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80" r:id="rId2"/>
    <p:sldId id="298" r:id="rId3"/>
    <p:sldId id="281" r:id="rId4"/>
    <p:sldId id="287" r:id="rId5"/>
    <p:sldId id="306" r:id="rId6"/>
    <p:sldId id="307" r:id="rId7"/>
    <p:sldId id="308" r:id="rId8"/>
    <p:sldId id="288" r:id="rId9"/>
    <p:sldId id="309" r:id="rId10"/>
    <p:sldId id="291" r:id="rId11"/>
    <p:sldId id="295" r:id="rId12"/>
    <p:sldId id="314" r:id="rId13"/>
    <p:sldId id="315" r:id="rId14"/>
    <p:sldId id="310"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1131F6-BC9A-435A-90E5-542B76A8F6C4}">
          <p14:sldIdLst>
            <p14:sldId id="280"/>
            <p14:sldId id="298"/>
            <p14:sldId id="281"/>
            <p14:sldId id="287"/>
            <p14:sldId id="306"/>
            <p14:sldId id="307"/>
            <p14:sldId id="308"/>
            <p14:sldId id="288"/>
            <p14:sldId id="309"/>
            <p14:sldId id="291"/>
            <p14:sldId id="295"/>
            <p14:sldId id="314"/>
            <p14:sldId id="315"/>
            <p14:sldId id="310"/>
            <p14:sldId id="273"/>
          </p14:sldIdLst>
        </p14:section>
        <p14:section name="Untitled Section" id="{A102333A-9CD7-4E80-9922-9B2540139DF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92" d="100"/>
          <a:sy n="92" d="100"/>
        </p:scale>
        <p:origin x="120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C979CC5B-D49D-42E4-ACB3-8D2199DF2DF2}" type="datetimeFigureOut">
              <a:rPr lang="en-US"/>
              <a:pPr>
                <a:defRPr/>
              </a:pPr>
              <a:t>3/27/2022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D6C3AF96-763E-41D1-9DF8-D5A7950D341E}" type="slidenum">
              <a:rPr lang="en-US"/>
              <a:pPr>
                <a:defRPr/>
              </a:pPr>
              <a:t>‹#›</a:t>
            </a:fld>
            <a:endParaRPr lang="en-US"/>
          </a:p>
        </p:txBody>
      </p:sp>
    </p:spTree>
    <p:extLst>
      <p:ext uri="{BB962C8B-B14F-4D97-AF65-F5344CB8AC3E}">
        <p14:creationId xmlns:p14="http://schemas.microsoft.com/office/powerpoint/2010/main" val="40103122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6D4B275-9A97-4B3D-959C-A17ABCE6A876}" type="datetimeFigureOut">
              <a:rPr lang="en-US"/>
              <a:pPr>
                <a:defRPr/>
              </a:pPr>
              <a:t>3/26/2022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92ADC973-49F9-4EE9-9E5B-C61046CD5F23}" type="slidenum">
              <a:rPr lang="en-US"/>
              <a:pPr>
                <a:defRPr/>
              </a:pPr>
              <a:t>‹#›</a:t>
            </a:fld>
            <a:endParaRPr lang="en-US"/>
          </a:p>
        </p:txBody>
      </p:sp>
    </p:spTree>
    <p:extLst>
      <p:ext uri="{BB962C8B-B14F-4D97-AF65-F5344CB8AC3E}">
        <p14:creationId xmlns:p14="http://schemas.microsoft.com/office/powerpoint/2010/main" val="290930140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44D-7740-4CD6-9A13-3A68797D6BF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C2FA09A-FC6D-41BC-8D70-6933B2C784F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8B3F68-3F23-4A1C-B2DC-AE87DAD01FC8}"/>
              </a:ext>
            </a:extLst>
          </p:cNvPr>
          <p:cNvSpPr>
            <a:spLocks noGrp="1"/>
          </p:cNvSpPr>
          <p:nvPr>
            <p:ph type="dt" sz="half" idx="10"/>
          </p:nvPr>
        </p:nvSpPr>
        <p:spPr/>
        <p:txBody>
          <a:bodyPr/>
          <a:lstStyle/>
          <a:p>
            <a:pPr>
              <a:defRPr/>
            </a:pPr>
            <a:fld id="{705D3CD8-89B4-487C-8DA4-AB10944BF7F4}" type="datetime5">
              <a:rPr lang="en-US" smtClean="0"/>
              <a:t>26-Mar-22</a:t>
            </a:fld>
            <a:endParaRPr lang="en-US"/>
          </a:p>
        </p:txBody>
      </p:sp>
      <p:sp>
        <p:nvSpPr>
          <p:cNvPr id="5" name="Footer Placeholder 4">
            <a:extLst>
              <a:ext uri="{FF2B5EF4-FFF2-40B4-BE49-F238E27FC236}">
                <a16:creationId xmlns:a16="http://schemas.microsoft.com/office/drawing/2014/main" id="{218F2EE4-52E3-4C51-BCCE-DBDC4EC9789B}"/>
              </a:ext>
            </a:extLst>
          </p:cNvPr>
          <p:cNvSpPr>
            <a:spLocks noGrp="1"/>
          </p:cNvSpPr>
          <p:nvPr>
            <p:ph type="ftr" sz="quarter" idx="11"/>
          </p:nvPr>
        </p:nvSpPr>
        <p:spPr/>
        <p:txBody>
          <a:bodyPr/>
          <a:lstStyle/>
          <a:p>
            <a:pPr>
              <a:defRPr/>
            </a:pPr>
            <a:r>
              <a:rPr lang="en-US"/>
              <a:t>SKNCOE BE (E &amp; TC) 2020-21</a:t>
            </a:r>
          </a:p>
        </p:txBody>
      </p:sp>
      <p:sp>
        <p:nvSpPr>
          <p:cNvPr id="6" name="Slide Number Placeholder 5">
            <a:extLst>
              <a:ext uri="{FF2B5EF4-FFF2-40B4-BE49-F238E27FC236}">
                <a16:creationId xmlns:a16="http://schemas.microsoft.com/office/drawing/2014/main" id="{0714A86F-BA96-413C-9546-6F9685CAFDE2}"/>
              </a:ext>
            </a:extLst>
          </p:cNvPr>
          <p:cNvSpPr>
            <a:spLocks noGrp="1"/>
          </p:cNvSpPr>
          <p:nvPr>
            <p:ph type="sldNum" sz="quarter" idx="12"/>
          </p:nvPr>
        </p:nvSpPr>
        <p:spPr/>
        <p:txBody>
          <a:bodyPr/>
          <a:lstStyle/>
          <a:p>
            <a:pPr>
              <a:defRPr/>
            </a:pPr>
            <a:fld id="{6E1A6F94-8A4A-4A13-BD5E-23ED20E8FB26}" type="slidenum">
              <a:rPr lang="en-US" smtClean="0"/>
              <a:pPr>
                <a:defRPr/>
              </a:pPr>
              <a:t>‹#›</a:t>
            </a:fld>
            <a:endParaRPr lang="en-US"/>
          </a:p>
        </p:txBody>
      </p:sp>
    </p:spTree>
    <p:extLst>
      <p:ext uri="{BB962C8B-B14F-4D97-AF65-F5344CB8AC3E}">
        <p14:creationId xmlns:p14="http://schemas.microsoft.com/office/powerpoint/2010/main" val="194636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FC96-DBB6-4D5B-9112-53CFFD0D3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BC48CB-9921-49DF-A42E-1850EA6710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F3BC3-8878-4217-BB4D-FAF550E730E2}"/>
              </a:ext>
            </a:extLst>
          </p:cNvPr>
          <p:cNvSpPr>
            <a:spLocks noGrp="1"/>
          </p:cNvSpPr>
          <p:nvPr>
            <p:ph type="dt" sz="half" idx="10"/>
          </p:nvPr>
        </p:nvSpPr>
        <p:spPr/>
        <p:txBody>
          <a:bodyPr/>
          <a:lstStyle/>
          <a:p>
            <a:pPr>
              <a:defRPr/>
            </a:pPr>
            <a:fld id="{E5DD0575-242F-4E65-8DC4-3FD4587942C0}" type="datetime5">
              <a:rPr lang="en-US" smtClean="0"/>
              <a:t>26-Mar-22</a:t>
            </a:fld>
            <a:endParaRPr lang="en-US"/>
          </a:p>
        </p:txBody>
      </p:sp>
      <p:sp>
        <p:nvSpPr>
          <p:cNvPr id="5" name="Footer Placeholder 4">
            <a:extLst>
              <a:ext uri="{FF2B5EF4-FFF2-40B4-BE49-F238E27FC236}">
                <a16:creationId xmlns:a16="http://schemas.microsoft.com/office/drawing/2014/main" id="{47AC561D-F349-4AF4-8B93-79DC9997C3FE}"/>
              </a:ext>
            </a:extLst>
          </p:cNvPr>
          <p:cNvSpPr>
            <a:spLocks noGrp="1"/>
          </p:cNvSpPr>
          <p:nvPr>
            <p:ph type="ftr" sz="quarter" idx="11"/>
          </p:nvPr>
        </p:nvSpPr>
        <p:spPr/>
        <p:txBody>
          <a:bodyPr/>
          <a:lstStyle/>
          <a:p>
            <a:pPr>
              <a:defRPr/>
            </a:pPr>
            <a:r>
              <a:rPr lang="en-US"/>
              <a:t>SKNCOE BE (E &amp; TC) 2020-21</a:t>
            </a:r>
          </a:p>
        </p:txBody>
      </p:sp>
      <p:sp>
        <p:nvSpPr>
          <p:cNvPr id="6" name="Slide Number Placeholder 5">
            <a:extLst>
              <a:ext uri="{FF2B5EF4-FFF2-40B4-BE49-F238E27FC236}">
                <a16:creationId xmlns:a16="http://schemas.microsoft.com/office/drawing/2014/main" id="{5D03C55A-2DC6-43FF-AE88-C7896E8B6E9F}"/>
              </a:ext>
            </a:extLst>
          </p:cNvPr>
          <p:cNvSpPr>
            <a:spLocks noGrp="1"/>
          </p:cNvSpPr>
          <p:nvPr>
            <p:ph type="sldNum" sz="quarter" idx="12"/>
          </p:nvPr>
        </p:nvSpPr>
        <p:spPr/>
        <p:txBody>
          <a:bodyPr/>
          <a:lstStyle/>
          <a:p>
            <a:pPr>
              <a:defRPr/>
            </a:pPr>
            <a:fld id="{E55B2940-0EE9-4116-BC4A-6922F4799626}" type="slidenum">
              <a:rPr lang="en-US" smtClean="0"/>
              <a:pPr>
                <a:defRPr/>
              </a:pPr>
              <a:t>‹#›</a:t>
            </a:fld>
            <a:endParaRPr lang="en-US"/>
          </a:p>
        </p:txBody>
      </p:sp>
    </p:spTree>
    <p:extLst>
      <p:ext uri="{BB962C8B-B14F-4D97-AF65-F5344CB8AC3E}">
        <p14:creationId xmlns:p14="http://schemas.microsoft.com/office/powerpoint/2010/main" val="119710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FB469-7843-4113-B0E3-CD2EFFCC678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E9E9B9-8D15-4193-BC71-F0C39A13809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43FB5-EB3C-4648-AAD3-6E1AB49BF35A}"/>
              </a:ext>
            </a:extLst>
          </p:cNvPr>
          <p:cNvSpPr>
            <a:spLocks noGrp="1"/>
          </p:cNvSpPr>
          <p:nvPr>
            <p:ph type="dt" sz="half" idx="10"/>
          </p:nvPr>
        </p:nvSpPr>
        <p:spPr/>
        <p:txBody>
          <a:bodyPr/>
          <a:lstStyle/>
          <a:p>
            <a:pPr>
              <a:defRPr/>
            </a:pPr>
            <a:fld id="{47528C1E-406B-4DA8-AF60-2781004E45B3}" type="datetime5">
              <a:rPr lang="en-US" smtClean="0"/>
              <a:t>26-Mar-22</a:t>
            </a:fld>
            <a:endParaRPr lang="en-US"/>
          </a:p>
        </p:txBody>
      </p:sp>
      <p:sp>
        <p:nvSpPr>
          <p:cNvPr id="5" name="Footer Placeholder 4">
            <a:extLst>
              <a:ext uri="{FF2B5EF4-FFF2-40B4-BE49-F238E27FC236}">
                <a16:creationId xmlns:a16="http://schemas.microsoft.com/office/drawing/2014/main" id="{7000E59D-997C-456F-83FA-B8DA5AEC12CD}"/>
              </a:ext>
            </a:extLst>
          </p:cNvPr>
          <p:cNvSpPr>
            <a:spLocks noGrp="1"/>
          </p:cNvSpPr>
          <p:nvPr>
            <p:ph type="ftr" sz="quarter" idx="11"/>
          </p:nvPr>
        </p:nvSpPr>
        <p:spPr/>
        <p:txBody>
          <a:bodyPr/>
          <a:lstStyle/>
          <a:p>
            <a:pPr>
              <a:defRPr/>
            </a:pPr>
            <a:r>
              <a:rPr lang="en-US"/>
              <a:t>SKNCOE BE (E &amp; TC) 2020-21</a:t>
            </a:r>
          </a:p>
        </p:txBody>
      </p:sp>
      <p:sp>
        <p:nvSpPr>
          <p:cNvPr id="6" name="Slide Number Placeholder 5">
            <a:extLst>
              <a:ext uri="{FF2B5EF4-FFF2-40B4-BE49-F238E27FC236}">
                <a16:creationId xmlns:a16="http://schemas.microsoft.com/office/drawing/2014/main" id="{EB33D883-3480-44B1-A000-675A17B1B706}"/>
              </a:ext>
            </a:extLst>
          </p:cNvPr>
          <p:cNvSpPr>
            <a:spLocks noGrp="1"/>
          </p:cNvSpPr>
          <p:nvPr>
            <p:ph type="sldNum" sz="quarter" idx="12"/>
          </p:nvPr>
        </p:nvSpPr>
        <p:spPr/>
        <p:txBody>
          <a:bodyPr/>
          <a:lstStyle/>
          <a:p>
            <a:pPr>
              <a:defRPr/>
            </a:pPr>
            <a:fld id="{AB9D24AD-6310-499A-955E-0A6AF1EB5FF8}" type="slidenum">
              <a:rPr lang="en-US" smtClean="0"/>
              <a:pPr>
                <a:defRPr/>
              </a:pPr>
              <a:t>‹#›</a:t>
            </a:fld>
            <a:endParaRPr lang="en-US"/>
          </a:p>
        </p:txBody>
      </p:sp>
    </p:spTree>
    <p:extLst>
      <p:ext uri="{BB962C8B-B14F-4D97-AF65-F5344CB8AC3E}">
        <p14:creationId xmlns:p14="http://schemas.microsoft.com/office/powerpoint/2010/main" val="364131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3A03-618C-42B5-98CF-13C26931FD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6D234-391F-460B-9969-AE3BE5F0E4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CAA28-7CB2-4BAA-B597-640B200226CD}"/>
              </a:ext>
            </a:extLst>
          </p:cNvPr>
          <p:cNvSpPr>
            <a:spLocks noGrp="1"/>
          </p:cNvSpPr>
          <p:nvPr>
            <p:ph type="dt" sz="half" idx="10"/>
          </p:nvPr>
        </p:nvSpPr>
        <p:spPr/>
        <p:txBody>
          <a:bodyPr/>
          <a:lstStyle/>
          <a:p>
            <a:pPr>
              <a:defRPr/>
            </a:pPr>
            <a:fld id="{D4D4DDB4-6BD9-4055-AB2A-5CE84AC14C9A}" type="datetime5">
              <a:rPr lang="en-US" smtClean="0"/>
              <a:t>26-Mar-22</a:t>
            </a:fld>
            <a:endParaRPr lang="en-US"/>
          </a:p>
        </p:txBody>
      </p:sp>
      <p:sp>
        <p:nvSpPr>
          <p:cNvPr id="5" name="Footer Placeholder 4">
            <a:extLst>
              <a:ext uri="{FF2B5EF4-FFF2-40B4-BE49-F238E27FC236}">
                <a16:creationId xmlns:a16="http://schemas.microsoft.com/office/drawing/2014/main" id="{1606ECDD-291C-40FC-A296-2F9C7DA61852}"/>
              </a:ext>
            </a:extLst>
          </p:cNvPr>
          <p:cNvSpPr>
            <a:spLocks noGrp="1"/>
          </p:cNvSpPr>
          <p:nvPr>
            <p:ph type="ftr" sz="quarter" idx="11"/>
          </p:nvPr>
        </p:nvSpPr>
        <p:spPr/>
        <p:txBody>
          <a:bodyPr/>
          <a:lstStyle/>
          <a:p>
            <a:pPr>
              <a:defRPr/>
            </a:pPr>
            <a:r>
              <a:rPr lang="en-US"/>
              <a:t>SKNCOE BE (E &amp; TC) 2020-21</a:t>
            </a:r>
          </a:p>
        </p:txBody>
      </p:sp>
      <p:sp>
        <p:nvSpPr>
          <p:cNvPr id="6" name="Slide Number Placeholder 5">
            <a:extLst>
              <a:ext uri="{FF2B5EF4-FFF2-40B4-BE49-F238E27FC236}">
                <a16:creationId xmlns:a16="http://schemas.microsoft.com/office/drawing/2014/main" id="{286C01F8-8217-4021-BA2A-EE2C74DBBC00}"/>
              </a:ext>
            </a:extLst>
          </p:cNvPr>
          <p:cNvSpPr>
            <a:spLocks noGrp="1"/>
          </p:cNvSpPr>
          <p:nvPr>
            <p:ph type="sldNum" sz="quarter" idx="12"/>
          </p:nvPr>
        </p:nvSpPr>
        <p:spPr/>
        <p:txBody>
          <a:bodyPr/>
          <a:lstStyle/>
          <a:p>
            <a:pPr>
              <a:defRPr/>
            </a:pPr>
            <a:fld id="{310A76A0-256F-4F28-AB52-94CEC88C3011}" type="slidenum">
              <a:rPr lang="en-US" smtClean="0"/>
              <a:pPr>
                <a:defRPr/>
              </a:pPr>
              <a:t>‹#›</a:t>
            </a:fld>
            <a:endParaRPr lang="en-US"/>
          </a:p>
        </p:txBody>
      </p:sp>
    </p:spTree>
    <p:extLst>
      <p:ext uri="{BB962C8B-B14F-4D97-AF65-F5344CB8AC3E}">
        <p14:creationId xmlns:p14="http://schemas.microsoft.com/office/powerpoint/2010/main" val="14271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FD3D-E8E8-4CD1-8411-22CF45FA04D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F543C7-6DBE-4991-807B-47C23822FC4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BFE2C-3288-4068-9A18-FD261847A16E}"/>
              </a:ext>
            </a:extLst>
          </p:cNvPr>
          <p:cNvSpPr>
            <a:spLocks noGrp="1"/>
          </p:cNvSpPr>
          <p:nvPr>
            <p:ph type="dt" sz="half" idx="10"/>
          </p:nvPr>
        </p:nvSpPr>
        <p:spPr/>
        <p:txBody>
          <a:bodyPr/>
          <a:lstStyle/>
          <a:p>
            <a:pPr>
              <a:defRPr/>
            </a:pPr>
            <a:fld id="{A63E6C50-D748-44C0-9033-B5CA7AC4F5F4}" type="datetime5">
              <a:rPr lang="en-US" smtClean="0"/>
              <a:t>26-Mar-22</a:t>
            </a:fld>
            <a:endParaRPr lang="en-US"/>
          </a:p>
        </p:txBody>
      </p:sp>
      <p:sp>
        <p:nvSpPr>
          <p:cNvPr id="5" name="Footer Placeholder 4">
            <a:extLst>
              <a:ext uri="{FF2B5EF4-FFF2-40B4-BE49-F238E27FC236}">
                <a16:creationId xmlns:a16="http://schemas.microsoft.com/office/drawing/2014/main" id="{6B85FBC2-88DD-4271-A2F4-086E59891B06}"/>
              </a:ext>
            </a:extLst>
          </p:cNvPr>
          <p:cNvSpPr>
            <a:spLocks noGrp="1"/>
          </p:cNvSpPr>
          <p:nvPr>
            <p:ph type="ftr" sz="quarter" idx="11"/>
          </p:nvPr>
        </p:nvSpPr>
        <p:spPr/>
        <p:txBody>
          <a:bodyPr/>
          <a:lstStyle/>
          <a:p>
            <a:pPr>
              <a:defRPr/>
            </a:pPr>
            <a:r>
              <a:rPr lang="en-US"/>
              <a:t>SKNCOE BE (E &amp; TC) 2020-21</a:t>
            </a:r>
          </a:p>
        </p:txBody>
      </p:sp>
      <p:sp>
        <p:nvSpPr>
          <p:cNvPr id="6" name="Slide Number Placeholder 5">
            <a:extLst>
              <a:ext uri="{FF2B5EF4-FFF2-40B4-BE49-F238E27FC236}">
                <a16:creationId xmlns:a16="http://schemas.microsoft.com/office/drawing/2014/main" id="{E6741057-E94C-4094-8C75-2A45951FA77D}"/>
              </a:ext>
            </a:extLst>
          </p:cNvPr>
          <p:cNvSpPr>
            <a:spLocks noGrp="1"/>
          </p:cNvSpPr>
          <p:nvPr>
            <p:ph type="sldNum" sz="quarter" idx="12"/>
          </p:nvPr>
        </p:nvSpPr>
        <p:spPr/>
        <p:txBody>
          <a:bodyPr/>
          <a:lstStyle/>
          <a:p>
            <a:pPr>
              <a:defRPr/>
            </a:pPr>
            <a:fld id="{6B6D489B-751A-451C-BE9B-9F4627867235}" type="slidenum">
              <a:rPr lang="en-US" smtClean="0"/>
              <a:pPr>
                <a:defRPr/>
              </a:pPr>
              <a:t>‹#›</a:t>
            </a:fld>
            <a:endParaRPr lang="en-US"/>
          </a:p>
        </p:txBody>
      </p:sp>
    </p:spTree>
    <p:extLst>
      <p:ext uri="{BB962C8B-B14F-4D97-AF65-F5344CB8AC3E}">
        <p14:creationId xmlns:p14="http://schemas.microsoft.com/office/powerpoint/2010/main" val="413926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8E91-A848-460E-B6D6-8F637F018A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C0A0A6-A242-4B3C-921F-47B7A2F50E9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E1C85B-A4C3-4D80-AF9A-F5E3F35886E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8517BC-233D-4034-B60B-24126CD61F79}"/>
              </a:ext>
            </a:extLst>
          </p:cNvPr>
          <p:cNvSpPr>
            <a:spLocks noGrp="1"/>
          </p:cNvSpPr>
          <p:nvPr>
            <p:ph type="dt" sz="half" idx="10"/>
          </p:nvPr>
        </p:nvSpPr>
        <p:spPr/>
        <p:txBody>
          <a:bodyPr/>
          <a:lstStyle/>
          <a:p>
            <a:pPr>
              <a:defRPr/>
            </a:pPr>
            <a:fld id="{014FEBB6-ED88-40B9-95CF-9840E3E70245}" type="datetime5">
              <a:rPr lang="en-US" smtClean="0"/>
              <a:t>26-Mar-22</a:t>
            </a:fld>
            <a:endParaRPr lang="en-US"/>
          </a:p>
        </p:txBody>
      </p:sp>
      <p:sp>
        <p:nvSpPr>
          <p:cNvPr id="6" name="Footer Placeholder 5">
            <a:extLst>
              <a:ext uri="{FF2B5EF4-FFF2-40B4-BE49-F238E27FC236}">
                <a16:creationId xmlns:a16="http://schemas.microsoft.com/office/drawing/2014/main" id="{97C4B51D-5D2C-44F4-98F1-8743CB8C7724}"/>
              </a:ext>
            </a:extLst>
          </p:cNvPr>
          <p:cNvSpPr>
            <a:spLocks noGrp="1"/>
          </p:cNvSpPr>
          <p:nvPr>
            <p:ph type="ftr" sz="quarter" idx="11"/>
          </p:nvPr>
        </p:nvSpPr>
        <p:spPr/>
        <p:txBody>
          <a:bodyPr/>
          <a:lstStyle/>
          <a:p>
            <a:pPr>
              <a:defRPr/>
            </a:pPr>
            <a:r>
              <a:rPr lang="en-US"/>
              <a:t>SKNCOE BE (E &amp; TC) 2020-21</a:t>
            </a:r>
          </a:p>
        </p:txBody>
      </p:sp>
      <p:sp>
        <p:nvSpPr>
          <p:cNvPr id="7" name="Slide Number Placeholder 6">
            <a:extLst>
              <a:ext uri="{FF2B5EF4-FFF2-40B4-BE49-F238E27FC236}">
                <a16:creationId xmlns:a16="http://schemas.microsoft.com/office/drawing/2014/main" id="{91C81693-19AA-44EF-B432-74FE3B389086}"/>
              </a:ext>
            </a:extLst>
          </p:cNvPr>
          <p:cNvSpPr>
            <a:spLocks noGrp="1"/>
          </p:cNvSpPr>
          <p:nvPr>
            <p:ph type="sldNum" sz="quarter" idx="12"/>
          </p:nvPr>
        </p:nvSpPr>
        <p:spPr/>
        <p:txBody>
          <a:bodyPr/>
          <a:lstStyle/>
          <a:p>
            <a:pPr>
              <a:defRPr/>
            </a:pPr>
            <a:fld id="{D709068C-3421-41A6-A3AB-626385E32C34}" type="slidenum">
              <a:rPr lang="en-US" smtClean="0"/>
              <a:pPr>
                <a:defRPr/>
              </a:pPr>
              <a:t>‹#›</a:t>
            </a:fld>
            <a:endParaRPr lang="en-US"/>
          </a:p>
        </p:txBody>
      </p:sp>
    </p:spTree>
    <p:extLst>
      <p:ext uri="{BB962C8B-B14F-4D97-AF65-F5344CB8AC3E}">
        <p14:creationId xmlns:p14="http://schemas.microsoft.com/office/powerpoint/2010/main" val="396031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50D1-F897-4447-8C87-A352CE0B0E5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E50EA5-B313-4F26-A31D-0E30ADCB291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91419-5A20-43C1-ABE5-64024DE9AFB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58386B-9019-43C7-A3C0-F9B7DF0EABB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F011E65-8B6E-438C-8291-47A9CBC0549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661528-0847-4523-8D16-70DA758E00C8}"/>
              </a:ext>
            </a:extLst>
          </p:cNvPr>
          <p:cNvSpPr>
            <a:spLocks noGrp="1"/>
          </p:cNvSpPr>
          <p:nvPr>
            <p:ph type="dt" sz="half" idx="10"/>
          </p:nvPr>
        </p:nvSpPr>
        <p:spPr/>
        <p:txBody>
          <a:bodyPr/>
          <a:lstStyle/>
          <a:p>
            <a:pPr>
              <a:defRPr/>
            </a:pPr>
            <a:fld id="{BC1D0DD2-E634-44FE-A276-442C21FB2552}" type="datetime5">
              <a:rPr lang="en-US" smtClean="0"/>
              <a:t>26-Mar-22</a:t>
            </a:fld>
            <a:endParaRPr lang="en-US"/>
          </a:p>
        </p:txBody>
      </p:sp>
      <p:sp>
        <p:nvSpPr>
          <p:cNvPr id="8" name="Footer Placeholder 7">
            <a:extLst>
              <a:ext uri="{FF2B5EF4-FFF2-40B4-BE49-F238E27FC236}">
                <a16:creationId xmlns:a16="http://schemas.microsoft.com/office/drawing/2014/main" id="{11C688D4-178E-40FB-93A9-D2B1380ECB7A}"/>
              </a:ext>
            </a:extLst>
          </p:cNvPr>
          <p:cNvSpPr>
            <a:spLocks noGrp="1"/>
          </p:cNvSpPr>
          <p:nvPr>
            <p:ph type="ftr" sz="quarter" idx="11"/>
          </p:nvPr>
        </p:nvSpPr>
        <p:spPr/>
        <p:txBody>
          <a:bodyPr/>
          <a:lstStyle/>
          <a:p>
            <a:pPr>
              <a:defRPr/>
            </a:pPr>
            <a:r>
              <a:rPr lang="en-US"/>
              <a:t>SKNCOE BE (E &amp; TC) 2020-21</a:t>
            </a:r>
          </a:p>
        </p:txBody>
      </p:sp>
      <p:sp>
        <p:nvSpPr>
          <p:cNvPr id="9" name="Slide Number Placeholder 8">
            <a:extLst>
              <a:ext uri="{FF2B5EF4-FFF2-40B4-BE49-F238E27FC236}">
                <a16:creationId xmlns:a16="http://schemas.microsoft.com/office/drawing/2014/main" id="{411F9BE0-BF32-4DC1-ACDD-5C73159822EC}"/>
              </a:ext>
            </a:extLst>
          </p:cNvPr>
          <p:cNvSpPr>
            <a:spLocks noGrp="1"/>
          </p:cNvSpPr>
          <p:nvPr>
            <p:ph type="sldNum" sz="quarter" idx="12"/>
          </p:nvPr>
        </p:nvSpPr>
        <p:spPr/>
        <p:txBody>
          <a:bodyPr/>
          <a:lstStyle/>
          <a:p>
            <a:pPr>
              <a:defRPr/>
            </a:pPr>
            <a:fld id="{90FAD4F6-1F07-4298-A234-94A5905A6E2C}" type="slidenum">
              <a:rPr lang="en-US" smtClean="0"/>
              <a:pPr>
                <a:defRPr/>
              </a:pPr>
              <a:t>‹#›</a:t>
            </a:fld>
            <a:endParaRPr lang="en-US"/>
          </a:p>
        </p:txBody>
      </p:sp>
    </p:spTree>
    <p:extLst>
      <p:ext uri="{BB962C8B-B14F-4D97-AF65-F5344CB8AC3E}">
        <p14:creationId xmlns:p14="http://schemas.microsoft.com/office/powerpoint/2010/main" val="419494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B572-C604-4509-88B7-69261DB4A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442C7D-1894-4035-882E-5A7C3FD990DE}"/>
              </a:ext>
            </a:extLst>
          </p:cNvPr>
          <p:cNvSpPr>
            <a:spLocks noGrp="1"/>
          </p:cNvSpPr>
          <p:nvPr>
            <p:ph type="dt" sz="half" idx="10"/>
          </p:nvPr>
        </p:nvSpPr>
        <p:spPr/>
        <p:txBody>
          <a:bodyPr/>
          <a:lstStyle/>
          <a:p>
            <a:pPr>
              <a:defRPr/>
            </a:pPr>
            <a:fld id="{ECCFA243-508A-482E-9669-B0AF52E0324E}" type="datetime5">
              <a:rPr lang="en-US" smtClean="0"/>
              <a:t>26-Mar-22</a:t>
            </a:fld>
            <a:endParaRPr lang="en-US"/>
          </a:p>
        </p:txBody>
      </p:sp>
      <p:sp>
        <p:nvSpPr>
          <p:cNvPr id="4" name="Footer Placeholder 3">
            <a:extLst>
              <a:ext uri="{FF2B5EF4-FFF2-40B4-BE49-F238E27FC236}">
                <a16:creationId xmlns:a16="http://schemas.microsoft.com/office/drawing/2014/main" id="{D7FE1C30-EAD8-47C3-96FA-37E388E179E9}"/>
              </a:ext>
            </a:extLst>
          </p:cNvPr>
          <p:cNvSpPr>
            <a:spLocks noGrp="1"/>
          </p:cNvSpPr>
          <p:nvPr>
            <p:ph type="ftr" sz="quarter" idx="11"/>
          </p:nvPr>
        </p:nvSpPr>
        <p:spPr/>
        <p:txBody>
          <a:bodyPr/>
          <a:lstStyle/>
          <a:p>
            <a:pPr>
              <a:defRPr/>
            </a:pPr>
            <a:r>
              <a:rPr lang="en-US"/>
              <a:t>SKNCOE BE (E &amp; TC) 2020-21</a:t>
            </a:r>
          </a:p>
        </p:txBody>
      </p:sp>
      <p:sp>
        <p:nvSpPr>
          <p:cNvPr id="5" name="Slide Number Placeholder 4">
            <a:extLst>
              <a:ext uri="{FF2B5EF4-FFF2-40B4-BE49-F238E27FC236}">
                <a16:creationId xmlns:a16="http://schemas.microsoft.com/office/drawing/2014/main" id="{D03620A4-6C08-4079-BDA4-E437AE1EB982}"/>
              </a:ext>
            </a:extLst>
          </p:cNvPr>
          <p:cNvSpPr>
            <a:spLocks noGrp="1"/>
          </p:cNvSpPr>
          <p:nvPr>
            <p:ph type="sldNum" sz="quarter" idx="12"/>
          </p:nvPr>
        </p:nvSpPr>
        <p:spPr/>
        <p:txBody>
          <a:bodyPr/>
          <a:lstStyle/>
          <a:p>
            <a:pPr>
              <a:defRPr/>
            </a:pPr>
            <a:fld id="{235A821E-5EE0-49C1-A55F-2A6EB8434084}" type="slidenum">
              <a:rPr lang="en-US" smtClean="0"/>
              <a:pPr>
                <a:defRPr/>
              </a:pPr>
              <a:t>‹#›</a:t>
            </a:fld>
            <a:endParaRPr lang="en-US"/>
          </a:p>
        </p:txBody>
      </p:sp>
    </p:spTree>
    <p:extLst>
      <p:ext uri="{BB962C8B-B14F-4D97-AF65-F5344CB8AC3E}">
        <p14:creationId xmlns:p14="http://schemas.microsoft.com/office/powerpoint/2010/main" val="252433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FFECA-860F-4F49-8888-A95E510F8D42}"/>
              </a:ext>
            </a:extLst>
          </p:cNvPr>
          <p:cNvSpPr>
            <a:spLocks noGrp="1"/>
          </p:cNvSpPr>
          <p:nvPr>
            <p:ph type="dt" sz="half" idx="10"/>
          </p:nvPr>
        </p:nvSpPr>
        <p:spPr/>
        <p:txBody>
          <a:bodyPr/>
          <a:lstStyle/>
          <a:p>
            <a:pPr>
              <a:defRPr/>
            </a:pPr>
            <a:fld id="{E2F37EF7-164B-49B0-9ACB-4F8CDCCC4569}" type="datetime5">
              <a:rPr lang="en-US" smtClean="0"/>
              <a:t>26-Mar-22</a:t>
            </a:fld>
            <a:endParaRPr lang="en-US"/>
          </a:p>
        </p:txBody>
      </p:sp>
      <p:sp>
        <p:nvSpPr>
          <p:cNvPr id="3" name="Footer Placeholder 2">
            <a:extLst>
              <a:ext uri="{FF2B5EF4-FFF2-40B4-BE49-F238E27FC236}">
                <a16:creationId xmlns:a16="http://schemas.microsoft.com/office/drawing/2014/main" id="{385CADD4-0DA5-40A8-8067-7972DE4B1597}"/>
              </a:ext>
            </a:extLst>
          </p:cNvPr>
          <p:cNvSpPr>
            <a:spLocks noGrp="1"/>
          </p:cNvSpPr>
          <p:nvPr>
            <p:ph type="ftr" sz="quarter" idx="11"/>
          </p:nvPr>
        </p:nvSpPr>
        <p:spPr/>
        <p:txBody>
          <a:bodyPr/>
          <a:lstStyle/>
          <a:p>
            <a:pPr>
              <a:defRPr/>
            </a:pPr>
            <a:r>
              <a:rPr lang="en-US"/>
              <a:t>SKNCOE BE (E &amp; TC) 2020-21</a:t>
            </a:r>
          </a:p>
        </p:txBody>
      </p:sp>
      <p:sp>
        <p:nvSpPr>
          <p:cNvPr id="4" name="Slide Number Placeholder 3">
            <a:extLst>
              <a:ext uri="{FF2B5EF4-FFF2-40B4-BE49-F238E27FC236}">
                <a16:creationId xmlns:a16="http://schemas.microsoft.com/office/drawing/2014/main" id="{4C54B278-AA09-44E8-BB71-53795EBD6DA0}"/>
              </a:ext>
            </a:extLst>
          </p:cNvPr>
          <p:cNvSpPr>
            <a:spLocks noGrp="1"/>
          </p:cNvSpPr>
          <p:nvPr>
            <p:ph type="sldNum" sz="quarter" idx="12"/>
          </p:nvPr>
        </p:nvSpPr>
        <p:spPr/>
        <p:txBody>
          <a:bodyPr/>
          <a:lstStyle/>
          <a:p>
            <a:pPr>
              <a:defRPr/>
            </a:pPr>
            <a:fld id="{3E8AA26D-CB0D-4285-8E00-597B5EDCDBA6}" type="slidenum">
              <a:rPr lang="en-US" smtClean="0"/>
              <a:pPr>
                <a:defRPr/>
              </a:pPr>
              <a:t>‹#›</a:t>
            </a:fld>
            <a:endParaRPr lang="en-US"/>
          </a:p>
        </p:txBody>
      </p:sp>
    </p:spTree>
    <p:extLst>
      <p:ext uri="{BB962C8B-B14F-4D97-AF65-F5344CB8AC3E}">
        <p14:creationId xmlns:p14="http://schemas.microsoft.com/office/powerpoint/2010/main" val="188381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D73F-132C-4F97-9386-8A57B983DFD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17F543-A2B9-4700-8CF0-C6D35E461C7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2C163E-C1E6-473E-874C-0E854B88177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0EE5FB1-0715-43FA-8847-0B8279947112}"/>
              </a:ext>
            </a:extLst>
          </p:cNvPr>
          <p:cNvSpPr>
            <a:spLocks noGrp="1"/>
          </p:cNvSpPr>
          <p:nvPr>
            <p:ph type="dt" sz="half" idx="10"/>
          </p:nvPr>
        </p:nvSpPr>
        <p:spPr/>
        <p:txBody>
          <a:bodyPr/>
          <a:lstStyle/>
          <a:p>
            <a:pPr>
              <a:defRPr/>
            </a:pPr>
            <a:fld id="{43357F81-B53C-4C0C-A6A4-AB234A372535}" type="datetime5">
              <a:rPr lang="en-US" smtClean="0"/>
              <a:t>26-Mar-22</a:t>
            </a:fld>
            <a:endParaRPr lang="en-US"/>
          </a:p>
        </p:txBody>
      </p:sp>
      <p:sp>
        <p:nvSpPr>
          <p:cNvPr id="6" name="Footer Placeholder 5">
            <a:extLst>
              <a:ext uri="{FF2B5EF4-FFF2-40B4-BE49-F238E27FC236}">
                <a16:creationId xmlns:a16="http://schemas.microsoft.com/office/drawing/2014/main" id="{24C9184A-E56D-4903-92E0-03B058E9EC9F}"/>
              </a:ext>
            </a:extLst>
          </p:cNvPr>
          <p:cNvSpPr>
            <a:spLocks noGrp="1"/>
          </p:cNvSpPr>
          <p:nvPr>
            <p:ph type="ftr" sz="quarter" idx="11"/>
          </p:nvPr>
        </p:nvSpPr>
        <p:spPr/>
        <p:txBody>
          <a:bodyPr/>
          <a:lstStyle/>
          <a:p>
            <a:pPr>
              <a:defRPr/>
            </a:pPr>
            <a:r>
              <a:rPr lang="en-US"/>
              <a:t>SKNCOE BE (E &amp; TC) 2020-21</a:t>
            </a:r>
          </a:p>
        </p:txBody>
      </p:sp>
      <p:sp>
        <p:nvSpPr>
          <p:cNvPr id="7" name="Slide Number Placeholder 6">
            <a:extLst>
              <a:ext uri="{FF2B5EF4-FFF2-40B4-BE49-F238E27FC236}">
                <a16:creationId xmlns:a16="http://schemas.microsoft.com/office/drawing/2014/main" id="{2FCC52E8-5550-4703-93B8-5BCF8FFF65DE}"/>
              </a:ext>
            </a:extLst>
          </p:cNvPr>
          <p:cNvSpPr>
            <a:spLocks noGrp="1"/>
          </p:cNvSpPr>
          <p:nvPr>
            <p:ph type="sldNum" sz="quarter" idx="12"/>
          </p:nvPr>
        </p:nvSpPr>
        <p:spPr/>
        <p:txBody>
          <a:bodyPr/>
          <a:lstStyle/>
          <a:p>
            <a:pPr>
              <a:defRPr/>
            </a:pPr>
            <a:fld id="{F687A651-1830-4699-BE01-B1C2060856AE}" type="slidenum">
              <a:rPr lang="en-US" smtClean="0"/>
              <a:pPr>
                <a:defRPr/>
              </a:pPr>
              <a:t>‹#›</a:t>
            </a:fld>
            <a:endParaRPr lang="en-US"/>
          </a:p>
        </p:txBody>
      </p:sp>
    </p:spTree>
    <p:extLst>
      <p:ext uri="{BB962C8B-B14F-4D97-AF65-F5344CB8AC3E}">
        <p14:creationId xmlns:p14="http://schemas.microsoft.com/office/powerpoint/2010/main" val="422649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7487-AB4D-4AB3-BDE9-FF5F42DCFDE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A0DE2F-37C0-4B41-BDFF-31EC6C36E6A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B1EEB21-005F-453C-B1E2-C151E452CEC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4386A27-FDCF-4100-98F9-15135CEF7393}"/>
              </a:ext>
            </a:extLst>
          </p:cNvPr>
          <p:cNvSpPr>
            <a:spLocks noGrp="1"/>
          </p:cNvSpPr>
          <p:nvPr>
            <p:ph type="dt" sz="half" idx="10"/>
          </p:nvPr>
        </p:nvSpPr>
        <p:spPr/>
        <p:txBody>
          <a:bodyPr/>
          <a:lstStyle/>
          <a:p>
            <a:pPr>
              <a:defRPr/>
            </a:pPr>
            <a:fld id="{19458FA2-6B9A-470A-B997-2A3CE784F7B6}" type="datetime5">
              <a:rPr lang="en-US" smtClean="0"/>
              <a:t>26-Mar-22</a:t>
            </a:fld>
            <a:endParaRPr lang="en-US"/>
          </a:p>
        </p:txBody>
      </p:sp>
      <p:sp>
        <p:nvSpPr>
          <p:cNvPr id="6" name="Footer Placeholder 5">
            <a:extLst>
              <a:ext uri="{FF2B5EF4-FFF2-40B4-BE49-F238E27FC236}">
                <a16:creationId xmlns:a16="http://schemas.microsoft.com/office/drawing/2014/main" id="{5E41114A-51DF-47C8-927D-329179BF9281}"/>
              </a:ext>
            </a:extLst>
          </p:cNvPr>
          <p:cNvSpPr>
            <a:spLocks noGrp="1"/>
          </p:cNvSpPr>
          <p:nvPr>
            <p:ph type="ftr" sz="quarter" idx="11"/>
          </p:nvPr>
        </p:nvSpPr>
        <p:spPr/>
        <p:txBody>
          <a:bodyPr/>
          <a:lstStyle/>
          <a:p>
            <a:pPr>
              <a:defRPr/>
            </a:pPr>
            <a:r>
              <a:rPr lang="en-US"/>
              <a:t>SKNCOE BE (E &amp; TC) 2020-21</a:t>
            </a:r>
          </a:p>
        </p:txBody>
      </p:sp>
      <p:sp>
        <p:nvSpPr>
          <p:cNvPr id="7" name="Slide Number Placeholder 6">
            <a:extLst>
              <a:ext uri="{FF2B5EF4-FFF2-40B4-BE49-F238E27FC236}">
                <a16:creationId xmlns:a16="http://schemas.microsoft.com/office/drawing/2014/main" id="{D4220F03-F0B6-40D6-8D2C-2B3F98574578}"/>
              </a:ext>
            </a:extLst>
          </p:cNvPr>
          <p:cNvSpPr>
            <a:spLocks noGrp="1"/>
          </p:cNvSpPr>
          <p:nvPr>
            <p:ph type="sldNum" sz="quarter" idx="12"/>
          </p:nvPr>
        </p:nvSpPr>
        <p:spPr/>
        <p:txBody>
          <a:bodyPr/>
          <a:lstStyle/>
          <a:p>
            <a:pPr>
              <a:defRPr/>
            </a:pPr>
            <a:fld id="{A4228A41-7B01-4CC1-A570-C0927E291556}" type="slidenum">
              <a:rPr lang="en-US" smtClean="0"/>
              <a:pPr>
                <a:defRPr/>
              </a:pPr>
              <a:t>‹#›</a:t>
            </a:fld>
            <a:endParaRPr lang="en-US"/>
          </a:p>
        </p:txBody>
      </p:sp>
    </p:spTree>
    <p:extLst>
      <p:ext uri="{BB962C8B-B14F-4D97-AF65-F5344CB8AC3E}">
        <p14:creationId xmlns:p14="http://schemas.microsoft.com/office/powerpoint/2010/main" val="292641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3C8E3F-6C16-40E1-9CEA-663110F497D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BC64E3-9352-4044-A65B-E049A1557B1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DA349-E2A3-4DD3-9922-46AB8A7D9C4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D1FB47B-824E-423C-B583-B944B20566D3}" type="datetime5">
              <a:rPr lang="en-US" smtClean="0"/>
              <a:t>26-Mar-22</a:t>
            </a:fld>
            <a:endParaRPr lang="en-US"/>
          </a:p>
        </p:txBody>
      </p:sp>
      <p:sp>
        <p:nvSpPr>
          <p:cNvPr id="5" name="Footer Placeholder 4">
            <a:extLst>
              <a:ext uri="{FF2B5EF4-FFF2-40B4-BE49-F238E27FC236}">
                <a16:creationId xmlns:a16="http://schemas.microsoft.com/office/drawing/2014/main" id="{CF4768D7-3445-4EEA-9AB9-31BD220DF87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SKNCOE BE (E &amp; TC) 2020-21</a:t>
            </a:r>
          </a:p>
        </p:txBody>
      </p:sp>
      <p:sp>
        <p:nvSpPr>
          <p:cNvPr id="6" name="Slide Number Placeholder 5">
            <a:extLst>
              <a:ext uri="{FF2B5EF4-FFF2-40B4-BE49-F238E27FC236}">
                <a16:creationId xmlns:a16="http://schemas.microsoft.com/office/drawing/2014/main" id="{99EB373A-CB0A-42B0-BC94-3A158211FCB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DBF362A-D5A5-4553-B3F0-15A77B3EC1F6}" type="slidenum">
              <a:rPr lang="en-US" smtClean="0"/>
              <a:pPr>
                <a:defRPr/>
              </a:pPr>
              <a:t>‹#›</a:t>
            </a:fld>
            <a:endParaRPr lang="en-US"/>
          </a:p>
        </p:txBody>
      </p:sp>
    </p:spTree>
    <p:extLst>
      <p:ext uri="{BB962C8B-B14F-4D97-AF65-F5344CB8AC3E}">
        <p14:creationId xmlns:p14="http://schemas.microsoft.com/office/powerpoint/2010/main" val="2039988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sumit.kumar5609/viz/TableauCapstonProject/Dashboard1?publish=yes" TargetMode="External"/><Relationship Id="rId2" Type="http://schemas.openxmlformats.org/officeDocument/2006/relationships/hyperlink" Target="https://www.youtube.com/watch?v=zRdjg_vc9lU"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sanjeetsinghnaik/top-1000-highest-grossing-movi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4600" y="2089224"/>
            <a:ext cx="4572000" cy="830997"/>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fontAlgn="auto">
              <a:spcBef>
                <a:spcPts val="0"/>
              </a:spcBef>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CAPSTONE PROJECT ON TABLEAU</a:t>
            </a:r>
          </a:p>
        </p:txBody>
      </p:sp>
      <p:sp>
        <p:nvSpPr>
          <p:cNvPr id="7" name="TextBox 6"/>
          <p:cNvSpPr txBox="1"/>
          <p:nvPr/>
        </p:nvSpPr>
        <p:spPr>
          <a:xfrm>
            <a:off x="1104900" y="3377599"/>
            <a:ext cx="6934200" cy="83099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a:defRPr/>
            </a:pPr>
            <a:r>
              <a:rPr lang="en-IN" sz="2400" dirty="0">
                <a:latin typeface="Times New Roman" panose="02020603050405020304" pitchFamily="18" charset="0"/>
                <a:cs typeface="Times New Roman" panose="02020603050405020304" pitchFamily="18" charset="0"/>
              </a:rPr>
              <a:t>“</a:t>
            </a:r>
            <a:r>
              <a:rPr lang="en-US" sz="2400" b="1" dirty="0">
                <a:solidFill>
                  <a:srgbClr val="000000"/>
                </a:solidFill>
                <a:latin typeface="Times New Roman" panose="02020603050405020304" pitchFamily="18" charset="0"/>
                <a:cs typeface="Times New Roman" panose="02020603050405020304" pitchFamily="18" charset="0"/>
              </a:rPr>
              <a:t>HIGHEST HOLLYWOOD GROSSING MOVIES</a:t>
            </a:r>
            <a:r>
              <a:rPr lang="en-IN" sz="2400" dirty="0">
                <a:latin typeface="Times New Roman" panose="02020603050405020304" pitchFamily="18" charset="0"/>
                <a:cs typeface="Times New Roman" panose="02020603050405020304" pitchFamily="18" charset="0"/>
              </a:rPr>
              <a:t>” </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781800" y="5486400"/>
            <a:ext cx="2362200" cy="1200329"/>
          </a:xfrm>
          <a:prstGeom prst="rect">
            <a:avLst/>
          </a:prstGeom>
          <a:solidFill>
            <a:schemeClr val="bg2">
              <a:lumMod val="20000"/>
              <a:lumOff val="80000"/>
            </a:schemeClr>
          </a:solidFill>
        </p:spPr>
        <p:txBody>
          <a:bodyPr wrap="square">
            <a:spAutoFit/>
          </a:bodyPr>
          <a:lstStyle/>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  Presented By:-</a:t>
            </a:r>
          </a:p>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SUMIT KUMAR</a:t>
            </a:r>
          </a:p>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   B.E(E&amp;TC)</a:t>
            </a:r>
          </a:p>
          <a:p>
            <a:pPr marL="342900" indent="-342900" algn="l"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2058" name="TextBox 3"/>
          <p:cNvSpPr txBox="1">
            <a:spLocks noChangeArrowheads="1"/>
          </p:cNvSpPr>
          <p:nvPr/>
        </p:nvSpPr>
        <p:spPr bwMode="auto">
          <a:xfrm>
            <a:off x="0" y="5780592"/>
            <a:ext cx="3505200" cy="461665"/>
          </a:xfrm>
          <a:prstGeom prst="rect">
            <a:avLst/>
          </a:prstGeom>
          <a:solidFill>
            <a:schemeClr val="bg2">
              <a:lumMod val="20000"/>
              <a:lumOff val="80000"/>
            </a:schemeClr>
          </a:solidFill>
          <a:ln w="9525">
            <a:noFill/>
            <a:miter lim="800000"/>
            <a:headEnd/>
            <a:tailEnd/>
          </a:ln>
        </p:spPr>
        <p:txBody>
          <a:bodyPr wrap="square">
            <a:spAutoFit/>
          </a:bodyPr>
          <a:lstStyle/>
          <a:p>
            <a:pPr marL="109728">
              <a:defRPr/>
            </a:pPr>
            <a:r>
              <a:rPr lang="en-US" sz="2400" dirty="0">
                <a:latin typeface="Times New Roman" panose="02020603050405020304" pitchFamily="18" charset="0"/>
                <a:cs typeface="Times New Roman" panose="02020603050405020304" pitchFamily="18" charset="0"/>
              </a:rPr>
              <a:t>Category: In-house </a:t>
            </a:r>
          </a:p>
        </p:txBody>
      </p:sp>
      <p:pic>
        <p:nvPicPr>
          <p:cNvPr id="4" name="Picture 3">
            <a:extLst>
              <a:ext uri="{FF2B5EF4-FFF2-40B4-BE49-F238E27FC236}">
                <a16:creationId xmlns:a16="http://schemas.microsoft.com/office/drawing/2014/main" id="{6F429EE3-905E-44F1-96C1-10F38911E9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531368"/>
            <a:ext cx="3962400" cy="1128758"/>
          </a:xfrm>
          <a:prstGeom prst="rect">
            <a:avLst/>
          </a:prstGeom>
        </p:spPr>
      </p:pic>
      <p:pic>
        <p:nvPicPr>
          <p:cNvPr id="3" name="Picture 2">
            <a:extLst>
              <a:ext uri="{FF2B5EF4-FFF2-40B4-BE49-F238E27FC236}">
                <a16:creationId xmlns:a16="http://schemas.microsoft.com/office/drawing/2014/main" id="{E1CE6B0F-0686-4C06-B6F6-929402EBDF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4200" y="308859"/>
            <a:ext cx="2362200" cy="13287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274638"/>
            <a:ext cx="9144000" cy="1066800"/>
          </a:xfrm>
        </p:spPr>
        <p:txBody>
          <a:bodyPr>
            <a:noAutofit/>
          </a:bodyPr>
          <a:lstStyle/>
          <a:p>
            <a:pPr algn="ctr"/>
            <a:r>
              <a:rPr lang="en-US" sz="3200" dirty="0">
                <a:solidFill>
                  <a:schemeClr val="accent2">
                    <a:lumMod val="75000"/>
                  </a:schemeClr>
                </a:solidFill>
                <a:latin typeface="Times New Roman" panose="02020603050405020304" pitchFamily="18" charset="0"/>
                <a:ea typeface="Times New Roman" panose="02020603050405020304" pitchFamily="18" charset="0"/>
              </a:rPr>
              <a:t>Analysis of all Measure in Data</a:t>
            </a:r>
            <a:endParaRPr lang="en-US" sz="3200" b="1" dirty="0">
              <a:solidFill>
                <a:schemeClr val="accent2">
                  <a:lumMod val="75000"/>
                </a:schemeClr>
              </a:solidFill>
              <a:latin typeface="Times New Roman" pitchFamily="18" charset="0"/>
              <a:cs typeface="Times New Roman" pitchFamily="18" charset="0"/>
            </a:endParaRPr>
          </a:p>
        </p:txBody>
      </p:sp>
      <p:sp>
        <p:nvSpPr>
          <p:cNvPr id="12294" name="Date Placeholder 8"/>
          <p:cNvSpPr>
            <a:spLocks noGrp="1"/>
          </p:cNvSpPr>
          <p:nvPr>
            <p:ph type="dt" sz="half" idx="10"/>
          </p:nvPr>
        </p:nvSpPr>
        <p:spPr>
          <a:noFill/>
        </p:spPr>
        <p:txBody>
          <a:bodyPr/>
          <a:lstStyle/>
          <a:p>
            <a:fld id="{E851FAFF-A764-4728-9CA8-96F0686E05EC}"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12293" name="Footer Placeholder 7"/>
          <p:cNvSpPr>
            <a:spLocks noGrp="1"/>
          </p:cNvSpPr>
          <p:nvPr>
            <p:ph type="ftr" sz="quarter" idx="11"/>
          </p:nvPr>
        </p:nvSpPr>
        <p:spPr>
          <a:xfrm>
            <a:off x="1066800" y="5181600"/>
            <a:ext cx="7162800" cy="1066800"/>
          </a:xfrm>
          <a:noFill/>
        </p:spPr>
        <p:txBody>
          <a:bodyPr/>
          <a:lstStyle/>
          <a:p>
            <a:pPr algn="l"/>
            <a:r>
              <a:rPr lang="en-US" sz="1400" dirty="0">
                <a:solidFill>
                  <a:schemeClr val="tx1"/>
                </a:solidFill>
                <a:latin typeface="Arial" pitchFamily="34" charset="0"/>
                <a:cs typeface="Arial" pitchFamily="34" charset="0"/>
              </a:rPr>
              <a:t>This is the last section on of my problem statement  in this section in this section year and all measure values year wise and create </a:t>
            </a:r>
            <a:r>
              <a:rPr lang="en-US" sz="1400" dirty="0">
                <a:solidFill>
                  <a:srgbClr val="FF0000"/>
                </a:solidFill>
                <a:latin typeface="Arial" pitchFamily="34" charset="0"/>
                <a:cs typeface="Arial" pitchFamily="34" charset="0"/>
              </a:rPr>
              <a:t>area chart </a:t>
            </a:r>
            <a:r>
              <a:rPr lang="en-US" sz="1400" dirty="0">
                <a:solidFill>
                  <a:schemeClr val="tx1"/>
                </a:solidFill>
                <a:latin typeface="Arial" pitchFamily="34" charset="0"/>
                <a:cs typeface="Arial" pitchFamily="34" charset="0"/>
              </a:rPr>
              <a:t>. in this chart we can see the number of movies, number of distributors and worldwide international and domestic sales</a:t>
            </a: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itchFamily="34" charset="0"/>
                <a:cs typeface="Arial" pitchFamily="34" charset="0"/>
              </a:rPr>
              <a:pPr/>
              <a:t>10</a:t>
            </a:fld>
            <a:endParaRPr lang="en-US">
              <a:latin typeface="Arial" pitchFamily="34" charset="0"/>
              <a:cs typeface="Arial" pitchFamily="34" charset="0"/>
            </a:endParaRPr>
          </a:p>
        </p:txBody>
      </p:sp>
      <p:pic>
        <p:nvPicPr>
          <p:cNvPr id="3" name="Picture 2">
            <a:extLst>
              <a:ext uri="{FF2B5EF4-FFF2-40B4-BE49-F238E27FC236}">
                <a16:creationId xmlns:a16="http://schemas.microsoft.com/office/drawing/2014/main" id="{B4299191-A1AD-4D26-8D33-3CF5A65D6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43001"/>
            <a:ext cx="7848600" cy="40385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rgbClr val="C00000"/>
                </a:solidFill>
                <a:latin typeface="Times New Roman" pitchFamily="18" charset="0"/>
                <a:cs typeface="Times New Roman" pitchFamily="18" charset="0"/>
              </a:rPr>
              <a:t>ANALYSIS DASHBOARD OF HIGHEST HOLLYWOOD GROSSING MOVIES</a:t>
            </a:r>
            <a:endParaRPr lang="en-US" sz="3200" b="1" dirty="0">
              <a:solidFill>
                <a:srgbClr val="C00000"/>
              </a:solidFill>
            </a:endParaRPr>
          </a:p>
        </p:txBody>
      </p:sp>
      <p:sp>
        <p:nvSpPr>
          <p:cNvPr id="16390" name="Date Placeholder 8"/>
          <p:cNvSpPr>
            <a:spLocks noGrp="1"/>
          </p:cNvSpPr>
          <p:nvPr>
            <p:ph type="dt" sz="half" idx="10"/>
          </p:nvPr>
        </p:nvSpPr>
        <p:spPr>
          <a:noFill/>
        </p:spPr>
        <p:txBody>
          <a:bodyPr/>
          <a:lstStyle/>
          <a:p>
            <a:fld id="{6838711C-EDA8-49FB-90D0-FB61EFF427BD}"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11</a:t>
            </a:fld>
            <a:endParaRPr lang="en-US">
              <a:latin typeface="Arial" pitchFamily="34" charset="0"/>
              <a:cs typeface="Arial" pitchFamily="34" charset="0"/>
            </a:endParaRPr>
          </a:p>
        </p:txBody>
      </p:sp>
      <p:pic>
        <p:nvPicPr>
          <p:cNvPr id="3" name="Picture 2">
            <a:extLst>
              <a:ext uri="{FF2B5EF4-FFF2-40B4-BE49-F238E27FC236}">
                <a16:creationId xmlns:a16="http://schemas.microsoft.com/office/drawing/2014/main" id="{5D546707-41AB-4960-86E2-6D8B6C758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1181100"/>
            <a:ext cx="9105900" cy="4914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B752-E0D9-4F14-9AC1-A554E5E52ED1}"/>
              </a:ext>
            </a:extLst>
          </p:cNvPr>
          <p:cNvSpPr>
            <a:spLocks noGrp="1"/>
          </p:cNvSpPr>
          <p:nvPr>
            <p:ph type="title"/>
          </p:nvPr>
        </p:nvSpPr>
        <p:spPr>
          <a:xfrm>
            <a:off x="628650" y="304800"/>
            <a:ext cx="7886700" cy="1325563"/>
          </a:xfrm>
        </p:spPr>
        <p:txBody>
          <a:bodyPr/>
          <a:lstStyle/>
          <a:p>
            <a:r>
              <a:rPr lang="en-IN" b="1" dirty="0">
                <a:solidFill>
                  <a:schemeClr val="accent2">
                    <a:lumMod val="75000"/>
                  </a:schemeClr>
                </a:solidFill>
              </a:rPr>
              <a:t>Conclusion</a:t>
            </a:r>
          </a:p>
        </p:txBody>
      </p:sp>
      <p:sp>
        <p:nvSpPr>
          <p:cNvPr id="3" name="Date Placeholder 2">
            <a:extLst>
              <a:ext uri="{FF2B5EF4-FFF2-40B4-BE49-F238E27FC236}">
                <a16:creationId xmlns:a16="http://schemas.microsoft.com/office/drawing/2014/main" id="{6ABD0230-CE07-493C-9FD2-BE66CDB0DD7C}"/>
              </a:ext>
            </a:extLst>
          </p:cNvPr>
          <p:cNvSpPr>
            <a:spLocks noGrp="1"/>
          </p:cNvSpPr>
          <p:nvPr>
            <p:ph type="dt" sz="half" idx="10"/>
          </p:nvPr>
        </p:nvSpPr>
        <p:spPr/>
        <p:txBody>
          <a:bodyPr/>
          <a:lstStyle/>
          <a:p>
            <a:pPr>
              <a:defRPr/>
            </a:pPr>
            <a:fld id="{ECCFA243-508A-482E-9669-B0AF52E0324E}" type="datetime5">
              <a:rPr lang="en-US" smtClean="0"/>
              <a:t>26-Mar-22</a:t>
            </a:fld>
            <a:endParaRPr lang="en-US"/>
          </a:p>
        </p:txBody>
      </p:sp>
      <p:sp>
        <p:nvSpPr>
          <p:cNvPr id="4" name="Footer Placeholder 3">
            <a:extLst>
              <a:ext uri="{FF2B5EF4-FFF2-40B4-BE49-F238E27FC236}">
                <a16:creationId xmlns:a16="http://schemas.microsoft.com/office/drawing/2014/main" id="{DFB7600C-780B-4DC3-A0C2-AF6D68A0B068}"/>
              </a:ext>
            </a:extLst>
          </p:cNvPr>
          <p:cNvSpPr>
            <a:spLocks noGrp="1"/>
          </p:cNvSpPr>
          <p:nvPr>
            <p:ph type="ftr" sz="quarter" idx="11"/>
          </p:nvPr>
        </p:nvSpPr>
        <p:spPr>
          <a:xfrm>
            <a:off x="304800" y="1263649"/>
            <a:ext cx="7829550" cy="4146551"/>
          </a:xfrm>
        </p:spPr>
        <p:txBody>
          <a:bodyPr/>
          <a:lstStyle/>
          <a:p>
            <a:pPr marL="742950" lvl="1" indent="-285750">
              <a:buFont typeface="Wingdings" panose="05000000000000000000" pitchFamily="2" charset="2"/>
              <a:buChar char="q"/>
              <a:defRPr/>
            </a:pPr>
            <a:r>
              <a:rPr lang="en-US" dirty="0"/>
              <a:t>From the above analysis of Highest Hollywood movies dataset we were acle to find out insights from the data provided.</a:t>
            </a:r>
          </a:p>
          <a:p>
            <a:pPr marL="742950" lvl="1" indent="-285750">
              <a:buFont typeface="Wingdings" panose="05000000000000000000" pitchFamily="2" charset="2"/>
              <a:buChar char="q"/>
              <a:defRPr/>
            </a:pPr>
            <a:r>
              <a:rPr lang="en-US" dirty="0"/>
              <a:t>We get to know that movies title, Released date, Domestic sales, International sales and World sale, </a:t>
            </a:r>
            <a:r>
              <a:rPr lang="en-US" dirty="0" err="1"/>
              <a:t>Gener</a:t>
            </a:r>
            <a:r>
              <a:rPr lang="en-US" dirty="0"/>
              <a:t> among Net sales and distributers.</a:t>
            </a:r>
          </a:p>
          <a:p>
            <a:pPr marL="742950" lvl="1" indent="-285750">
              <a:buFont typeface="Wingdings" panose="05000000000000000000" pitchFamily="2" charset="2"/>
              <a:buChar char="q"/>
              <a:defRPr/>
            </a:pPr>
            <a:r>
              <a:rPr lang="en-US" dirty="0"/>
              <a:t>Also we were able to find top distributers with top sales and year on the basis of movie title.</a:t>
            </a:r>
          </a:p>
          <a:p>
            <a:pPr marL="742950" lvl="1" indent="-285750">
              <a:buFont typeface="Wingdings" panose="05000000000000000000" pitchFamily="2" charset="2"/>
              <a:buChar char="q"/>
              <a:defRPr/>
            </a:pPr>
            <a:r>
              <a:rPr lang="en-US" dirty="0"/>
              <a:t>The main things of that dataset was to find the grossing so we created larger number of values with sales.</a:t>
            </a:r>
          </a:p>
          <a:p>
            <a:pPr marL="742950" lvl="1" indent="-285750">
              <a:buFont typeface="Wingdings" panose="05000000000000000000" pitchFamily="2" charset="2"/>
              <a:buChar char="q"/>
              <a:defRPr/>
            </a:pPr>
            <a:r>
              <a:rPr lang="en-US" dirty="0"/>
              <a:t> In this dataset there were not any data based on the map so we have not find any value based on map or region.</a:t>
            </a:r>
          </a:p>
          <a:p>
            <a:pPr marL="2114550" lvl="4" indent="-285750">
              <a:buFont typeface="Wingdings" panose="05000000000000000000" pitchFamily="2" charset="2"/>
              <a:buChar char="q"/>
              <a:defRPr/>
            </a:pPr>
            <a:endParaRPr lang="en-US" dirty="0"/>
          </a:p>
        </p:txBody>
      </p:sp>
      <p:sp>
        <p:nvSpPr>
          <p:cNvPr id="5" name="Slide Number Placeholder 4">
            <a:extLst>
              <a:ext uri="{FF2B5EF4-FFF2-40B4-BE49-F238E27FC236}">
                <a16:creationId xmlns:a16="http://schemas.microsoft.com/office/drawing/2014/main" id="{1965E125-1FE2-49EE-8577-8B80D210BE60}"/>
              </a:ext>
            </a:extLst>
          </p:cNvPr>
          <p:cNvSpPr>
            <a:spLocks noGrp="1"/>
          </p:cNvSpPr>
          <p:nvPr>
            <p:ph type="sldNum" sz="quarter" idx="12"/>
          </p:nvPr>
        </p:nvSpPr>
        <p:spPr/>
        <p:txBody>
          <a:bodyPr/>
          <a:lstStyle/>
          <a:p>
            <a:pPr>
              <a:defRPr/>
            </a:pPr>
            <a:fld id="{235A821E-5EE0-49C1-A55F-2A6EB8434084}" type="slidenum">
              <a:rPr lang="en-US" smtClean="0"/>
              <a:pPr>
                <a:defRPr/>
              </a:pPr>
              <a:t>12</a:t>
            </a:fld>
            <a:endParaRPr lang="en-US"/>
          </a:p>
        </p:txBody>
      </p:sp>
      <p:sp>
        <p:nvSpPr>
          <p:cNvPr id="6" name="Title 1">
            <a:extLst>
              <a:ext uri="{FF2B5EF4-FFF2-40B4-BE49-F238E27FC236}">
                <a16:creationId xmlns:a16="http://schemas.microsoft.com/office/drawing/2014/main" id="{EBA2BEE8-6841-4E3B-8F26-99C6A61F8A02}"/>
              </a:ext>
            </a:extLst>
          </p:cNvPr>
          <p:cNvSpPr txBox="1">
            <a:spLocks/>
          </p:cNvSpPr>
          <p:nvPr/>
        </p:nvSpPr>
        <p:spPr>
          <a:xfrm>
            <a:off x="628650" y="1905000"/>
            <a:ext cx="7829550" cy="381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IN" b="1" dirty="0">
              <a:solidFill>
                <a:schemeClr val="accent2">
                  <a:lumMod val="75000"/>
                </a:schemeClr>
              </a:solidFill>
            </a:endParaRPr>
          </a:p>
        </p:txBody>
      </p:sp>
    </p:spTree>
    <p:extLst>
      <p:ext uri="{BB962C8B-B14F-4D97-AF65-F5344CB8AC3E}">
        <p14:creationId xmlns:p14="http://schemas.microsoft.com/office/powerpoint/2010/main" val="91500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DF17-CA3F-4E6B-BBF7-BF204D0191B9}"/>
              </a:ext>
            </a:extLst>
          </p:cNvPr>
          <p:cNvSpPr>
            <a:spLocks noGrp="1"/>
          </p:cNvSpPr>
          <p:nvPr>
            <p:ph type="title"/>
          </p:nvPr>
        </p:nvSpPr>
        <p:spPr/>
        <p:txBody>
          <a:bodyPr/>
          <a:lstStyle/>
          <a:p>
            <a:r>
              <a:rPr lang="en-IN" b="1" dirty="0">
                <a:solidFill>
                  <a:schemeClr val="accent2">
                    <a:lumMod val="75000"/>
                  </a:schemeClr>
                </a:solidFill>
              </a:rPr>
              <a:t>YOU CAN SEE ON THE FOLLOWING LINK</a:t>
            </a:r>
          </a:p>
        </p:txBody>
      </p:sp>
      <p:sp>
        <p:nvSpPr>
          <p:cNvPr id="9" name="Content Placeholder 8">
            <a:extLst>
              <a:ext uri="{FF2B5EF4-FFF2-40B4-BE49-F238E27FC236}">
                <a16:creationId xmlns:a16="http://schemas.microsoft.com/office/drawing/2014/main" id="{AAF0B126-6B23-452F-A103-A880BAA509D5}"/>
              </a:ext>
            </a:extLst>
          </p:cNvPr>
          <p:cNvSpPr>
            <a:spLocks noGrp="1"/>
          </p:cNvSpPr>
          <p:nvPr>
            <p:ph sz="half" idx="1"/>
          </p:nvPr>
        </p:nvSpPr>
        <p:spPr>
          <a:xfrm>
            <a:off x="628650" y="1752600"/>
            <a:ext cx="4552950" cy="685800"/>
          </a:xfrm>
        </p:spPr>
        <p:txBody>
          <a:bodyPr>
            <a:normAutofit/>
          </a:bodyPr>
          <a:lstStyle/>
          <a:p>
            <a:pPr>
              <a:buFont typeface="Wingdings" panose="05000000000000000000" pitchFamily="2" charset="2"/>
              <a:buChar char="q"/>
            </a:pPr>
            <a:r>
              <a:rPr lang="en-IN" dirty="0"/>
              <a:t>  </a:t>
            </a:r>
            <a:r>
              <a:rPr lang="en-IN" dirty="0">
                <a:solidFill>
                  <a:srgbClr val="FF0000"/>
                </a:solidFill>
              </a:rPr>
              <a:t>YOUTUBE LINK</a:t>
            </a:r>
          </a:p>
        </p:txBody>
      </p:sp>
      <p:sp>
        <p:nvSpPr>
          <p:cNvPr id="10" name="Content Placeholder 9">
            <a:extLst>
              <a:ext uri="{FF2B5EF4-FFF2-40B4-BE49-F238E27FC236}">
                <a16:creationId xmlns:a16="http://schemas.microsoft.com/office/drawing/2014/main" id="{4A9B7722-1F2B-414C-95A2-CBBCCE813E7C}"/>
              </a:ext>
            </a:extLst>
          </p:cNvPr>
          <p:cNvSpPr>
            <a:spLocks noGrp="1"/>
          </p:cNvSpPr>
          <p:nvPr>
            <p:ph sz="half" idx="2"/>
          </p:nvPr>
        </p:nvSpPr>
        <p:spPr>
          <a:xfrm>
            <a:off x="628650" y="3728881"/>
            <a:ext cx="4019550" cy="766919"/>
          </a:xfrm>
        </p:spPr>
        <p:txBody>
          <a:bodyPr>
            <a:normAutofit/>
          </a:bodyPr>
          <a:lstStyle/>
          <a:p>
            <a:pPr>
              <a:buFont typeface="Wingdings" panose="05000000000000000000" pitchFamily="2" charset="2"/>
              <a:buChar char="q"/>
            </a:pPr>
            <a:r>
              <a:rPr lang="en-IN" dirty="0"/>
              <a:t> </a:t>
            </a:r>
            <a:r>
              <a:rPr lang="en-IN" dirty="0">
                <a:solidFill>
                  <a:srgbClr val="FF0000"/>
                </a:solidFill>
              </a:rPr>
              <a:t>TABLEAU DASHBOARD LINK</a:t>
            </a:r>
          </a:p>
        </p:txBody>
      </p:sp>
      <p:sp>
        <p:nvSpPr>
          <p:cNvPr id="4" name="Date Placeholder 3">
            <a:extLst>
              <a:ext uri="{FF2B5EF4-FFF2-40B4-BE49-F238E27FC236}">
                <a16:creationId xmlns:a16="http://schemas.microsoft.com/office/drawing/2014/main" id="{84A4CA61-BB98-4E45-A4FF-2882B9DE74AC}"/>
              </a:ext>
            </a:extLst>
          </p:cNvPr>
          <p:cNvSpPr>
            <a:spLocks noGrp="1"/>
          </p:cNvSpPr>
          <p:nvPr>
            <p:ph type="dt" sz="half" idx="10"/>
          </p:nvPr>
        </p:nvSpPr>
        <p:spPr/>
        <p:txBody>
          <a:bodyPr/>
          <a:lstStyle/>
          <a:p>
            <a:pPr>
              <a:defRPr/>
            </a:pPr>
            <a:fld id="{D4D4DDB4-6BD9-4055-AB2A-5CE84AC14C9A}" type="datetime5">
              <a:rPr lang="en-US" smtClean="0"/>
              <a:t>26-Mar-22</a:t>
            </a:fld>
            <a:endParaRPr lang="en-US"/>
          </a:p>
        </p:txBody>
      </p:sp>
      <p:sp>
        <p:nvSpPr>
          <p:cNvPr id="6" name="Slide Number Placeholder 5">
            <a:extLst>
              <a:ext uri="{FF2B5EF4-FFF2-40B4-BE49-F238E27FC236}">
                <a16:creationId xmlns:a16="http://schemas.microsoft.com/office/drawing/2014/main" id="{5DBB885B-3D05-4364-B26E-EBC701E321FE}"/>
              </a:ext>
            </a:extLst>
          </p:cNvPr>
          <p:cNvSpPr>
            <a:spLocks noGrp="1"/>
          </p:cNvSpPr>
          <p:nvPr>
            <p:ph type="sldNum" sz="quarter" idx="12"/>
          </p:nvPr>
        </p:nvSpPr>
        <p:spPr/>
        <p:txBody>
          <a:bodyPr/>
          <a:lstStyle/>
          <a:p>
            <a:pPr>
              <a:defRPr/>
            </a:pPr>
            <a:fld id="{310A76A0-256F-4F28-AB52-94CEC88C3011}" type="slidenum">
              <a:rPr lang="en-US" smtClean="0"/>
              <a:pPr>
                <a:defRPr/>
              </a:pPr>
              <a:t>13</a:t>
            </a:fld>
            <a:endParaRPr lang="en-US"/>
          </a:p>
        </p:txBody>
      </p:sp>
      <p:sp>
        <p:nvSpPr>
          <p:cNvPr id="11" name="TextBox 10">
            <a:extLst>
              <a:ext uri="{FF2B5EF4-FFF2-40B4-BE49-F238E27FC236}">
                <a16:creationId xmlns:a16="http://schemas.microsoft.com/office/drawing/2014/main" id="{AF69028D-B1DF-4D53-8D49-32D77ED593FC}"/>
              </a:ext>
            </a:extLst>
          </p:cNvPr>
          <p:cNvSpPr txBox="1"/>
          <p:nvPr/>
        </p:nvSpPr>
        <p:spPr>
          <a:xfrm>
            <a:off x="838200" y="2368878"/>
            <a:ext cx="5029200" cy="369332"/>
          </a:xfrm>
          <a:prstGeom prst="rect">
            <a:avLst/>
          </a:prstGeom>
          <a:noFill/>
        </p:spPr>
        <p:txBody>
          <a:bodyPr wrap="square" rtlCol="0">
            <a:spAutoFit/>
          </a:bodyPr>
          <a:lstStyle/>
          <a:p>
            <a:r>
              <a:rPr lang="en-IN" dirty="0">
                <a:hlinkClick r:id="rId2"/>
              </a:rPr>
              <a:t>https://www.youtube.com/watch?v=zRdjg_vc9lU</a:t>
            </a:r>
            <a:endParaRPr lang="en-IN" dirty="0"/>
          </a:p>
        </p:txBody>
      </p:sp>
      <p:sp>
        <p:nvSpPr>
          <p:cNvPr id="13" name="TextBox 12">
            <a:extLst>
              <a:ext uri="{FF2B5EF4-FFF2-40B4-BE49-F238E27FC236}">
                <a16:creationId xmlns:a16="http://schemas.microsoft.com/office/drawing/2014/main" id="{09CE8254-529A-4A80-982D-31E17450D33F}"/>
              </a:ext>
            </a:extLst>
          </p:cNvPr>
          <p:cNvSpPr txBox="1"/>
          <p:nvPr/>
        </p:nvSpPr>
        <p:spPr>
          <a:xfrm>
            <a:off x="838200" y="4419539"/>
            <a:ext cx="6629400" cy="646331"/>
          </a:xfrm>
          <a:prstGeom prst="rect">
            <a:avLst/>
          </a:prstGeom>
          <a:noFill/>
        </p:spPr>
        <p:txBody>
          <a:bodyPr wrap="square">
            <a:spAutoFit/>
          </a:bodyPr>
          <a:lstStyle/>
          <a:p>
            <a:r>
              <a:rPr lang="en-IN" dirty="0">
                <a:hlinkClick r:id="rId3"/>
              </a:rPr>
              <a:t>https://public.tableau.com/app/profile/sumit.kumar5609/viz/TableauCapstonProject/Dashboard1?publish=yes</a:t>
            </a:r>
            <a:endParaRPr lang="en-IN" dirty="0"/>
          </a:p>
        </p:txBody>
      </p:sp>
    </p:spTree>
    <p:extLst>
      <p:ext uri="{BB962C8B-B14F-4D97-AF65-F5344CB8AC3E}">
        <p14:creationId xmlns:p14="http://schemas.microsoft.com/office/powerpoint/2010/main" val="335600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868362"/>
          </a:xfrm>
        </p:spPr>
        <p:txBody>
          <a:bodyPr>
            <a:normAutofit/>
          </a:bodyPr>
          <a:lstStyle/>
          <a:p>
            <a:pPr algn="ctr"/>
            <a:r>
              <a:rPr lang="en-IN" sz="3200" b="1" dirty="0">
                <a:solidFill>
                  <a:srgbClr val="C00000"/>
                </a:solidFill>
                <a:latin typeface="Times New Roman" pitchFamily="18" charset="0"/>
                <a:cs typeface="Times New Roman" pitchFamily="18" charset="0"/>
              </a:rPr>
              <a:t>REFERENCE</a:t>
            </a:r>
            <a:endParaRPr lang="en-US" sz="3200" b="1" dirty="0">
              <a:solidFill>
                <a:srgbClr val="C00000"/>
              </a:solidFill>
            </a:endParaRPr>
          </a:p>
        </p:txBody>
      </p:sp>
      <p:sp>
        <p:nvSpPr>
          <p:cNvPr id="16387" name="Content Placeholder 2"/>
          <p:cNvSpPr>
            <a:spLocks noGrp="1"/>
          </p:cNvSpPr>
          <p:nvPr>
            <p:ph idx="1"/>
          </p:nvPr>
        </p:nvSpPr>
        <p:spPr>
          <a:xfrm>
            <a:off x="457200" y="1275412"/>
            <a:ext cx="8229600" cy="4525963"/>
          </a:xfrm>
        </p:spPr>
        <p:txBody>
          <a:bodyPr>
            <a:normAutofit/>
          </a:bodyPr>
          <a:lstStyle/>
          <a:p>
            <a:pPr algn="just"/>
            <a:endParaRPr lang="en-US" sz="2000" dirty="0">
              <a:latin typeface="Timeis New Roman"/>
              <a:cs typeface="Times New Roman" pitchFamily="18" charset="0"/>
            </a:endParaRPr>
          </a:p>
          <a:p>
            <a:pPr marL="0" indent="0" algn="just">
              <a:buNone/>
            </a:pPr>
            <a:endParaRPr lang="en-US" sz="1600" dirty="0"/>
          </a:p>
          <a:p>
            <a:pPr marL="0" indent="0" algn="just">
              <a:buNone/>
            </a:pPr>
            <a:endParaRPr lang="en-US" sz="1600" dirty="0"/>
          </a:p>
          <a:p>
            <a:pPr algn="just">
              <a:buFont typeface="Wingdings" panose="05000000000000000000" pitchFamily="2" charset="2"/>
              <a:buChar char="q"/>
            </a:pPr>
            <a:r>
              <a:rPr lang="en-US" sz="1600" dirty="0">
                <a:latin typeface="Timeis New Roman"/>
              </a:rPr>
              <a:t> </a:t>
            </a:r>
            <a:r>
              <a:rPr lang="en-US" sz="1600" dirty="0">
                <a:latin typeface="Timeis New Roman"/>
                <a:hlinkClick r:id="rId2"/>
              </a:rPr>
              <a:t>https://www.kaggle.com/sanjeetsinghnaik/top-1000-highest-grossing-movies</a:t>
            </a:r>
            <a:endParaRPr lang="en-US" sz="1600" dirty="0">
              <a:latin typeface="Timeis New Roman"/>
            </a:endParaRPr>
          </a:p>
          <a:p>
            <a:pPr algn="just">
              <a:buFont typeface="Wingdings" panose="05000000000000000000" pitchFamily="2" charset="2"/>
              <a:buChar char="q"/>
            </a:pPr>
            <a:endParaRPr lang="en-US" sz="1600" dirty="0">
              <a:latin typeface="Timeis New Roman"/>
            </a:endParaRPr>
          </a:p>
          <a:p>
            <a:pPr algn="just">
              <a:buFont typeface="Wingdings" panose="05000000000000000000" pitchFamily="2" charset="2"/>
              <a:buChar char="q"/>
            </a:pPr>
            <a:endParaRPr lang="en-US" sz="2000" dirty="0">
              <a:latin typeface="Timeis New Roman"/>
            </a:endParaRPr>
          </a:p>
          <a:p>
            <a:pPr algn="just"/>
            <a:endParaRPr lang="en-US" sz="2000" dirty="0">
              <a:latin typeface="Timeis New Roman"/>
              <a:cs typeface="Times New Roman" pitchFamily="18" charset="0"/>
            </a:endParaRPr>
          </a:p>
          <a:p>
            <a:pPr algn="just"/>
            <a:endParaRPr lang="en-US" sz="2000" dirty="0">
              <a:latin typeface="Timeis New Roman"/>
              <a:cs typeface="Times New Roman" pitchFamily="18" charset="0"/>
            </a:endParaRPr>
          </a:p>
          <a:p>
            <a:pPr>
              <a:buFontTx/>
              <a:buNone/>
            </a:pPr>
            <a:endParaRPr lang="en-US" sz="2000" dirty="0">
              <a:latin typeface="Timeis New Roman"/>
              <a:cs typeface="Times New Roman" pitchFamily="18" charset="0"/>
            </a:endParaRPr>
          </a:p>
        </p:txBody>
      </p:sp>
      <p:sp>
        <p:nvSpPr>
          <p:cNvPr id="16390" name="Date Placeholder 8"/>
          <p:cNvSpPr>
            <a:spLocks noGrp="1"/>
          </p:cNvSpPr>
          <p:nvPr>
            <p:ph type="dt" sz="half" idx="10"/>
          </p:nvPr>
        </p:nvSpPr>
        <p:spPr>
          <a:noFill/>
        </p:spPr>
        <p:txBody>
          <a:bodyPr/>
          <a:lstStyle/>
          <a:p>
            <a:fld id="{6838711C-EDA8-49FB-90D0-FB61EFF427BD}"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14</a:t>
            </a:fld>
            <a:endParaRPr lang="en-US">
              <a:latin typeface="Arial" pitchFamily="34" charset="0"/>
              <a:cs typeface="Arial" pitchFamily="34" charset="0"/>
            </a:endParaRPr>
          </a:p>
        </p:txBody>
      </p:sp>
    </p:spTree>
    <p:extLst>
      <p:ext uri="{BB962C8B-B14F-4D97-AF65-F5344CB8AC3E}">
        <p14:creationId xmlns:p14="http://schemas.microsoft.com/office/powerpoint/2010/main" val="60362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457200" y="2362200"/>
            <a:ext cx="8229600" cy="1371600"/>
          </a:xfrm>
        </p:spPr>
        <p:txBody>
          <a:bodyPr/>
          <a:lstStyle/>
          <a:p>
            <a:pPr algn="ctr" eaLnBrk="1" hangingPunct="1"/>
            <a:r>
              <a:rPr lang="en-US" b="1" dirty="0">
                <a:solidFill>
                  <a:srgbClr val="C00000"/>
                </a:solidFill>
                <a:latin typeface="Times New Roman" pitchFamily="18" charset="0"/>
                <a:cs typeface="Times New Roman" pitchFamily="18" charset="0"/>
              </a:rPr>
              <a:t>THANK  YOU.</a:t>
            </a:r>
          </a:p>
        </p:txBody>
      </p:sp>
      <p:sp>
        <p:nvSpPr>
          <p:cNvPr id="18437" name="Date Placeholder 7"/>
          <p:cNvSpPr>
            <a:spLocks noGrp="1"/>
          </p:cNvSpPr>
          <p:nvPr>
            <p:ph type="dt" sz="half" idx="10"/>
          </p:nvPr>
        </p:nvSpPr>
        <p:spPr>
          <a:noFill/>
        </p:spPr>
        <p:txBody>
          <a:bodyPr/>
          <a:lstStyle/>
          <a:p>
            <a:fld id="{59BB365B-3D6A-42CE-BC8B-A8AF3C03B419}"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4953000" cy="639762"/>
          </a:xfrm>
        </p:spPr>
        <p:txBody>
          <a:bodyPr/>
          <a:lstStyle/>
          <a:p>
            <a:pPr algn="ctr"/>
            <a:r>
              <a:rPr lang="en-US" sz="3200" b="1" dirty="0">
                <a:solidFill>
                  <a:srgbClr val="C00000"/>
                </a:solidFill>
                <a:latin typeface="Times New Roman" pitchFamily="18" charset="0"/>
                <a:cs typeface="Times New Roman" pitchFamily="18" charset="0"/>
              </a:rPr>
              <a:t>DATASET SUMMARY</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53000"/>
          </a:xfrm>
        </p:spPr>
        <p:txBody>
          <a:bodyPr>
            <a:normAutofit/>
          </a:bodyPr>
          <a:lstStyle/>
          <a:p>
            <a:pPr>
              <a:defRPr/>
            </a:pPr>
            <a:r>
              <a:rPr lang="en-US" sz="2800" dirty="0">
                <a:latin typeface="Times New Roman" pitchFamily="18" charset="0"/>
                <a:cs typeface="Times New Roman" pitchFamily="18" charset="0"/>
              </a:rPr>
              <a:t> This dataset has taken from KAGGLE.</a:t>
            </a:r>
          </a:p>
          <a:p>
            <a:pPr>
              <a:defRPr/>
            </a:pPr>
            <a:r>
              <a:rPr lang="en-US" sz="2800" dirty="0">
                <a:latin typeface="Times New Roman" pitchFamily="18" charset="0"/>
                <a:cs typeface="Times New Roman" pitchFamily="18" charset="0"/>
              </a:rPr>
              <a:t>It Consist of  Title, Movie info, Distributer, Release date, Domestic sales, international sales, World sales and many more.</a:t>
            </a:r>
          </a:p>
          <a:p>
            <a:pPr>
              <a:defRPr/>
            </a:pPr>
            <a:r>
              <a:rPr lang="en-US" sz="2800" dirty="0">
                <a:latin typeface="Times New Roman" pitchFamily="18" charset="0"/>
                <a:cs typeface="Times New Roman" pitchFamily="18" charset="0"/>
              </a:rPr>
              <a:t>Dataset is having 919 rows and 11 columns.</a:t>
            </a:r>
          </a:p>
          <a:p>
            <a:pPr>
              <a:defRPr/>
            </a:pPr>
            <a:r>
              <a:rPr lang="en-US" sz="2800" dirty="0">
                <a:latin typeface="Times New Roman" pitchFamily="18" charset="0"/>
                <a:cs typeface="Times New Roman" pitchFamily="18" charset="0"/>
              </a:rPr>
              <a:t>This Project is made by using all the concepts of Tableau like Dashboard, Filter, Conditional filter Calculated field, Parameter etc.</a:t>
            </a:r>
          </a:p>
          <a:p>
            <a:pPr>
              <a:defRPr/>
            </a:pPr>
            <a:r>
              <a:rPr lang="en-US" sz="2800" dirty="0">
                <a:latin typeface="Times New Roman" pitchFamily="18" charset="0"/>
                <a:cs typeface="Times New Roman" pitchFamily="18" charset="0"/>
              </a:rPr>
              <a:t>In the row data I have applied all concepts and get good analysis.</a:t>
            </a:r>
          </a:p>
        </p:txBody>
      </p:sp>
      <p:sp>
        <p:nvSpPr>
          <p:cNvPr id="4102" name="Date Placeholder 8"/>
          <p:cNvSpPr>
            <a:spLocks noGrp="1"/>
          </p:cNvSpPr>
          <p:nvPr>
            <p:ph type="dt" sz="half" idx="10"/>
          </p:nvPr>
        </p:nvSpPr>
        <p:spPr>
          <a:noFill/>
        </p:spPr>
        <p:txBody>
          <a:bodyPr/>
          <a:lstStyle/>
          <a:p>
            <a:fld id="{8527601E-1CE2-4765-9D29-A9BD14FCFA92}"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60350"/>
            <a:ext cx="4953000" cy="654050"/>
          </a:xfrm>
        </p:spPr>
        <p:txBody>
          <a:bodyPr/>
          <a:lstStyle/>
          <a:p>
            <a:pPr algn="ctr"/>
            <a:r>
              <a:rPr lang="en-US" sz="3200" b="1" dirty="0">
                <a:solidFill>
                  <a:srgbClr val="C00000"/>
                </a:solidFill>
                <a:latin typeface="Times New Roman" pitchFamily="18" charset="0"/>
                <a:cs typeface="Times New Roman" pitchFamily="18" charset="0"/>
              </a:rPr>
              <a:t>PROBLEM STATEMENT</a:t>
            </a:r>
            <a:endParaRPr lang="en-IN" sz="3200" b="1" dirty="0">
              <a:solidFill>
                <a:srgbClr val="C00000"/>
              </a:solidFill>
              <a:latin typeface="Times New Roman" pitchFamily="18" charset="0"/>
              <a:cs typeface="Times New Roman" pitchFamily="18" charset="0"/>
            </a:endParaRPr>
          </a:p>
        </p:txBody>
      </p:sp>
      <p:sp>
        <p:nvSpPr>
          <p:cNvPr id="5123" name="Content Placeholder 2"/>
          <p:cNvSpPr>
            <a:spLocks noGrp="1"/>
          </p:cNvSpPr>
          <p:nvPr>
            <p:ph idx="1"/>
          </p:nvPr>
        </p:nvSpPr>
        <p:spPr>
          <a:xfrm>
            <a:off x="457200" y="1143000"/>
            <a:ext cx="8229600" cy="5257800"/>
          </a:xfrm>
        </p:spPr>
        <p:txBody>
          <a:bodyPr>
            <a:normAutofit/>
          </a:bodyPr>
          <a:lstStyle/>
          <a:p>
            <a:pPr marL="0" indent="0" algn="just">
              <a:buNone/>
            </a:pPr>
            <a:r>
              <a:rPr lang="en-US" sz="2800" dirty="0">
                <a:solidFill>
                  <a:srgbClr val="000000"/>
                </a:solidFill>
                <a:latin typeface="Times New Roman" panose="02020603050405020304" pitchFamily="18" charset="0"/>
                <a:ea typeface="Times New Roman" panose="02020603050405020304" pitchFamily="18" charset="0"/>
              </a:rPr>
              <a:t>1. Analysis of Distributer having Top movies.</a:t>
            </a:r>
          </a:p>
          <a:p>
            <a:pPr marL="0" indent="0" algn="just">
              <a:buNone/>
            </a:pPr>
            <a:r>
              <a:rPr lang="en-US" sz="2800" dirty="0">
                <a:solidFill>
                  <a:srgbClr val="000000"/>
                </a:solidFill>
                <a:latin typeface="Times New Roman" panose="02020603050405020304" pitchFamily="18" charset="0"/>
                <a:ea typeface="Times New Roman" panose="02020603050405020304" pitchFamily="18" charset="0"/>
              </a:rPr>
              <a:t>2. Analysis of Distributer having Top sales.</a:t>
            </a:r>
          </a:p>
          <a:p>
            <a:pPr marL="0" indent="0" algn="just">
              <a:buNone/>
            </a:pPr>
            <a:r>
              <a:rPr lang="en-US" sz="2800" dirty="0">
                <a:solidFill>
                  <a:srgbClr val="000000"/>
                </a:solidFill>
                <a:latin typeface="Times New Roman" panose="02020603050405020304" pitchFamily="18" charset="0"/>
                <a:ea typeface="Times New Roman" panose="02020603050405020304" pitchFamily="18" charset="0"/>
              </a:rPr>
              <a:t>3. Analysis of Movies Title having Top sales.</a:t>
            </a:r>
          </a:p>
          <a:p>
            <a:pPr marL="0" indent="0" algn="just">
              <a:buNone/>
            </a:pPr>
            <a:r>
              <a:rPr lang="en-US" sz="2800" dirty="0">
                <a:solidFill>
                  <a:srgbClr val="000000"/>
                </a:solidFill>
                <a:latin typeface="Times New Roman" panose="02020603050405020304" pitchFamily="18" charset="0"/>
                <a:ea typeface="Times New Roman" panose="02020603050405020304" pitchFamily="18" charset="0"/>
              </a:rPr>
              <a:t>4.Distributer having sum of Domestic and International sales.</a:t>
            </a:r>
          </a:p>
          <a:p>
            <a:pPr marL="0" indent="0" algn="just">
              <a:buNone/>
            </a:pPr>
            <a:r>
              <a:rPr lang="en-US" sz="2800" dirty="0">
                <a:solidFill>
                  <a:srgbClr val="000000"/>
                </a:solidFill>
                <a:latin typeface="Times New Roman" panose="02020603050405020304" pitchFamily="18" charset="0"/>
                <a:ea typeface="Times New Roman" panose="02020603050405020304" pitchFamily="18" charset="0"/>
              </a:rPr>
              <a:t>5. Movies, </a:t>
            </a:r>
            <a:r>
              <a:rPr lang="en-US" sz="2800" dirty="0" err="1">
                <a:solidFill>
                  <a:srgbClr val="000000"/>
                </a:solidFill>
                <a:latin typeface="Times New Roman" panose="02020603050405020304" pitchFamily="18" charset="0"/>
                <a:ea typeface="Times New Roman" panose="02020603050405020304" pitchFamily="18" charset="0"/>
              </a:rPr>
              <a:t>Gener</a:t>
            </a:r>
            <a:r>
              <a:rPr lang="en-US" sz="2800" dirty="0">
                <a:solidFill>
                  <a:srgbClr val="000000"/>
                </a:solidFill>
                <a:latin typeface="Times New Roman" panose="02020603050405020304" pitchFamily="18" charset="0"/>
                <a:ea typeface="Times New Roman" panose="02020603050405020304" pitchFamily="18" charset="0"/>
              </a:rPr>
              <a:t> and sales is in Domestic, International and World wise .</a:t>
            </a:r>
          </a:p>
          <a:p>
            <a:pPr marL="0" indent="0" algn="just">
              <a:buNone/>
            </a:pPr>
            <a:r>
              <a:rPr lang="en-US" sz="2800" dirty="0">
                <a:solidFill>
                  <a:srgbClr val="000000"/>
                </a:solidFill>
                <a:latin typeface="Times New Roman" panose="02020603050405020304" pitchFamily="18" charset="0"/>
                <a:ea typeface="Times New Roman" panose="02020603050405020304" pitchFamily="18" charset="0"/>
              </a:rPr>
              <a:t>6. Analysis of Movies on the basis of Year.</a:t>
            </a:r>
          </a:p>
          <a:p>
            <a:pPr marL="0" indent="0" algn="just">
              <a:buNone/>
            </a:pPr>
            <a:r>
              <a:rPr lang="en-US" sz="2800" dirty="0">
                <a:solidFill>
                  <a:srgbClr val="000000"/>
                </a:solidFill>
                <a:latin typeface="Times New Roman" panose="02020603050405020304" pitchFamily="18" charset="0"/>
                <a:ea typeface="Times New Roman" panose="02020603050405020304" pitchFamily="18" charset="0"/>
              </a:rPr>
              <a:t>7. Analysis of all Measure in Data.</a:t>
            </a:r>
          </a:p>
          <a:p>
            <a:pPr marL="0" indent="0" algn="just">
              <a:buNone/>
            </a:pPr>
            <a:endParaRPr lang="en-US" sz="2800" dirty="0">
              <a:solidFill>
                <a:srgbClr val="000000"/>
              </a:solidFill>
              <a:latin typeface="Times New Roman" panose="02020603050405020304" pitchFamily="18" charset="0"/>
              <a:ea typeface="Times New Roman" panose="02020603050405020304" pitchFamily="18" charset="0"/>
            </a:endParaRPr>
          </a:p>
          <a:p>
            <a:pPr marL="0" indent="0" algn="just">
              <a:buNone/>
            </a:pPr>
            <a:endParaRPr lang="en-US" sz="2800" dirty="0">
              <a:solidFill>
                <a:srgbClr val="000000"/>
              </a:solidFill>
              <a:latin typeface="Times New Roman" panose="02020603050405020304" pitchFamily="18" charset="0"/>
              <a:ea typeface="Times New Roman" panose="02020603050405020304" pitchFamily="18" charset="0"/>
            </a:endParaRPr>
          </a:p>
          <a:p>
            <a:pPr algn="just"/>
            <a:endParaRPr lang="en-US" sz="2800" dirty="0"/>
          </a:p>
        </p:txBody>
      </p:sp>
      <p:sp>
        <p:nvSpPr>
          <p:cNvPr id="5126" name="Date Placeholder 8"/>
          <p:cNvSpPr>
            <a:spLocks noGrp="1"/>
          </p:cNvSpPr>
          <p:nvPr>
            <p:ph type="dt" sz="half" idx="10"/>
          </p:nvPr>
        </p:nvSpPr>
        <p:spPr>
          <a:noFill/>
        </p:spPr>
        <p:txBody>
          <a:bodyPr/>
          <a:lstStyle/>
          <a:p>
            <a:fld id="{6AA2A6C3-FD33-402D-9291-A96FF52D1E07}"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5124" name="Slide Number Placeholder 6"/>
          <p:cNvSpPr>
            <a:spLocks noGrp="1"/>
          </p:cNvSpPr>
          <p:nvPr>
            <p:ph type="sldNum" sz="quarter" idx="12"/>
          </p:nvPr>
        </p:nvSpPr>
        <p:spPr>
          <a:noFill/>
        </p:spPr>
        <p:txBody>
          <a:bodyPr/>
          <a:lstStyle/>
          <a:p>
            <a:fld id="{6EAD8CF2-4745-42BF-A114-4AA11816949F}" type="slidenum">
              <a:rPr lang="en-US" smtClean="0">
                <a:latin typeface="Arial" pitchFamily="34" charset="0"/>
                <a:cs typeface="Arial" pitchFamily="34" charset="0"/>
              </a:rPr>
              <a:pPr/>
              <a:t>3</a:t>
            </a:fld>
            <a:endParaRPr lang="en-US" dirty="0">
              <a:latin typeface="Arial" pitchFamily="34" charset="0"/>
              <a:cs typeface="Arial" pitchFamily="34" charset="0"/>
            </a:endParaRPr>
          </a:p>
        </p:txBody>
      </p:sp>
      <p:sp>
        <p:nvSpPr>
          <p:cNvPr id="7" name="Rectangle 6"/>
          <p:cNvSpPr/>
          <p:nvPr/>
        </p:nvSpPr>
        <p:spPr>
          <a:xfrm>
            <a:off x="2286000" y="2644170"/>
            <a:ext cx="4572000" cy="369332"/>
          </a:xfrm>
          <a:prstGeom prst="rect">
            <a:avLst/>
          </a:prstGeom>
        </p:spPr>
        <p:txBody>
          <a:bodyPr>
            <a:spAutoFit/>
          </a:bodyPr>
          <a:lstStyle/>
          <a:p>
            <a:endParaRPr lang="en-US" dirty="0"/>
          </a:p>
        </p:txBody>
      </p:sp>
      <p:sp>
        <p:nvSpPr>
          <p:cNvPr id="9" name="Rectangle 8"/>
          <p:cNvSpPr/>
          <p:nvPr/>
        </p:nvSpPr>
        <p:spPr>
          <a:xfrm>
            <a:off x="2286000" y="2828836"/>
            <a:ext cx="4572000" cy="369332"/>
          </a:xfrm>
          <a:prstGeom prst="rect">
            <a:avLst/>
          </a:prstGeom>
        </p:spPr>
        <p:txBody>
          <a:bodyPr>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8650" y="383225"/>
            <a:ext cx="6915150" cy="683576"/>
          </a:xfrm>
        </p:spPr>
        <p:txBody>
          <a:bodyPr>
            <a:normAutofit fontScale="90000"/>
          </a:bodyPr>
          <a:lstStyle/>
          <a:p>
            <a:pPr algn="ctr"/>
            <a:r>
              <a:rPr lang="en-US" sz="3200" dirty="0">
                <a:solidFill>
                  <a:schemeClr val="accent2">
                    <a:lumMod val="75000"/>
                  </a:schemeClr>
                </a:solidFill>
                <a:latin typeface="Times New Roman" panose="02020603050405020304" pitchFamily="18" charset="0"/>
                <a:ea typeface="Times New Roman" panose="02020603050405020304" pitchFamily="18" charset="0"/>
              </a:rPr>
              <a:t>Analysis of Distributer having Top movies</a:t>
            </a:r>
            <a:endParaRPr lang="en-US" sz="3200" b="1" dirty="0">
              <a:solidFill>
                <a:schemeClr val="accent2">
                  <a:lumMod val="75000"/>
                </a:schemeClr>
              </a:solidFill>
              <a:latin typeface="Times New Roman" pitchFamily="18" charset="0"/>
              <a:cs typeface="Times New Roman" pitchFamily="18" charset="0"/>
            </a:endParaRPr>
          </a:p>
        </p:txBody>
      </p:sp>
      <p:sp>
        <p:nvSpPr>
          <p:cNvPr id="7171" name="Content Placeholder 2"/>
          <p:cNvSpPr>
            <a:spLocks noGrp="1"/>
          </p:cNvSpPr>
          <p:nvPr>
            <p:ph idx="1"/>
          </p:nvPr>
        </p:nvSpPr>
        <p:spPr>
          <a:xfrm>
            <a:off x="1524000" y="1066801"/>
            <a:ext cx="3505200" cy="3440309"/>
          </a:xfrm>
        </p:spPr>
        <p:txBody>
          <a:bodyPr>
            <a:noAutofit/>
          </a:bodyPr>
          <a:lstStyle/>
          <a:p>
            <a:pPr algn="just"/>
            <a:endParaRPr lang="en-US" sz="2400" b="1" dirty="0">
              <a:solidFill>
                <a:srgbClr val="000000"/>
              </a:solidFill>
              <a:latin typeface="Times New Roman" panose="02020603050405020304" pitchFamily="18" charset="0"/>
              <a:ea typeface="Times New Roman" panose="02020603050405020304" pitchFamily="18" charset="0"/>
            </a:endParaRPr>
          </a:p>
          <a:p>
            <a:pPr algn="just"/>
            <a:endParaRPr lang="en-US" sz="2400" dirty="0">
              <a:solidFill>
                <a:srgbClr val="000000"/>
              </a:solidFill>
              <a:latin typeface="Times New Roman" panose="02020603050405020304" pitchFamily="18" charset="0"/>
              <a:ea typeface="Times New Roman" panose="02020603050405020304" pitchFamily="18" charset="0"/>
            </a:endParaRPr>
          </a:p>
          <a:p>
            <a:pPr algn="just"/>
            <a:endParaRPr lang="en-US" sz="2400" dirty="0"/>
          </a:p>
        </p:txBody>
      </p:sp>
      <p:sp>
        <p:nvSpPr>
          <p:cNvPr id="7174" name="Date Placeholder 8"/>
          <p:cNvSpPr>
            <a:spLocks noGrp="1"/>
          </p:cNvSpPr>
          <p:nvPr>
            <p:ph type="dt" sz="half" idx="10"/>
          </p:nvPr>
        </p:nvSpPr>
        <p:spPr>
          <a:noFill/>
        </p:spPr>
        <p:txBody>
          <a:bodyPr/>
          <a:lstStyle/>
          <a:p>
            <a:fld id="{06437375-60A0-498E-A98D-84B35DA34546}"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7173" name="Footer Placeholder 7"/>
          <p:cNvSpPr>
            <a:spLocks noGrp="1"/>
          </p:cNvSpPr>
          <p:nvPr>
            <p:ph type="ftr" sz="quarter" idx="11"/>
          </p:nvPr>
        </p:nvSpPr>
        <p:spPr>
          <a:xfrm>
            <a:off x="762000" y="4713230"/>
            <a:ext cx="7620000" cy="1192170"/>
          </a:xfrm>
          <a:noFill/>
        </p:spPr>
        <p:txBody>
          <a:bodyPr/>
          <a:lstStyle/>
          <a:p>
            <a:pPr algn="l"/>
            <a:r>
              <a:rPr lang="en-US" sz="1600" dirty="0">
                <a:solidFill>
                  <a:schemeClr val="tx1">
                    <a:lumMod val="95000"/>
                    <a:lumOff val="5000"/>
                  </a:schemeClr>
                </a:solidFill>
                <a:latin typeface="Arial" pitchFamily="34" charset="0"/>
                <a:cs typeface="Arial" pitchFamily="34" charset="0"/>
              </a:rPr>
              <a:t>In this section we have taken distributer from dimension and top movies. and plot the</a:t>
            </a:r>
            <a:r>
              <a:rPr lang="en-US" sz="1600" dirty="0">
                <a:solidFill>
                  <a:srgbClr val="FF0000"/>
                </a:solidFill>
                <a:latin typeface="Arial" pitchFamily="34" charset="0"/>
                <a:cs typeface="Arial" pitchFamily="34" charset="0"/>
              </a:rPr>
              <a:t> bar graph. </a:t>
            </a:r>
            <a:r>
              <a:rPr lang="en-US" sz="1600" dirty="0">
                <a:solidFill>
                  <a:schemeClr val="tx1">
                    <a:lumMod val="95000"/>
                    <a:lumOff val="5000"/>
                  </a:schemeClr>
                </a:solidFill>
                <a:latin typeface="Arial" pitchFamily="34" charset="0"/>
                <a:cs typeface="Arial" pitchFamily="34" charset="0"/>
              </a:rPr>
              <a:t>we have also used parameter on the top movies so that we can easily visualize top movies.</a:t>
            </a: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itchFamily="34" charset="0"/>
                <a:cs typeface="Arial" pitchFamily="34" charset="0"/>
              </a:rPr>
              <a:pPr/>
              <a:t>4</a:t>
            </a:fld>
            <a:endParaRPr lang="en-US">
              <a:latin typeface="Arial" pitchFamily="34" charset="0"/>
              <a:cs typeface="Arial" pitchFamily="34" charset="0"/>
            </a:endParaRPr>
          </a:p>
        </p:txBody>
      </p:sp>
      <p:sp>
        <p:nvSpPr>
          <p:cNvPr id="3" name="Rectangle 2"/>
          <p:cNvSpPr/>
          <p:nvPr/>
        </p:nvSpPr>
        <p:spPr>
          <a:xfrm>
            <a:off x="2286000" y="2140546"/>
            <a:ext cx="4572000" cy="369332"/>
          </a:xfrm>
          <a:prstGeom prst="rect">
            <a:avLst/>
          </a:prstGeom>
        </p:spPr>
        <p:txBody>
          <a:bodyPr>
            <a:spAutoFit/>
          </a:bodyPr>
          <a:lstStyle/>
          <a:p>
            <a:endParaRPr lang="en-US" dirty="0"/>
          </a:p>
        </p:txBody>
      </p:sp>
      <p:sp>
        <p:nvSpPr>
          <p:cNvPr id="9" name="Title 1">
            <a:extLst>
              <a:ext uri="{FF2B5EF4-FFF2-40B4-BE49-F238E27FC236}">
                <a16:creationId xmlns:a16="http://schemas.microsoft.com/office/drawing/2014/main" id="{E7695430-ADFD-4178-81C9-C502E92D2BFA}"/>
              </a:ext>
            </a:extLst>
          </p:cNvPr>
          <p:cNvSpPr txBox="1">
            <a:spLocks/>
          </p:cNvSpPr>
          <p:nvPr/>
        </p:nvSpPr>
        <p:spPr>
          <a:xfrm>
            <a:off x="476250" y="4348123"/>
            <a:ext cx="7010400" cy="1508280"/>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endParaRPr lang="en-US" sz="32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3CC93BB-648C-41BD-BD69-6DE972371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38341"/>
            <a:ext cx="8763000" cy="32400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274638"/>
            <a:ext cx="8686800" cy="1020762"/>
          </a:xfrm>
        </p:spPr>
        <p:txBody>
          <a:bodyPr>
            <a:normAutofit/>
          </a:bodyPr>
          <a:lstStyle/>
          <a:p>
            <a:pPr algn="ctr"/>
            <a:r>
              <a:rPr lang="en-US" sz="4000" dirty="0">
                <a:solidFill>
                  <a:schemeClr val="accent2">
                    <a:lumMod val="75000"/>
                  </a:schemeClr>
                </a:solidFill>
                <a:latin typeface="Times New Roman" panose="02020603050405020304" pitchFamily="18" charset="0"/>
                <a:ea typeface="Times New Roman" panose="02020603050405020304" pitchFamily="18" charset="0"/>
              </a:rPr>
              <a:t>Analysis of Distributer having Top sales</a:t>
            </a:r>
            <a:endParaRPr lang="en-US" sz="4000" b="1" dirty="0">
              <a:solidFill>
                <a:schemeClr val="accent2">
                  <a:lumMod val="75000"/>
                </a:schemeClr>
              </a:solidFill>
              <a:latin typeface="Times New Roman" pitchFamily="18" charset="0"/>
              <a:cs typeface="Times New Roman" pitchFamily="18" charset="0"/>
            </a:endParaRPr>
          </a:p>
        </p:txBody>
      </p:sp>
      <p:sp>
        <p:nvSpPr>
          <p:cNvPr id="9221" name="Date Placeholder 8"/>
          <p:cNvSpPr>
            <a:spLocks noGrp="1"/>
          </p:cNvSpPr>
          <p:nvPr>
            <p:ph type="dt" sz="half" idx="10"/>
          </p:nvPr>
        </p:nvSpPr>
        <p:spPr>
          <a:noFill/>
        </p:spPr>
        <p:txBody>
          <a:bodyPr/>
          <a:lstStyle/>
          <a:p>
            <a:fld id="{7566EF5B-2411-4853-B468-2C61EF23ED39}" type="datetime5">
              <a:rPr lang="en-US" smtClean="0">
                <a:latin typeface="Arial" pitchFamily="34" charset="0"/>
                <a:cs typeface="Arial" pitchFamily="34" charset="0"/>
              </a:rPr>
              <a:t>26-Mar-22</a:t>
            </a:fld>
            <a:endParaRPr lang="en-US" dirty="0">
              <a:latin typeface="Arial" pitchFamily="34" charset="0"/>
              <a:cs typeface="Arial" pitchFamily="34" charset="0"/>
            </a:endParaRPr>
          </a:p>
        </p:txBody>
      </p:sp>
      <p:sp>
        <p:nvSpPr>
          <p:cNvPr id="9220" name="Footer Placeholder 7"/>
          <p:cNvSpPr>
            <a:spLocks noGrp="1"/>
          </p:cNvSpPr>
          <p:nvPr>
            <p:ph type="ftr" sz="quarter" idx="11"/>
          </p:nvPr>
        </p:nvSpPr>
        <p:spPr>
          <a:xfrm>
            <a:off x="304800" y="4800601"/>
            <a:ext cx="8382000" cy="1020763"/>
          </a:xfrm>
          <a:noFill/>
        </p:spPr>
        <p:txBody>
          <a:bodyPr/>
          <a:lstStyle/>
          <a:p>
            <a:pPr algn="l"/>
            <a:r>
              <a:rPr lang="en-US" sz="1600" dirty="0">
                <a:solidFill>
                  <a:schemeClr val="bg2">
                    <a:lumMod val="25000"/>
                  </a:schemeClr>
                </a:solidFill>
                <a:latin typeface="Arial" pitchFamily="34" charset="0"/>
                <a:cs typeface="Arial" pitchFamily="34" charset="0"/>
              </a:rPr>
              <a:t> </a:t>
            </a:r>
            <a:r>
              <a:rPr lang="en-US" sz="1200" dirty="0">
                <a:solidFill>
                  <a:schemeClr val="bg2">
                    <a:lumMod val="25000"/>
                  </a:schemeClr>
                </a:solidFill>
                <a:latin typeface="Arial" pitchFamily="34" charset="0"/>
                <a:cs typeface="Arial" pitchFamily="34" charset="0"/>
              </a:rPr>
              <a:t>.</a:t>
            </a: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itchFamily="34" charset="0"/>
                <a:cs typeface="Arial" pitchFamily="34" charset="0"/>
              </a:rPr>
              <a:pPr/>
              <a:t>5</a:t>
            </a:fld>
            <a:endParaRPr lang="en-US">
              <a:latin typeface="Arial" pitchFamily="34" charset="0"/>
              <a:cs typeface="Arial" pitchFamily="34" charset="0"/>
            </a:endParaRPr>
          </a:p>
        </p:txBody>
      </p:sp>
      <p:pic>
        <p:nvPicPr>
          <p:cNvPr id="3" name="Picture 2">
            <a:extLst>
              <a:ext uri="{FF2B5EF4-FFF2-40B4-BE49-F238E27FC236}">
                <a16:creationId xmlns:a16="http://schemas.microsoft.com/office/drawing/2014/main" id="{CD98B89A-DA4F-4E30-BA9A-06494324F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45262"/>
            <a:ext cx="6572729" cy="3764949"/>
          </a:xfrm>
          <a:prstGeom prst="rect">
            <a:avLst/>
          </a:prstGeom>
        </p:spPr>
      </p:pic>
      <p:sp>
        <p:nvSpPr>
          <p:cNvPr id="11" name="TextBox 10">
            <a:extLst>
              <a:ext uri="{FF2B5EF4-FFF2-40B4-BE49-F238E27FC236}">
                <a16:creationId xmlns:a16="http://schemas.microsoft.com/office/drawing/2014/main" id="{9623C1DE-BA11-48B2-8756-2ECE86E37BA8}"/>
              </a:ext>
            </a:extLst>
          </p:cNvPr>
          <p:cNvSpPr txBox="1"/>
          <p:nvPr/>
        </p:nvSpPr>
        <p:spPr>
          <a:xfrm>
            <a:off x="1143000" y="5029200"/>
            <a:ext cx="7162800" cy="1200329"/>
          </a:xfrm>
          <a:prstGeom prst="rect">
            <a:avLst/>
          </a:prstGeom>
          <a:noFill/>
        </p:spPr>
        <p:txBody>
          <a:bodyPr wrap="square">
            <a:spAutoFit/>
          </a:bodyPr>
          <a:lstStyle/>
          <a:p>
            <a:r>
              <a:rPr lang="en-US" dirty="0"/>
              <a:t>In this section we have taken distributers from dimension and then apply Conditional filter and parameter on the sales so that we an easily see the top sales of Domestic, International and world wise, and in this section we have created </a:t>
            </a:r>
            <a:r>
              <a:rPr lang="en-US" dirty="0">
                <a:solidFill>
                  <a:srgbClr val="FF0000"/>
                </a:solidFill>
              </a:rPr>
              <a:t>tree map</a:t>
            </a:r>
            <a:r>
              <a:rPr lang="en-US" dirty="0"/>
              <a:t>.</a:t>
            </a:r>
            <a:endParaRPr lang="en-IN" dirty="0"/>
          </a:p>
        </p:txBody>
      </p:sp>
    </p:spTree>
    <p:extLst>
      <p:ext uri="{BB962C8B-B14F-4D97-AF65-F5344CB8AC3E}">
        <p14:creationId xmlns:p14="http://schemas.microsoft.com/office/powerpoint/2010/main" val="312003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normAutofit/>
          </a:bodyPr>
          <a:lstStyle/>
          <a:p>
            <a:pPr algn="ctr"/>
            <a:r>
              <a:rPr lang="en-US" sz="3200" dirty="0">
                <a:solidFill>
                  <a:schemeClr val="accent2">
                    <a:lumMod val="75000"/>
                  </a:schemeClr>
                </a:solidFill>
                <a:latin typeface="Times New Roman" panose="02020603050405020304" pitchFamily="18" charset="0"/>
                <a:ea typeface="Times New Roman" panose="02020603050405020304" pitchFamily="18" charset="0"/>
              </a:rPr>
              <a:t>Analysis of Movies Title having Top sales</a:t>
            </a:r>
            <a:endParaRPr lang="en-US" sz="3200" b="1" dirty="0">
              <a:solidFill>
                <a:schemeClr val="accent2">
                  <a:lumMod val="75000"/>
                </a:schemeClr>
              </a:solidFill>
              <a:latin typeface="Times New Roman" pitchFamily="18" charset="0"/>
              <a:cs typeface="Times New Roman" pitchFamily="18" charset="0"/>
            </a:endParaRPr>
          </a:p>
        </p:txBody>
      </p:sp>
      <p:sp>
        <p:nvSpPr>
          <p:cNvPr id="9221" name="Date Placeholder 8"/>
          <p:cNvSpPr>
            <a:spLocks noGrp="1"/>
          </p:cNvSpPr>
          <p:nvPr>
            <p:ph type="dt" sz="half" idx="10"/>
          </p:nvPr>
        </p:nvSpPr>
        <p:spPr>
          <a:noFill/>
        </p:spPr>
        <p:txBody>
          <a:bodyPr/>
          <a:lstStyle/>
          <a:p>
            <a:fld id="{7566EF5B-2411-4853-B468-2C61EF23ED39}"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9220" name="Footer Placeholder 7"/>
          <p:cNvSpPr>
            <a:spLocks noGrp="1"/>
          </p:cNvSpPr>
          <p:nvPr>
            <p:ph type="ftr" sz="quarter" idx="11"/>
          </p:nvPr>
        </p:nvSpPr>
        <p:spPr>
          <a:xfrm>
            <a:off x="990600" y="5041598"/>
            <a:ext cx="7524750" cy="1222677"/>
          </a:xfrm>
          <a:noFill/>
        </p:spPr>
        <p:txBody>
          <a:bodyPr/>
          <a:lstStyle/>
          <a:p>
            <a:pPr algn="l"/>
            <a:r>
              <a:rPr lang="en-US" sz="1400" dirty="0">
                <a:solidFill>
                  <a:schemeClr val="bg2">
                    <a:lumMod val="25000"/>
                  </a:schemeClr>
                </a:solidFill>
                <a:latin typeface="Arial" pitchFamily="34" charset="0"/>
                <a:cs typeface="Arial" pitchFamily="34" charset="0"/>
              </a:rPr>
              <a:t>In this section we will analysis of the movies title having top sales and create </a:t>
            </a:r>
            <a:r>
              <a:rPr lang="en-US" sz="1400" dirty="0">
                <a:solidFill>
                  <a:srgbClr val="FF0000"/>
                </a:solidFill>
                <a:latin typeface="Arial" pitchFamily="34" charset="0"/>
                <a:cs typeface="Arial" pitchFamily="34" charset="0"/>
              </a:rPr>
              <a:t>heat map </a:t>
            </a:r>
            <a:r>
              <a:rPr lang="en-US" sz="1400" dirty="0">
                <a:solidFill>
                  <a:schemeClr val="bg2">
                    <a:lumMod val="25000"/>
                  </a:schemeClr>
                </a:solidFill>
                <a:latin typeface="Arial" pitchFamily="34" charset="0"/>
                <a:cs typeface="Arial" pitchFamily="34" charset="0"/>
              </a:rPr>
              <a:t>with the help of given data .We can easily visualize all the sales</a:t>
            </a: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itchFamily="34" charset="0"/>
                <a:cs typeface="Arial" pitchFamily="34" charset="0"/>
              </a:rPr>
              <a:pPr/>
              <a:t>6</a:t>
            </a:fld>
            <a:endParaRPr lang="en-US">
              <a:latin typeface="Arial" pitchFamily="34" charset="0"/>
              <a:cs typeface="Arial" pitchFamily="34" charset="0"/>
            </a:endParaRPr>
          </a:p>
        </p:txBody>
      </p:sp>
      <p:pic>
        <p:nvPicPr>
          <p:cNvPr id="3" name="Picture 2">
            <a:extLst>
              <a:ext uri="{FF2B5EF4-FFF2-40B4-BE49-F238E27FC236}">
                <a16:creationId xmlns:a16="http://schemas.microsoft.com/office/drawing/2014/main" id="{44741727-484A-43D3-B485-546948C79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173" y="899962"/>
            <a:ext cx="6484570" cy="4079875"/>
          </a:xfrm>
          <a:prstGeom prst="rect">
            <a:avLst/>
          </a:prstGeom>
        </p:spPr>
      </p:pic>
    </p:spTree>
    <p:extLst>
      <p:ext uri="{BB962C8B-B14F-4D97-AF65-F5344CB8AC3E}">
        <p14:creationId xmlns:p14="http://schemas.microsoft.com/office/powerpoint/2010/main" val="257913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normAutofit fontScale="90000"/>
          </a:bodyPr>
          <a:lstStyle/>
          <a:p>
            <a:pPr algn="ctr"/>
            <a:r>
              <a:rPr lang="en-US" sz="3200" dirty="0">
                <a:solidFill>
                  <a:schemeClr val="accent2">
                    <a:lumMod val="75000"/>
                  </a:schemeClr>
                </a:solidFill>
                <a:latin typeface="Times New Roman" panose="02020603050405020304" pitchFamily="18" charset="0"/>
                <a:ea typeface="Times New Roman" panose="02020603050405020304" pitchFamily="18" charset="0"/>
              </a:rPr>
              <a:t>Distributer having sum of Domestic and International sales</a:t>
            </a:r>
            <a:endParaRPr lang="en-US" sz="3200" b="1" dirty="0">
              <a:solidFill>
                <a:schemeClr val="accent2">
                  <a:lumMod val="75000"/>
                </a:schemeClr>
              </a:solidFill>
              <a:latin typeface="Times New Roman" pitchFamily="18" charset="0"/>
              <a:cs typeface="Times New Roman" pitchFamily="18" charset="0"/>
            </a:endParaRPr>
          </a:p>
        </p:txBody>
      </p:sp>
      <p:sp>
        <p:nvSpPr>
          <p:cNvPr id="9221" name="Date Placeholder 8"/>
          <p:cNvSpPr>
            <a:spLocks noGrp="1"/>
          </p:cNvSpPr>
          <p:nvPr>
            <p:ph type="dt" sz="half" idx="10"/>
          </p:nvPr>
        </p:nvSpPr>
        <p:spPr>
          <a:noFill/>
        </p:spPr>
        <p:txBody>
          <a:bodyPr/>
          <a:lstStyle/>
          <a:p>
            <a:fld id="{7566EF5B-2411-4853-B468-2C61EF23ED39}"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9220" name="Footer Placeholder 7"/>
          <p:cNvSpPr>
            <a:spLocks noGrp="1"/>
          </p:cNvSpPr>
          <p:nvPr>
            <p:ph type="ftr" sz="quarter" idx="11"/>
          </p:nvPr>
        </p:nvSpPr>
        <p:spPr>
          <a:xfrm>
            <a:off x="1066800" y="5029200"/>
            <a:ext cx="7448550" cy="1447801"/>
          </a:xfrm>
          <a:noFill/>
        </p:spPr>
        <p:txBody>
          <a:bodyPr/>
          <a:lstStyle/>
          <a:p>
            <a:pPr algn="l"/>
            <a:r>
              <a:rPr lang="en-US" sz="1400" dirty="0">
                <a:solidFill>
                  <a:schemeClr val="bg2">
                    <a:lumMod val="25000"/>
                  </a:schemeClr>
                </a:solidFill>
                <a:latin typeface="Arial" pitchFamily="34" charset="0"/>
                <a:cs typeface="Arial" pitchFamily="34" charset="0"/>
              </a:rPr>
              <a:t>In this section we have taken distributer having sum of domestic and international sales and create </a:t>
            </a:r>
            <a:r>
              <a:rPr lang="en-US" sz="1400" dirty="0">
                <a:solidFill>
                  <a:srgbClr val="FF0000"/>
                </a:solidFill>
                <a:latin typeface="Arial" pitchFamily="34" charset="0"/>
                <a:cs typeface="Arial" pitchFamily="34" charset="0"/>
              </a:rPr>
              <a:t>Dual axis chart </a:t>
            </a:r>
            <a:r>
              <a:rPr lang="en-US" sz="1400" dirty="0">
                <a:solidFill>
                  <a:schemeClr val="bg2">
                    <a:lumMod val="25000"/>
                  </a:schemeClr>
                </a:solidFill>
                <a:latin typeface="Arial" pitchFamily="34" charset="0"/>
                <a:cs typeface="Arial" pitchFamily="34" charset="0"/>
              </a:rPr>
              <a:t>in this chart we can easily visualize the sum of sales</a:t>
            </a: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itchFamily="34" charset="0"/>
                <a:cs typeface="Arial" pitchFamily="34" charset="0"/>
              </a:rPr>
              <a:pPr/>
              <a:t>7</a:t>
            </a:fld>
            <a:endParaRPr lang="en-US">
              <a:latin typeface="Arial" pitchFamily="34" charset="0"/>
              <a:cs typeface="Arial" pitchFamily="34" charset="0"/>
            </a:endParaRPr>
          </a:p>
        </p:txBody>
      </p:sp>
      <p:pic>
        <p:nvPicPr>
          <p:cNvPr id="3" name="Picture 2">
            <a:extLst>
              <a:ext uri="{FF2B5EF4-FFF2-40B4-BE49-F238E27FC236}">
                <a16:creationId xmlns:a16="http://schemas.microsoft.com/office/drawing/2014/main" id="{DE194B96-D6D0-4953-A9F2-6476CA2F8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04154"/>
            <a:ext cx="6501196" cy="3713897"/>
          </a:xfrm>
          <a:prstGeom prst="rect">
            <a:avLst/>
          </a:prstGeom>
        </p:spPr>
      </p:pic>
    </p:spTree>
    <p:extLst>
      <p:ext uri="{BB962C8B-B14F-4D97-AF65-F5344CB8AC3E}">
        <p14:creationId xmlns:p14="http://schemas.microsoft.com/office/powerpoint/2010/main" val="305317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199" y="152400"/>
            <a:ext cx="8229600" cy="715962"/>
          </a:xfrm>
        </p:spPr>
        <p:txBody>
          <a:bodyPr>
            <a:normAutofit fontScale="90000"/>
          </a:bodyPr>
          <a:lstStyle/>
          <a:p>
            <a:pPr algn="ctr"/>
            <a:r>
              <a:rPr lang="en-US" sz="3200" dirty="0">
                <a:solidFill>
                  <a:schemeClr val="accent2">
                    <a:lumMod val="75000"/>
                  </a:schemeClr>
                </a:solidFill>
                <a:latin typeface="Times New Roman" panose="02020603050405020304" pitchFamily="18" charset="0"/>
                <a:ea typeface="Times New Roman" panose="02020603050405020304" pitchFamily="18" charset="0"/>
              </a:rPr>
              <a:t>Movies, </a:t>
            </a:r>
            <a:r>
              <a:rPr lang="en-US" sz="3200" dirty="0" err="1">
                <a:solidFill>
                  <a:schemeClr val="accent2">
                    <a:lumMod val="75000"/>
                  </a:schemeClr>
                </a:solidFill>
                <a:latin typeface="Times New Roman" panose="02020603050405020304" pitchFamily="18" charset="0"/>
                <a:ea typeface="Times New Roman" panose="02020603050405020304" pitchFamily="18" charset="0"/>
              </a:rPr>
              <a:t>Gener</a:t>
            </a:r>
            <a:r>
              <a:rPr lang="en-US" sz="3200" dirty="0">
                <a:solidFill>
                  <a:schemeClr val="accent2">
                    <a:lumMod val="75000"/>
                  </a:schemeClr>
                </a:solidFill>
                <a:latin typeface="Times New Roman" panose="02020603050405020304" pitchFamily="18" charset="0"/>
                <a:ea typeface="Times New Roman" panose="02020603050405020304" pitchFamily="18" charset="0"/>
              </a:rPr>
              <a:t> and sales is in Domestic, International and World wise</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1271" name="Date Placeholder 10"/>
          <p:cNvSpPr>
            <a:spLocks noGrp="1"/>
          </p:cNvSpPr>
          <p:nvPr>
            <p:ph type="dt" sz="half" idx="10"/>
          </p:nvPr>
        </p:nvSpPr>
        <p:spPr>
          <a:noFill/>
        </p:spPr>
        <p:txBody>
          <a:bodyPr/>
          <a:lstStyle/>
          <a:p>
            <a:fld id="{0F667BB4-A67A-4E24-A83C-1BA21F6EB5F5}"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11270" name="Footer Placeholder 9"/>
          <p:cNvSpPr>
            <a:spLocks noGrp="1"/>
          </p:cNvSpPr>
          <p:nvPr>
            <p:ph type="ftr" sz="quarter" idx="11"/>
          </p:nvPr>
        </p:nvSpPr>
        <p:spPr>
          <a:xfrm>
            <a:off x="1066799" y="5089585"/>
            <a:ext cx="7315201" cy="1387416"/>
          </a:xfrm>
          <a:noFill/>
        </p:spPr>
        <p:txBody>
          <a:bodyPr/>
          <a:lstStyle/>
          <a:p>
            <a:pPr algn="l"/>
            <a:r>
              <a:rPr lang="en-US" sz="1400" dirty="0">
                <a:solidFill>
                  <a:schemeClr val="bg2">
                    <a:lumMod val="25000"/>
                  </a:schemeClr>
                </a:solidFill>
                <a:latin typeface="Arial" pitchFamily="34" charset="0"/>
                <a:cs typeface="Arial" pitchFamily="34" charset="0"/>
              </a:rPr>
              <a:t> In this chart we have taken movies </a:t>
            </a:r>
            <a:r>
              <a:rPr lang="en-US" sz="1400" dirty="0" err="1">
                <a:solidFill>
                  <a:schemeClr val="bg2">
                    <a:lumMod val="25000"/>
                  </a:schemeClr>
                </a:solidFill>
                <a:latin typeface="Arial" pitchFamily="34" charset="0"/>
                <a:cs typeface="Arial" pitchFamily="34" charset="0"/>
              </a:rPr>
              <a:t>Gener</a:t>
            </a:r>
            <a:r>
              <a:rPr lang="en-US" sz="1400" dirty="0">
                <a:solidFill>
                  <a:schemeClr val="bg2">
                    <a:lumMod val="25000"/>
                  </a:schemeClr>
                </a:solidFill>
                <a:latin typeface="Arial" pitchFamily="34" charset="0"/>
                <a:cs typeface="Arial" pitchFamily="34" charset="0"/>
              </a:rPr>
              <a:t> and sales. in domestic international and world wise and Create </a:t>
            </a:r>
            <a:r>
              <a:rPr lang="en-US" sz="1400" dirty="0">
                <a:solidFill>
                  <a:srgbClr val="FF0000"/>
                </a:solidFill>
                <a:latin typeface="Arial" pitchFamily="34" charset="0"/>
                <a:cs typeface="Arial" pitchFamily="34" charset="0"/>
              </a:rPr>
              <a:t>scatter chart, </a:t>
            </a:r>
            <a:r>
              <a:rPr lang="en-US" sz="1400" dirty="0">
                <a:solidFill>
                  <a:schemeClr val="bg2">
                    <a:lumMod val="25000"/>
                  </a:schemeClr>
                </a:solidFill>
                <a:latin typeface="Arial" pitchFamily="34" charset="0"/>
                <a:cs typeface="Arial" pitchFamily="34" charset="0"/>
              </a:rPr>
              <a:t>with the help of given data we an easily visualize </a:t>
            </a:r>
            <a:r>
              <a:rPr lang="en-US" sz="1400" dirty="0" err="1">
                <a:solidFill>
                  <a:schemeClr val="bg2">
                    <a:lumMod val="25000"/>
                  </a:schemeClr>
                </a:solidFill>
                <a:latin typeface="Arial" pitchFamily="34" charset="0"/>
                <a:cs typeface="Arial" pitchFamily="34" charset="0"/>
              </a:rPr>
              <a:t>Gener</a:t>
            </a:r>
            <a:r>
              <a:rPr lang="en-US" sz="1400" dirty="0">
                <a:solidFill>
                  <a:schemeClr val="bg2">
                    <a:lumMod val="25000"/>
                  </a:schemeClr>
                </a:solidFill>
                <a:latin typeface="Arial" pitchFamily="34" charset="0"/>
                <a:cs typeface="Arial" pitchFamily="34" charset="0"/>
              </a:rPr>
              <a:t> of movies having maximum sales.</a:t>
            </a: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itchFamily="34" charset="0"/>
                <a:cs typeface="Arial" pitchFamily="34" charset="0"/>
              </a:rPr>
              <a:pPr/>
              <a:t>8</a:t>
            </a:fld>
            <a:endParaRPr lang="en-US">
              <a:latin typeface="Arial" pitchFamily="34" charset="0"/>
              <a:cs typeface="Arial" pitchFamily="34" charset="0"/>
            </a:endParaRPr>
          </a:p>
        </p:txBody>
      </p:sp>
      <p:pic>
        <p:nvPicPr>
          <p:cNvPr id="3" name="Picture 2">
            <a:extLst>
              <a:ext uri="{FF2B5EF4-FFF2-40B4-BE49-F238E27FC236}">
                <a16:creationId xmlns:a16="http://schemas.microsoft.com/office/drawing/2014/main" id="{5FF5D2DE-9A62-46EF-960F-0C17133E3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049" y="868361"/>
            <a:ext cx="7320951" cy="42212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3400" y="347187"/>
            <a:ext cx="8229600" cy="563562"/>
          </a:xfrm>
        </p:spPr>
        <p:txBody>
          <a:bodyPr>
            <a:normAutofit/>
          </a:bodyPr>
          <a:lstStyle/>
          <a:p>
            <a:pPr algn="ctr"/>
            <a:r>
              <a:rPr lang="en-US" sz="3200" dirty="0">
                <a:solidFill>
                  <a:schemeClr val="accent2">
                    <a:lumMod val="75000"/>
                  </a:schemeClr>
                </a:solidFill>
                <a:latin typeface="Times New Roman" panose="02020603050405020304" pitchFamily="18" charset="0"/>
                <a:ea typeface="Times New Roman" panose="02020603050405020304" pitchFamily="18" charset="0"/>
              </a:rPr>
              <a:t>Analysis of Movies on the basis of Year</a:t>
            </a:r>
            <a:endParaRPr lang="en-US" sz="3200" b="1" dirty="0">
              <a:solidFill>
                <a:schemeClr val="accent2">
                  <a:lumMod val="75000"/>
                </a:schemeClr>
              </a:solidFill>
              <a:latin typeface="Times New Roman" pitchFamily="18" charset="0"/>
              <a:cs typeface="Times New Roman" pitchFamily="18" charset="0"/>
            </a:endParaRPr>
          </a:p>
        </p:txBody>
      </p:sp>
      <p:sp>
        <p:nvSpPr>
          <p:cNvPr id="9221" name="Date Placeholder 8"/>
          <p:cNvSpPr>
            <a:spLocks noGrp="1"/>
          </p:cNvSpPr>
          <p:nvPr>
            <p:ph type="dt" sz="half" idx="10"/>
          </p:nvPr>
        </p:nvSpPr>
        <p:spPr>
          <a:noFill/>
        </p:spPr>
        <p:txBody>
          <a:bodyPr/>
          <a:lstStyle/>
          <a:p>
            <a:fld id="{7566EF5B-2411-4853-B468-2C61EF23ED39}" type="datetime5">
              <a:rPr lang="en-US" smtClean="0">
                <a:latin typeface="Arial" pitchFamily="34" charset="0"/>
                <a:cs typeface="Arial" pitchFamily="34" charset="0"/>
              </a:rPr>
              <a:t>26-Mar-22</a:t>
            </a:fld>
            <a:endParaRPr lang="en-US">
              <a:latin typeface="Arial" pitchFamily="34" charset="0"/>
              <a:cs typeface="Arial" pitchFamily="34" charset="0"/>
            </a:endParaRPr>
          </a:p>
        </p:txBody>
      </p:sp>
      <p:sp>
        <p:nvSpPr>
          <p:cNvPr id="9220" name="Footer Placeholder 7"/>
          <p:cNvSpPr>
            <a:spLocks noGrp="1"/>
          </p:cNvSpPr>
          <p:nvPr>
            <p:ph type="ftr" sz="quarter" idx="11"/>
          </p:nvPr>
        </p:nvSpPr>
        <p:spPr>
          <a:xfrm>
            <a:off x="990600" y="5562600"/>
            <a:ext cx="7620000" cy="1158877"/>
          </a:xfrm>
          <a:noFill/>
        </p:spPr>
        <p:txBody>
          <a:bodyPr/>
          <a:lstStyle/>
          <a:p>
            <a:pPr algn="l"/>
            <a:r>
              <a:rPr lang="en-US" sz="1400" dirty="0">
                <a:solidFill>
                  <a:schemeClr val="tx1">
                    <a:lumMod val="95000"/>
                    <a:lumOff val="5000"/>
                  </a:schemeClr>
                </a:solidFill>
                <a:latin typeface="Arial" pitchFamily="34" charset="0"/>
                <a:cs typeface="Arial" pitchFamily="34" charset="0"/>
              </a:rPr>
              <a:t> In this section we have taken data from year and title of movies and create the </a:t>
            </a:r>
            <a:r>
              <a:rPr lang="en-US" sz="1400" dirty="0">
                <a:solidFill>
                  <a:srgbClr val="FF0000"/>
                </a:solidFill>
                <a:latin typeface="Arial" pitchFamily="34" charset="0"/>
                <a:cs typeface="Arial" pitchFamily="34" charset="0"/>
              </a:rPr>
              <a:t>line chart </a:t>
            </a:r>
            <a:r>
              <a:rPr lang="en-US" sz="1400" dirty="0">
                <a:solidFill>
                  <a:schemeClr val="tx1">
                    <a:lumMod val="95000"/>
                    <a:lumOff val="5000"/>
                  </a:schemeClr>
                </a:solidFill>
                <a:latin typeface="Arial" pitchFamily="34" charset="0"/>
                <a:cs typeface="Arial" pitchFamily="34" charset="0"/>
              </a:rPr>
              <a:t>with the help of given data we can see that in year 2014 the maximum count of title is 41</a:t>
            </a:r>
            <a:r>
              <a:rPr lang="en-US" sz="1000" dirty="0">
                <a:solidFill>
                  <a:schemeClr val="tx1">
                    <a:lumMod val="95000"/>
                    <a:lumOff val="5000"/>
                  </a:schemeClr>
                </a:solidFill>
                <a:latin typeface="Arial" pitchFamily="34" charset="0"/>
                <a:cs typeface="Arial" pitchFamily="34" charset="0"/>
              </a:rPr>
              <a:t>.</a:t>
            </a: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itchFamily="34" charset="0"/>
                <a:cs typeface="Arial" pitchFamily="34" charset="0"/>
              </a:rPr>
              <a:pPr/>
              <a:t>9</a:t>
            </a:fld>
            <a:endParaRPr lang="en-US">
              <a:latin typeface="Arial" pitchFamily="34" charset="0"/>
              <a:cs typeface="Arial" pitchFamily="34" charset="0"/>
            </a:endParaRPr>
          </a:p>
        </p:txBody>
      </p:sp>
      <p:pic>
        <p:nvPicPr>
          <p:cNvPr id="3" name="Picture 2">
            <a:extLst>
              <a:ext uri="{FF2B5EF4-FFF2-40B4-BE49-F238E27FC236}">
                <a16:creationId xmlns:a16="http://schemas.microsoft.com/office/drawing/2014/main" id="{2995A430-6035-4879-8B46-5C6844D38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295400"/>
            <a:ext cx="8129431" cy="4162425"/>
          </a:xfrm>
          <a:prstGeom prst="rect">
            <a:avLst/>
          </a:prstGeom>
        </p:spPr>
      </p:pic>
    </p:spTree>
    <p:extLst>
      <p:ext uri="{BB962C8B-B14F-4D97-AF65-F5344CB8AC3E}">
        <p14:creationId xmlns:p14="http://schemas.microsoft.com/office/powerpoint/2010/main" val="125981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3567</TotalTime>
  <Words>736</Words>
  <Application>Microsoft Office PowerPoint</Application>
  <PresentationFormat>On-screen Show (4:3)</PresentationFormat>
  <Paragraphs>86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Timeis New Roman</vt:lpstr>
      <vt:lpstr>Times New Roman</vt:lpstr>
      <vt:lpstr>Wingdings</vt:lpstr>
      <vt:lpstr>Office Theme</vt:lpstr>
      <vt:lpstr>PowerPoint Presentation</vt:lpstr>
      <vt:lpstr>DATASET SUMMARY</vt:lpstr>
      <vt:lpstr>PROBLEM STATEMENT</vt:lpstr>
      <vt:lpstr>Analysis of Distributer having Top movies</vt:lpstr>
      <vt:lpstr>Analysis of Distributer having Top sales</vt:lpstr>
      <vt:lpstr>Analysis of Movies Title having Top sales</vt:lpstr>
      <vt:lpstr>Distributer having sum of Domestic and International sales</vt:lpstr>
      <vt:lpstr>Movies, Gener and sales is in Domestic, International and World wise</vt:lpstr>
      <vt:lpstr>Analysis of Movies on the basis of Year</vt:lpstr>
      <vt:lpstr>Analysis of all Measure in Data</vt:lpstr>
      <vt:lpstr>ANALYSIS DASHBOARD OF HIGHEST HOLLYWOOD GROSSING MOVIES</vt:lpstr>
      <vt:lpstr>Conclusion</vt:lpstr>
      <vt:lpstr>YOU CAN SEE ON THE FOLLOWING LINK</vt:lpstr>
      <vt:lpstr>REFERENCE</vt:lpstr>
      <vt:lpstr>THANK  YOU.</vt:lpstr>
    </vt:vector>
  </TitlesOfParts>
  <Company>XYZ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dc:title>
  <dc:creator>ADMIN</dc:creator>
  <cp:lastModifiedBy>Sumit Kumar</cp:lastModifiedBy>
  <cp:revision>258</cp:revision>
  <dcterms:created xsi:type="dcterms:W3CDTF">2010-10-26T18:16:31Z</dcterms:created>
  <dcterms:modified xsi:type="dcterms:W3CDTF">2022-03-26T20:02:33Z</dcterms:modified>
</cp:coreProperties>
</file>