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74" r:id="rId7"/>
    <p:sldId id="278" r:id="rId8"/>
  </p:sldIdLst>
  <p:sldSz cx="12192000" cy="6858000"/>
  <p:notesSz cx="6858000" cy="9144000"/>
  <p:embeddedFontLst>
    <p:embeddedFont>
      <p:font typeface="Algerian" panose="04020705040A02060702" pitchFamily="82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S1LfevgO4adZnKaqEhQLZNxyH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5"/>
          <p:cNvSpPr txBox="1"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  <a:defRPr sz="5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 rot="5400000">
            <a:off x="8354663" y="2505824"/>
            <a:ext cx="50489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body" idx="1"/>
          </p:nvPr>
        </p:nvSpPr>
        <p:spPr>
          <a:xfrm rot="5400000">
            <a:off x="2672158" y="-1220319"/>
            <a:ext cx="5048975" cy="8929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body" idx="1"/>
          </p:nvPr>
        </p:nvSpPr>
        <p:spPr>
          <a:xfrm>
            <a:off x="720000" y="2541600"/>
            <a:ext cx="5003800" cy="323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body" idx="2"/>
          </p:nvPr>
        </p:nvSpPr>
        <p:spPr>
          <a:xfrm>
            <a:off x="6458400" y="2541600"/>
            <a:ext cx="5003801" cy="323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body" idx="2"/>
          </p:nvPr>
        </p:nvSpPr>
        <p:spPr>
          <a:xfrm>
            <a:off x="720000" y="2541600"/>
            <a:ext cx="5003801" cy="323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3"/>
          </p:nvPr>
        </p:nvSpPr>
        <p:spPr>
          <a:xfrm>
            <a:off x="6458400" y="1840698"/>
            <a:ext cx="5015638" cy="56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4"/>
          </p:nvPr>
        </p:nvSpPr>
        <p:spPr>
          <a:xfrm>
            <a:off x="6458400" y="2541600"/>
            <a:ext cx="5003800" cy="323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1"/>
          </p:nvPr>
        </p:nvSpPr>
        <p:spPr>
          <a:xfrm>
            <a:off x="4548188" y="584662"/>
            <a:ext cx="6911974" cy="518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marL="914400" lvl="1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marL="228600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body" idx="2"/>
          </p:nvPr>
        </p:nvSpPr>
        <p:spPr>
          <a:xfrm>
            <a:off x="720000" y="2541600"/>
            <a:ext cx="3107463" cy="323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>
            <a:spLocks noGrp="1"/>
          </p:cNvSpPr>
          <p:nvPr>
            <p:ph type="pic" idx="2"/>
          </p:nvPr>
        </p:nvSpPr>
        <p:spPr>
          <a:xfrm>
            <a:off x="4548188" y="728664"/>
            <a:ext cx="6923812" cy="5040312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3"/>
          <p:cNvSpPr txBox="1">
            <a:spLocks noGrp="1"/>
          </p:cNvSpPr>
          <p:nvPr>
            <p:ph type="body" idx="1"/>
          </p:nvPr>
        </p:nvSpPr>
        <p:spPr>
          <a:xfrm>
            <a:off x="720000" y="2541600"/>
            <a:ext cx="3095625" cy="3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body" idx="1"/>
          </p:nvPr>
        </p:nvSpPr>
        <p:spPr>
          <a:xfrm rot="5400000">
            <a:off x="4518094" y="-1161256"/>
            <a:ext cx="3132137" cy="1072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lumOff val="10000"/>
            <a:alpha val="92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4B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4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4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4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marR="0" lvl="0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4300" dirty="0"/>
              <a:t>PROJECT :</a:t>
            </a:r>
            <a:br>
              <a:rPr lang="en-US" sz="4300" dirty="0"/>
            </a:br>
            <a:br>
              <a:rPr lang="en-US" sz="4300" dirty="0"/>
            </a:br>
            <a:r>
              <a:rPr lang="en-US" sz="4300" dirty="0"/>
              <a:t> </a:t>
            </a:r>
            <a:r>
              <a:rPr lang="en-US" sz="4300" dirty="0">
                <a:latin typeface="Algerian"/>
                <a:ea typeface="Algerian"/>
                <a:cs typeface="Algerian"/>
                <a:sym typeface="Algerian"/>
              </a:rPr>
              <a:t>“</a:t>
            </a:r>
            <a:r>
              <a:rPr lang="en-US" sz="4300" dirty="0" err="1">
                <a:latin typeface="Algerian"/>
                <a:ea typeface="Algerian"/>
                <a:cs typeface="Algerian"/>
                <a:sym typeface="Algerian"/>
              </a:rPr>
              <a:t>REALtIME</a:t>
            </a:r>
            <a:r>
              <a:rPr lang="en-US" sz="4300" dirty="0">
                <a:latin typeface="Algerian"/>
                <a:ea typeface="Algerian"/>
                <a:cs typeface="Algerian"/>
                <a:sym typeface="Algerian"/>
              </a:rPr>
              <a:t> CHAT </a:t>
            </a:r>
            <a:r>
              <a:rPr lang="en-US" sz="4300" dirty="0" err="1">
                <a:latin typeface="Algerian"/>
                <a:ea typeface="Algerian"/>
                <a:cs typeface="Algerian"/>
                <a:sym typeface="Algerian"/>
              </a:rPr>
              <a:t>APPlication</a:t>
            </a:r>
            <a:r>
              <a:rPr lang="en-US" sz="4300" dirty="0">
                <a:latin typeface="Algerian"/>
                <a:ea typeface="Algerian"/>
                <a:cs typeface="Algerian"/>
                <a:sym typeface="Algerian"/>
              </a:rPr>
              <a:t>”</a:t>
            </a:r>
            <a:br>
              <a:rPr lang="en-US" sz="4300" dirty="0">
                <a:latin typeface="Algerian"/>
                <a:ea typeface="Algerian"/>
                <a:cs typeface="Algerian"/>
                <a:sym typeface="Algerian"/>
              </a:rPr>
            </a:br>
            <a:br>
              <a:rPr lang="en-US" sz="4300" b="1" dirty="0"/>
            </a:br>
            <a:endParaRPr sz="4300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720000" y="3676650"/>
            <a:ext cx="5015638" cy="2200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dirty="0">
                <a:solidFill>
                  <a:srgbClr val="FFFF75"/>
                </a:solidFill>
              </a:rPr>
              <a:t>PERFORMED BY :</a:t>
            </a:r>
            <a:endParaRPr dirty="0"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dirty="0">
                <a:solidFill>
                  <a:srgbClr val="FFFF75"/>
                </a:solidFill>
              </a:rPr>
              <a:t>SUMIT KUMAR</a:t>
            </a: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dirty="0">
                <a:solidFill>
                  <a:srgbClr val="FFFF75"/>
                </a:solidFill>
              </a:rPr>
              <a:t>(20BCS8226)</a:t>
            </a:r>
            <a:endParaRPr dirty="0"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dirty="0">
              <a:solidFill>
                <a:srgbClr val="FFFF75"/>
              </a:solidFill>
            </a:endParaRP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dirty="0">
              <a:solidFill>
                <a:srgbClr val="FFFF75"/>
              </a:solidFill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l="31564" r="2376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 extrusionOk="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857250" y="609040"/>
            <a:ext cx="1059107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 sz="7200" b="1" dirty="0"/>
              <a:t>Problem Identification :</a:t>
            </a:r>
            <a:endParaRPr sz="7200" b="1" dirty="0"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731837" y="2308525"/>
            <a:ext cx="10728325" cy="376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6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a person wants to chat with another person without revealing his phone number or any personal detail, then on which platform should they interact ?</a:t>
            </a:r>
            <a:endParaRPr sz="3600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rgbClr val="FFFF00"/>
              </a:solidFill>
            </a:endParaRPr>
          </a:p>
        </p:txBody>
      </p:sp>
      <p:pic>
        <p:nvPicPr>
          <p:cNvPr id="2" name="Google Shape;101;p3">
            <a:extLst>
              <a:ext uri="{FF2B5EF4-FFF2-40B4-BE49-F238E27FC236}">
                <a16:creationId xmlns:a16="http://schemas.microsoft.com/office/drawing/2014/main" id="{DA59A1EC-D28F-C3BC-758E-2B962C2CC45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986" y="5241797"/>
            <a:ext cx="1274100" cy="12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03;p3">
            <a:extLst>
              <a:ext uri="{FF2B5EF4-FFF2-40B4-BE49-F238E27FC236}">
                <a16:creationId xmlns:a16="http://schemas.microsoft.com/office/drawing/2014/main" id="{CDE71F96-271C-BCEE-5368-18971202526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8752" y="5166562"/>
            <a:ext cx="2263951" cy="141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93874" y="752475"/>
            <a:ext cx="10728322" cy="168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 sz="7200" b="1" dirty="0"/>
              <a:t>Solution Offered :</a:t>
            </a:r>
            <a:br>
              <a:rPr lang="en-US" sz="7200" b="1" dirty="0"/>
            </a:br>
            <a:endParaRPr sz="7200"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453025" y="2276476"/>
            <a:ext cx="10898051" cy="428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application, neither the phone number of one person can be known by other person (the case with WhatsApp),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nor any profile details will be visible to others (the case with Facebook).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 delivery in real time.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 f</a:t>
            </a:r>
            <a:r>
              <a:rPr lang="en-US" sz="2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eatures like authentication, authorization and interactive UI.</a:t>
            </a:r>
            <a:endParaRPr sz="2800" dirty="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335281" y="446666"/>
            <a:ext cx="11714718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 sz="7200" b="1" dirty="0"/>
              <a:t>Tools / Technology Used :</a:t>
            </a:r>
            <a:br>
              <a:rPr lang="en-US" sz="7200" b="1" dirty="0"/>
            </a:br>
            <a:endParaRPr sz="7200" dirty="0"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335281" y="1199320"/>
            <a:ext cx="81732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20000"/>
          </a:bodyPr>
          <a:lstStyle/>
          <a:p>
            <a:pPr marL="228600" marR="660400" lvl="0" indent="0" algn="just" rtl="0">
              <a:lnSpc>
                <a:spcPct val="153000"/>
              </a:lnSpc>
              <a:spcBef>
                <a:spcPts val="1290"/>
              </a:spcBef>
              <a:spcAft>
                <a:spcPts val="0"/>
              </a:spcAft>
              <a:buNone/>
            </a:pPr>
            <a:endParaRPr sz="2400" dirty="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7170" algn="just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•"/>
            </a:pPr>
            <a:r>
              <a:rPr lang="en-US" sz="2600" b="1" i="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NodeJS: </a:t>
            </a:r>
          </a:p>
          <a:p>
            <a:pPr marL="685800" lvl="1" indent="-217170" algn="just">
              <a:spcBef>
                <a:spcPts val="1600"/>
              </a:spcBef>
              <a:buSzPct val="100000"/>
            </a:pPr>
            <a:r>
              <a:rPr lang="en-US" sz="2600" i="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source</a:t>
            </a:r>
            <a:endParaRPr lang="en-US" sz="2600" dirty="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17170" algn="just">
              <a:spcBef>
                <a:spcPts val="1600"/>
              </a:spcBef>
              <a:buSzPct val="100000"/>
            </a:pPr>
            <a:r>
              <a:rPr lang="en-US" sz="26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600" i="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ross-platform runtime environment</a:t>
            </a:r>
          </a:p>
          <a:p>
            <a:pPr marL="685800" lvl="1" indent="-217170" algn="just">
              <a:spcBef>
                <a:spcPts val="1600"/>
              </a:spcBef>
              <a:buSzPct val="100000"/>
            </a:pPr>
            <a:r>
              <a:rPr lang="en-US" sz="26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600" i="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ibrary that is used for running web applications outside the client’s browser.</a:t>
            </a:r>
            <a:endParaRPr sz="2600" b="0" i="0" dirty="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717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600" b="1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React: </a:t>
            </a:r>
          </a:p>
          <a:p>
            <a:pPr marL="685800" lvl="1" indent="-217170" algn="just">
              <a:spcBef>
                <a:spcPts val="1000"/>
              </a:spcBef>
              <a:buSzPct val="100000"/>
            </a:pPr>
            <a:r>
              <a:rPr lang="en-US" sz="2600" b="0" i="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library</a:t>
            </a:r>
          </a:p>
          <a:p>
            <a:pPr marL="685800" lvl="1" indent="-217170" algn="just">
              <a:spcBef>
                <a:spcPts val="1000"/>
              </a:spcBef>
              <a:buSzPct val="100000"/>
            </a:pPr>
            <a:r>
              <a:rPr lang="en-US" sz="26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600" b="0" i="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uild UIs.</a:t>
            </a:r>
          </a:p>
          <a:p>
            <a:pPr marL="685800" lvl="1" indent="-217170" algn="just">
              <a:spcBef>
                <a:spcPts val="1000"/>
              </a:spcBef>
              <a:buSzPct val="100000"/>
            </a:pPr>
            <a:r>
              <a:rPr lang="en-US" sz="2600" b="0" i="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single-page applications.</a:t>
            </a:r>
            <a:endParaRPr sz="2600" dirty="0">
              <a:solidFill>
                <a:srgbClr val="FFFF00"/>
              </a:solidFill>
            </a:endParaRPr>
          </a:p>
        </p:txBody>
      </p:sp>
      <p:pic>
        <p:nvPicPr>
          <p:cNvPr id="115" name="Google Shape;11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2000" y="2005477"/>
            <a:ext cx="3197699" cy="195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72576" y="4886225"/>
            <a:ext cx="1936548" cy="16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body" idx="1"/>
          </p:nvPr>
        </p:nvSpPr>
        <p:spPr>
          <a:xfrm>
            <a:off x="500037" y="506020"/>
            <a:ext cx="8687700" cy="49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4770" marR="660400" lvl="0" indent="-6477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HTML:</a:t>
            </a:r>
            <a:r>
              <a:rPr lang="en-US" sz="24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marR="660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1000" dirty="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21970" marR="660400" lvl="1" indent="-64770" algn="just"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-US" sz="24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to create and structure sections, headings, links, paragraphs, etc.</a:t>
            </a:r>
          </a:p>
          <a:p>
            <a:pPr marL="457200" marR="660400" lvl="1" indent="0" algn="just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endParaRPr lang="en-US" sz="1000" dirty="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21970" marR="660400" lvl="1" indent="-64770" algn="just"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-US" sz="24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tags and elements.</a:t>
            </a:r>
          </a:p>
          <a:p>
            <a:pPr marL="457200" marR="660400" lvl="1" indent="0" algn="just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endParaRPr sz="1100" dirty="0"/>
          </a:p>
          <a:p>
            <a:pPr marL="64770" marR="660400" lvl="0" indent="-64770" algn="just" rtl="0">
              <a:lnSpc>
                <a:spcPct val="100000"/>
              </a:lnSpc>
              <a:spcBef>
                <a:spcPts val="189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CSS:</a:t>
            </a:r>
            <a:r>
              <a:rPr lang="en-US" sz="24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521970" marR="660400" lvl="1" indent="-64770" algn="just">
              <a:lnSpc>
                <a:spcPct val="100000"/>
              </a:lnSpc>
              <a:spcBef>
                <a:spcPts val="1890"/>
              </a:spcBef>
              <a:buSzPts val="2400"/>
            </a:pPr>
            <a:r>
              <a:rPr lang="en-US" sz="24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styles for web pages. </a:t>
            </a:r>
          </a:p>
          <a:p>
            <a:pPr marL="521970" marR="660400" lvl="1" indent="-64770" algn="just">
              <a:lnSpc>
                <a:spcPct val="100000"/>
              </a:lnSpc>
              <a:spcBef>
                <a:spcPts val="1890"/>
              </a:spcBef>
              <a:buSzPts val="2400"/>
            </a:pPr>
            <a:r>
              <a:rPr lang="en-US" sz="24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Describes look and formatting of a document.</a:t>
            </a:r>
          </a:p>
          <a:p>
            <a:pPr marL="457200" marR="660400" lvl="1" indent="0" algn="just">
              <a:lnSpc>
                <a:spcPct val="100000"/>
              </a:lnSpc>
              <a:spcBef>
                <a:spcPts val="1890"/>
              </a:spcBef>
              <a:buSzPts val="2400"/>
              <a:buNone/>
            </a:pPr>
            <a:endParaRPr lang="en-US" sz="400" dirty="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JavaScript: </a:t>
            </a:r>
          </a:p>
          <a:p>
            <a:pPr marL="685800" lvl="1" indent="-228600" algn="just">
              <a:lnSpc>
                <a:spcPct val="100000"/>
              </a:lnSpc>
              <a:spcBef>
                <a:spcPts val="1000"/>
              </a:spcBef>
              <a:buSzPts val="2400"/>
            </a:pPr>
            <a:r>
              <a:rPr lang="en-US" sz="24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400" b="0" i="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ext-based programming language</a:t>
            </a:r>
          </a:p>
          <a:p>
            <a:pPr marL="685800" lvl="1" indent="-228600" algn="just">
              <a:lnSpc>
                <a:spcPct val="100000"/>
              </a:lnSpc>
              <a:spcBef>
                <a:spcPts val="1000"/>
              </a:spcBef>
              <a:buSzPts val="2400"/>
            </a:pPr>
            <a:r>
              <a:rPr lang="en-US" sz="2400" b="0" i="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both on client-side and server-side</a:t>
            </a:r>
          </a:p>
          <a:p>
            <a:pPr marL="685800" lvl="1" indent="-228600" algn="just">
              <a:lnSpc>
                <a:spcPct val="100000"/>
              </a:lnSpc>
              <a:spcBef>
                <a:spcPts val="1000"/>
              </a:spcBef>
              <a:buSzPts val="2400"/>
            </a:pPr>
            <a:r>
              <a:rPr lang="en-US" sz="24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0" i="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llows you to make web pages interactive.</a:t>
            </a:r>
            <a:endParaRPr sz="2400" dirty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2" name="Google Shape;12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0376" y="140261"/>
            <a:ext cx="1871587" cy="1962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8910" y="2755040"/>
            <a:ext cx="1970500" cy="179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37;p7">
            <a:extLst>
              <a:ext uri="{FF2B5EF4-FFF2-40B4-BE49-F238E27FC236}">
                <a16:creationId xmlns:a16="http://schemas.microsoft.com/office/drawing/2014/main" id="{C9B5E328-EF90-FAEF-5AB6-D2AE942B086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87737" y="4754880"/>
            <a:ext cx="3253846" cy="1940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1197520" y="200024"/>
            <a:ext cx="10728322" cy="122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lang="en-US" sz="6600" dirty="0"/>
              <a:t>Learning Obtained :</a:t>
            </a:r>
            <a:endParaRPr sz="6600" dirty="0"/>
          </a:p>
        </p:txBody>
      </p:sp>
      <p:sp>
        <p:nvSpPr>
          <p:cNvPr id="231" name="Google Shape;231;p19"/>
          <p:cNvSpPr txBox="1">
            <a:spLocks noGrp="1"/>
          </p:cNvSpPr>
          <p:nvPr>
            <p:ph type="body" idx="1"/>
          </p:nvPr>
        </p:nvSpPr>
        <p:spPr>
          <a:xfrm>
            <a:off x="1197520" y="1318261"/>
            <a:ext cx="10728325" cy="40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"/>
              <a:buChar char="•"/>
            </a:pPr>
            <a:r>
              <a:rPr lang="en-US" sz="240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Learnt languages like JavaScript, CSS, HTML.</a:t>
            </a: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"/>
              <a:buChar char="•"/>
            </a:pPr>
            <a:r>
              <a:rPr lang="en-US" sz="240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Frameworks like React, NodeJS.</a:t>
            </a: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"/>
              <a:buChar char="•"/>
            </a:pPr>
            <a:r>
              <a:rPr lang="en-US" sz="240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API integration.</a:t>
            </a: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"/>
              <a:buChar char="•"/>
            </a:pPr>
            <a:r>
              <a:rPr lang="en-US" sz="240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How to use Google Firebase.</a:t>
            </a: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"/>
              <a:buChar char="•"/>
            </a:pPr>
            <a:r>
              <a:rPr lang="en-US" sz="240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Connection between website and cloud database.</a:t>
            </a: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"/>
              <a:buChar char="•"/>
            </a:pPr>
            <a:r>
              <a:rPr lang="en-US" sz="240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Deployment of website on the web.</a:t>
            </a: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"/>
              <a:buChar char="•"/>
            </a:pPr>
            <a:r>
              <a:rPr lang="en-US" sz="240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Learnt how to maintain confidence.</a:t>
            </a: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"/>
              <a:buChar char="•"/>
            </a:pPr>
            <a:r>
              <a:rPr lang="en-US" sz="240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How to ask query from another person.</a:t>
            </a: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"/>
              <a:buChar char="•"/>
            </a:pPr>
            <a:r>
              <a:rPr lang="en-US" sz="240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Patience</a:t>
            </a: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Roboto"/>
              <a:buChar char="•"/>
            </a:pPr>
            <a:r>
              <a:rPr lang="en-US" sz="2400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Time Management</a:t>
            </a:r>
            <a:endParaRPr sz="2400" dirty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>
            <a:spLocks noGrp="1"/>
          </p:cNvSpPr>
          <p:nvPr>
            <p:ph type="title"/>
          </p:nvPr>
        </p:nvSpPr>
        <p:spPr>
          <a:xfrm>
            <a:off x="815250" y="2690336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</a:pPr>
            <a:r>
              <a:rPr lang="en-US" sz="9600"/>
              <a:t>T H A N K    Y O U</a:t>
            </a:r>
            <a:endParaRPr sz="9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Blob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8E7"/>
      </a:lt2>
      <a:accent1>
        <a:srgbClr val="DA828B"/>
      </a:accent1>
      <a:accent2>
        <a:srgbClr val="D28866"/>
      </a:accent2>
      <a:accent3>
        <a:srgbClr val="BAA262"/>
      </a:accent3>
      <a:accent4>
        <a:srgbClr val="9CA952"/>
      </a:accent4>
      <a:accent5>
        <a:srgbClr val="86AE67"/>
      </a:accent5>
      <a:accent6>
        <a:srgbClr val="5AB558"/>
      </a:accent6>
      <a:hlink>
        <a:srgbClr val="568E8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269</Words>
  <Application>Microsoft Office PowerPoint</Application>
  <PresentationFormat>Widescreen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Roboto</vt:lpstr>
      <vt:lpstr>Algerian</vt:lpstr>
      <vt:lpstr>Times New Roman</vt:lpstr>
      <vt:lpstr>Arial</vt:lpstr>
      <vt:lpstr>Calibri</vt:lpstr>
      <vt:lpstr>Trebuchet MS</vt:lpstr>
      <vt:lpstr>BlobVTI</vt:lpstr>
      <vt:lpstr>PROJECT :   “REALtIME CHAT APPlication”  </vt:lpstr>
      <vt:lpstr>Problem Identification :</vt:lpstr>
      <vt:lpstr>Solution Offered : </vt:lpstr>
      <vt:lpstr>Tools / Technology Used : </vt:lpstr>
      <vt:lpstr>PowerPoint Presentation</vt:lpstr>
      <vt:lpstr>Learning Obtained :</vt:lpstr>
      <vt:lpstr>T H A N K    Y O 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:   “REAL TIME CHAT WEB APP”  </dc:title>
  <dc:creator>TANISHQ GARG</dc:creator>
  <cp:lastModifiedBy>SUMIT KUMAR</cp:lastModifiedBy>
  <cp:revision>7</cp:revision>
  <dcterms:created xsi:type="dcterms:W3CDTF">2021-03-24T17:32:38Z</dcterms:created>
  <dcterms:modified xsi:type="dcterms:W3CDTF">2023-06-20T02:37:34Z</dcterms:modified>
</cp:coreProperties>
</file>