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75" r:id="rId4"/>
    <p:sldId id="276" r:id="rId5"/>
    <p:sldId id="278" r:id="rId6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57" r:id="rId25"/>
    <p:sldId id="258" r:id="rId26"/>
    <p:sldId id="297" r:id="rId27"/>
    <p:sldId id="298" r:id="rId28"/>
    <p:sldId id="259" r:id="rId29"/>
    <p:sldId id="260" r:id="rId30"/>
    <p:sldId id="262" r:id="rId31"/>
    <p:sldId id="263" r:id="rId32"/>
    <p:sldId id="261" r:id="rId33"/>
    <p:sldId id="264" r:id="rId34"/>
    <p:sldId id="265" r:id="rId35"/>
    <p:sldId id="266" r:id="rId36"/>
    <p:sldId id="267" r:id="rId37"/>
    <p:sldId id="268" r:id="rId38"/>
    <p:sldId id="269" r:id="rId39"/>
    <p:sldId id="274" r:id="rId40"/>
    <p:sldId id="270" r:id="rId41"/>
    <p:sldId id="271" r:id="rId42"/>
    <p:sldId id="272" r:id="rId43"/>
    <p:sldId id="273" r:id="rId44"/>
    <p:sldId id="299" r:id="rId45"/>
    <p:sldId id="300" r:id="rId46"/>
    <p:sldId id="301" r:id="rId47"/>
    <p:sldId id="302" r:id="rId48"/>
    <p:sldId id="303" r:id="rId49"/>
    <p:sldId id="306" r:id="rId50"/>
    <p:sldId id="307" r:id="rId51"/>
    <p:sldId id="308" r:id="rId52"/>
    <p:sldId id="304" r:id="rId53"/>
    <p:sldId id="305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30" r:id="rId68"/>
    <p:sldId id="323" r:id="rId69"/>
    <p:sldId id="324" r:id="rId70"/>
    <p:sldId id="325" r:id="rId71"/>
    <p:sldId id="327" r:id="rId72"/>
    <p:sldId id="326" r:id="rId73"/>
    <p:sldId id="328" r:id="rId74"/>
    <p:sldId id="329" r:id="rId75"/>
    <p:sldId id="331" r:id="rId76"/>
    <p:sldId id="309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41" r:id="rId85"/>
    <p:sldId id="339" r:id="rId86"/>
    <p:sldId id="340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it kumar" initials="s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8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commentAuthors" Target="commentAuthors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Column 1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delete val="1"/>
          </c:dLbls>
          <c:cat>
            <c:strRef>
              <c:f>{"Row 1","Row 2","Row 3","Row 4"}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{9.1,2.4,3.1,4.3}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Column 2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delete val="1"/>
          </c:dLbls>
          <c:cat>
            <c:strRef>
              <c:f>{"Row 1","Row 2","Row 3","Row 4"}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{3.2,8.8,1.5,9.02}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Column 3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delete val="1"/>
          </c:dLbls>
          <c:cat>
            <c:strRef>
              <c:f>{"Row 1","Row 2","Row 3","Row 4"}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{4.54,9.65,3.7,6.2}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5829455"/>
        <c:axId val="599995903"/>
      </c:barChart>
      <c:catAx>
        <c:axId val="51582945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8" cap="flat" cmpd="sng" algn="ctr">
            <a:solidFill>
              <a:srgbClr val="B3B3B3"/>
            </a:solidFill>
            <a:prstDash val="solid"/>
            <a:round/>
          </a:ln>
        </c:spPr>
        <c:txPr>
          <a:bodyPr rot="-60000000" spcFirstLastPara="0" vertOverflow="ellipsis" vert="horz" wrap="square" lIns="0" tIns="0" rIns="0" bIns="0" anchor="ctr" anchorCtr="1"/>
          <a:lstStyle/>
          <a:p>
            <a:pPr>
              <a:defRPr lang="en-US" sz="1000" b="0" i="0" u="none" strike="noStrike" kern="1200" baseline="0">
                <a:solidFill>
                  <a:srgbClr val="FFFFFF"/>
                </a:solidFill>
                <a:latin typeface="Corbel" panose="020B0503020204020204"/>
                <a:ea typeface="+mn-ea"/>
                <a:cs typeface="+mn-cs"/>
              </a:defRPr>
            </a:pPr>
          </a:p>
        </c:txPr>
        <c:crossAx val="599995903"/>
        <c:crossesAt val="0"/>
        <c:auto val="1"/>
        <c:lblAlgn val="ctr"/>
        <c:lblOffset val="100"/>
        <c:noMultiLvlLbl val="0"/>
      </c:catAx>
      <c:valAx>
        <c:axId val="599995903"/>
        <c:scaling>
          <c:orientation val="minMax"/>
        </c:scaling>
        <c:delete val="0"/>
        <c:axPos val="l"/>
        <c:majorGridlines>
          <c:spPr>
            <a:ln w="9528" cap="flat" cmpd="sng" algn="ctr">
              <a:solidFill>
                <a:srgbClr val="B3B3B3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8" cap="flat" cmpd="sng" algn="ctr">
            <a:solidFill>
              <a:srgbClr val="B3B3B3"/>
            </a:solidFill>
            <a:prstDash val="solid"/>
            <a:round/>
          </a:ln>
        </c:spPr>
        <c:txPr>
          <a:bodyPr rot="-60000000" spcFirstLastPara="0" vertOverflow="ellipsis" vert="horz" wrap="square" lIns="0" tIns="0" rIns="0" bIns="0" anchor="ctr" anchorCtr="1"/>
          <a:lstStyle/>
          <a:p>
            <a:pPr>
              <a:defRPr lang="en-US" sz="1000" b="0" i="0" u="none" strike="noStrike" kern="1200" baseline="0">
                <a:solidFill>
                  <a:srgbClr val="FFFFFF"/>
                </a:solidFill>
                <a:latin typeface="Corbel" panose="020B0503020204020204"/>
                <a:ea typeface="+mn-ea"/>
                <a:cs typeface="+mn-cs"/>
              </a:defRPr>
            </a:pPr>
          </a:p>
        </c:txPr>
        <c:crossAx val="515829455"/>
        <c:crossesAt val="0"/>
        <c:crossBetween val="between"/>
      </c:valAx>
      <c:spPr>
        <a:noFill/>
        <a:ln w="9528"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 rot="0" spcFirstLastPara="0" vertOverflow="ellipsis" vert="horz" wrap="square" lIns="0" tIns="0" rIns="0" bIns="0" anchor="ctr" anchorCtr="1"/>
        <a:lstStyle/>
        <a:p>
          <a:pPr>
            <a:defRPr lang="en-US" sz="1000" b="0" i="0" u="none" strike="noStrike" kern="1200" baseline="0">
              <a:solidFill>
                <a:srgbClr val="FFFFFF"/>
              </a:solidFill>
              <a:latin typeface="Corbel" panose="020B0503020204020204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>
        <a:defRPr lang="en-US" sz="1000" b="0" i="0" u="none" strike="noStrike" kern="1200" baseline="0">
          <a:solidFill>
            <a:srgbClr val="FFFFFF"/>
          </a:solidFill>
          <a:latin typeface="Corbel" panose="020B0503020204020204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3DFC-A5AC-4B2A-A660-A07B23C70ED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F931E-94FC-457C-9EE7-E026A27F64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GIF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GI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	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NAME – SUMIT KUMAR	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VISHISHT SCHOOL OF MANAGEMENT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384175"/>
            <a:ext cx="7807325" cy="590550"/>
          </a:xfrm>
        </p:spPr>
        <p:txBody>
          <a:bodyPr>
            <a:spAutoFit/>
          </a:bodyPr>
          <a:lstStyle/>
          <a:p>
            <a:pPr marL="196215" indent="-326390"/>
            <a:r>
              <a:rPr lang="en-US">
                <a:solidFill>
                  <a:srgbClr val="000000"/>
                </a:solidFill>
              </a:rPr>
              <a:t>Topology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47875" y="974725"/>
            <a:ext cx="9040813" cy="5780087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*	</a:t>
            </a:r>
            <a:r>
              <a:rPr lang="en-US" sz="363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 actual layout of a networks and its media is  called Topology</a:t>
            </a:r>
            <a:endParaRPr lang="en-US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 algn="ctr"/>
            <a:r>
              <a:rPr lang="en-US" b="1" dirty="0">
                <a:solidFill>
                  <a:srgbClr val="000000"/>
                </a:solidFill>
              </a:rPr>
              <a:t>Factors</a:t>
            </a:r>
            <a:endParaRPr lang="en-US" b="1" dirty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*	Cost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*	Scalability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*	Bandwidth Capacity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*	Ease of Installation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*	Easy of fault finding and maintenance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384175"/>
            <a:ext cx="7807325" cy="590550"/>
          </a:xfrm>
        </p:spPr>
        <p:txBody>
          <a:bodyPr>
            <a:spAutoFit/>
          </a:bodyPr>
          <a:lstStyle/>
          <a:p>
            <a:pPr marL="196215" indent="-326390"/>
            <a:r>
              <a:rPr lang="en-US">
                <a:solidFill>
                  <a:srgbClr val="000000"/>
                </a:solidFill>
              </a:rPr>
              <a:t>Topology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06525" y="1636713"/>
            <a:ext cx="7689850" cy="4548187"/>
          </a:xfrm>
        </p:spPr>
        <p:txBody>
          <a:bodyPr/>
          <a:lstStyle/>
          <a:p>
            <a:pPr lvl="1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>
                <a:solidFill>
                  <a:srgbClr val="000000"/>
                </a:solidFill>
              </a:rPr>
              <a:t>Topology refers to physical or logical arrangement of network</a:t>
            </a:r>
            <a:endParaRPr lang="en-US" sz="2540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3265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>
                <a:solidFill>
                  <a:srgbClr val="000000"/>
                </a:solidFill>
              </a:rPr>
              <a:t>Physical topology</a:t>
            </a:r>
            <a:endParaRPr lang="en-US" sz="2540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</a:pPr>
            <a:endParaRPr lang="en-US" sz="3265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>
                <a:solidFill>
                  <a:srgbClr val="000000"/>
                </a:solidFill>
              </a:rPr>
              <a:t>Bus</a:t>
            </a:r>
            <a:endParaRPr lang="en-US" sz="254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>
                <a:solidFill>
                  <a:srgbClr val="000000"/>
                </a:solidFill>
              </a:rPr>
              <a:t>Ring</a:t>
            </a:r>
            <a:endParaRPr lang="en-US" sz="254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>
                <a:solidFill>
                  <a:srgbClr val="000000"/>
                </a:solidFill>
              </a:rPr>
              <a:t>Star</a:t>
            </a:r>
            <a:endParaRPr lang="en-US" sz="254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>
                <a:solidFill>
                  <a:srgbClr val="000000"/>
                </a:solidFill>
              </a:rPr>
              <a:t>Mesh</a:t>
            </a:r>
            <a:endParaRPr lang="en-US" sz="254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>
                <a:solidFill>
                  <a:srgbClr val="000000"/>
                </a:solidFill>
              </a:rPr>
              <a:t>Hybrid</a:t>
            </a:r>
            <a:endParaRPr lang="en-US" sz="254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>
                <a:solidFill>
                  <a:srgbClr val="000000"/>
                </a:solidFill>
              </a:rPr>
              <a:t>Single Node</a:t>
            </a:r>
            <a:endParaRPr lang="en-US" sz="254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384175"/>
            <a:ext cx="7807325" cy="590550"/>
          </a:xfrm>
        </p:spPr>
        <p:txBody>
          <a:bodyPr>
            <a:spAutoFit/>
          </a:bodyPr>
          <a:lstStyle/>
          <a:p>
            <a:pPr lvl="0"/>
            <a:r>
              <a:rPr lang="en-US"/>
              <a:t>Single Node Topology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2255072" y="1519008"/>
            <a:ext cx="7963460" cy="48112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106363"/>
            <a:ext cx="7807325" cy="1144587"/>
          </a:xfrm>
        </p:spPr>
        <p:txBody>
          <a:bodyPr/>
          <a:lstStyle/>
          <a:p>
            <a:pPr lvl="0"/>
            <a:r>
              <a:rPr lang="en-US">
                <a:solidFill>
                  <a:srgbClr val="000000"/>
                </a:solidFill>
              </a:rPr>
              <a:t>Single Node Topology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85875" y="1836738"/>
            <a:ext cx="3751263" cy="4321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Advantage</a:t>
            </a: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540" dirty="0"/>
          </a:p>
          <a:p>
            <a:pPr marL="0" indent="0">
              <a:buNone/>
            </a:pPr>
            <a:r>
              <a:rPr lang="en-US" sz="2540" dirty="0"/>
              <a:t>* Easy to install ,configure and manage</a:t>
            </a:r>
            <a:endParaRPr lang="en-US" sz="2540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540" dirty="0"/>
          </a:p>
          <a:p>
            <a:pPr marL="0" indent="0">
              <a:buNone/>
            </a:pPr>
            <a:r>
              <a:rPr lang="en-US" sz="2540" dirty="0"/>
              <a:t>* Least expensive</a:t>
            </a:r>
            <a:endParaRPr lang="en-US" sz="2540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540" dirty="0"/>
          </a:p>
          <a:p>
            <a:pPr marL="0" indent="0">
              <a:buNone/>
            </a:pPr>
            <a:r>
              <a:rPr lang="en-US" sz="2540" dirty="0"/>
              <a:t>* Single cable is required</a:t>
            </a:r>
            <a:endParaRPr lang="en-US" sz="2540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096000" y="1836737"/>
            <a:ext cx="3751262" cy="4321175"/>
          </a:xfrm>
        </p:spPr>
        <p:txBody>
          <a:bodyPr>
            <a:normAutofit fontScale="92500"/>
          </a:bodyPr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dirty="0"/>
              <a:t>Disadvantage</a:t>
            </a: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  Network consists of 	single                         device</a:t>
            </a: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 Dump terminal is dependent on server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7808913" cy="639762"/>
          </a:xfrm>
        </p:spPr>
        <p:txBody>
          <a:bodyPr anchorCtr="1">
            <a:normAutofit/>
          </a:bodyPr>
          <a:lstStyle/>
          <a:p>
            <a:pPr lvl="0" algn="ctr"/>
            <a:r>
              <a:rPr lang="en-US" sz="3990" b="1" dirty="0">
                <a:solidFill>
                  <a:srgbClr val="000000"/>
                </a:solidFill>
              </a:rPr>
              <a:t>BUS  TOPOLOGY</a:t>
            </a:r>
            <a:r>
              <a:rPr lang="en-US" sz="3990" b="1" dirty="0"/>
              <a:t> </a:t>
            </a:r>
            <a:endParaRPr lang="en-US" sz="3990" b="1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130300" y="3707211"/>
            <a:ext cx="8709025" cy="2779712"/>
          </a:xfrm>
        </p:spPr>
      </p:pic>
      <p:sp>
        <p:nvSpPr>
          <p:cNvPr id="4" name="TextBox 3"/>
          <p:cNvSpPr txBox="1"/>
          <p:nvPr/>
        </p:nvSpPr>
        <p:spPr>
          <a:xfrm>
            <a:off x="1914086" y="1771389"/>
            <a:ext cx="8440438" cy="19262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lvl="1" defTabSz="414655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All device are connected to a common cable called backbone / trunk cable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marL="0" lvl="1" defTabSz="414655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marL="0" lvl="1" defTabSz="414655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Operates in daisy chain fashion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marL="0" lvl="1" defTabSz="414655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Medium is shared that's why create collision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62403" y="289648"/>
            <a:ext cx="7808912" cy="514350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en-US" sz="3265">
                <a:solidFill>
                  <a:srgbClr val="000000"/>
                </a:solidFill>
              </a:rPr>
              <a:t>BUS topology</a:t>
            </a:r>
            <a:endParaRPr lang="en-US" sz="3265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01807" y="961392"/>
            <a:ext cx="3752850" cy="4322762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dirty="0"/>
              <a:t>Advantage</a:t>
            </a: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dirty="0"/>
              <a:t>* Installation of</a:t>
            </a: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dirty="0"/>
              <a:t> device is easy</a:t>
            </a: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dirty="0"/>
              <a:t>* Works better for smaller networks</a:t>
            </a: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dirty="0"/>
              <a:t>* Less expensive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411913" y="1057275"/>
            <a:ext cx="3751262" cy="4321175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/>
              <a:t>Disadvantage</a:t>
            </a:r>
            <a:endParaRPr lang="en-US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/>
              <a:t>* If backbone cable    break, entire net       work gets down</a:t>
            </a:r>
            <a:endParaRPr lang="en-US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/>
              <a:t>* Difficult to isolate      problems</a:t>
            </a:r>
            <a:endParaRPr lang="en-US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/>
              <a:t>* Limited number of    device can be</a:t>
            </a:r>
            <a:endParaRPr lang="en-US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/>
              <a:t>  attached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5737" y="5284154"/>
            <a:ext cx="7262244" cy="12841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Server is at one end and device are at different position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50 ohm terminators are used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Device are not responsible for data transmission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17650" y="213868"/>
            <a:ext cx="7807325" cy="1144587"/>
          </a:xfrm>
        </p:spPr>
        <p:txBody>
          <a:bodyPr anchorCtr="1"/>
          <a:lstStyle/>
          <a:p>
            <a:pPr lvl="0" algn="ctr"/>
            <a:r>
              <a:rPr lang="en-US" dirty="0">
                <a:solidFill>
                  <a:srgbClr val="000000"/>
                </a:solidFill>
              </a:rPr>
              <a:t>Star Topology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2510791" y="3101909"/>
            <a:ext cx="7690437" cy="32691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976436" y="1656657"/>
            <a:ext cx="10081478" cy="96314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*	Each device is connected to a central device called hub / 	switch through cable</a:t>
            </a:r>
            <a:endParaRPr lang="en-US" sz="2175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*	data passes through hub before reaching destination</a:t>
            </a:r>
            <a:endParaRPr lang="en-US" sz="2175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106363"/>
            <a:ext cx="7807325" cy="1144587"/>
          </a:xfrm>
        </p:spPr>
        <p:txBody>
          <a:bodyPr anchorCtr="1"/>
          <a:lstStyle/>
          <a:p>
            <a:pPr lvl="0" algn="ctr"/>
            <a:r>
              <a:rPr lang="en-US">
                <a:solidFill>
                  <a:srgbClr val="000000"/>
                </a:solidFill>
              </a:rPr>
              <a:t>Ring Topology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502150" y="2017713"/>
            <a:ext cx="7689850" cy="4321175"/>
          </a:xfrm>
        </p:spPr>
        <p:txBody>
          <a:bodyPr anchor="ctr" anchorCtr="1"/>
          <a:lstStyle/>
          <a:p>
            <a:pPr lvl="0" algn="ctr"/>
            <a:r>
              <a:rPr lang="en-US">
                <a:latin typeface="Thorndale" pitchFamily="18"/>
              </a:rPr>
              <a:t> </a:t>
            </a:r>
            <a:endParaRPr lang="en-US">
              <a:latin typeface="Thorndale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1906" y="1438284"/>
            <a:ext cx="5662576" cy="16052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Device are connect in a closed loop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All device have equal access to media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Device Waits for its turn to transmit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Most common type is Token Ring Network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	(I) Token LAN Card 	(ii) Token NIC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2876239" y="3649920"/>
            <a:ext cx="4917727" cy="264534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106363"/>
            <a:ext cx="7807325" cy="1144587"/>
          </a:xfrm>
        </p:spPr>
        <p:txBody>
          <a:bodyPr anchorCtr="1"/>
          <a:lstStyle/>
          <a:p>
            <a:pPr lvl="0" algn="ctr"/>
            <a:r>
              <a:rPr lang="en-US">
                <a:solidFill>
                  <a:srgbClr val="000000"/>
                </a:solidFill>
              </a:rPr>
              <a:t>Dual Ring Topology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4294967295"/>
          </p:nvPr>
        </p:nvGraphicFramePr>
        <p:xfrm>
          <a:off x="0" y="2020888"/>
          <a:ext cx="665163" cy="1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6862539" y="3456581"/>
            <a:ext cx="3534631" cy="27374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1895829" y="3489240"/>
            <a:ext cx="4411516" cy="2737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87459" y="1176361"/>
            <a:ext cx="8905322" cy="2087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defTabSz="414655" hangingPunct="0">
              <a:defRPr sz="2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6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*	Consists of two independent primary and secondary ring</a:t>
            </a:r>
            <a:endParaRPr lang="en-US" sz="2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2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2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6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*	Secondary ring is redundant ,used only when primary stop 	function</a:t>
            </a:r>
            <a:endParaRPr lang="en-US" sz="2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2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6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*	Dual ring topology is connected with FDDI.</a:t>
            </a:r>
            <a:endParaRPr lang="en-US" sz="2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2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6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=&gt; FDDI → Fiber Disturbuted Data Interface.</a:t>
            </a:r>
            <a:endParaRPr lang="en-US" sz="2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7675849" y="2220710"/>
            <a:ext cx="2640658" cy="1209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106363"/>
            <a:ext cx="7807325" cy="1144587"/>
          </a:xfrm>
        </p:spPr>
        <p:txBody>
          <a:bodyPr anchorCtr="1"/>
          <a:lstStyle/>
          <a:p>
            <a:pPr lvl="0" algn="ctr"/>
            <a:r>
              <a:rPr lang="en-US">
                <a:solidFill>
                  <a:srgbClr val="000000"/>
                </a:solidFill>
              </a:rPr>
              <a:t>Mesh Topology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184275" y="1903413"/>
            <a:ext cx="4324350" cy="4314825"/>
          </a:xfrm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591300" y="1903413"/>
            <a:ext cx="3752850" cy="4321175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/>
              <a:t>Used in WAN to interconnect LAN</a:t>
            </a:r>
            <a:endParaRPr lang="en-US" sz="2540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540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/>
              <a:t>Ever device is connected to every other device</a:t>
            </a:r>
            <a:endParaRPr lang="en-US" sz="2540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540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/>
              <a:t>Use router to</a:t>
            </a:r>
            <a:endParaRPr lang="en-US" sz="2540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540" dirty="0" err="1"/>
              <a:t>derermine</a:t>
            </a:r>
            <a:r>
              <a:rPr lang="en-US" sz="2540" dirty="0"/>
              <a:t> the best path of communication</a:t>
            </a:r>
            <a:endParaRPr lang="en-US" sz="25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4647" y="253497"/>
            <a:ext cx="597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OSI MODEL/ Reference  model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3653" y="769548"/>
            <a:ext cx="510615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OSI Model -</a:t>
            </a:r>
            <a:r>
              <a:rPr lang="en-US" dirty="0">
                <a:sym typeface="Wingdings" panose="05000000000000000000" pitchFamily="2" charset="2"/>
              </a:rPr>
              <a:t> Open system interconnection model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Founder   ISO in 1976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It is created to remove </a:t>
            </a:r>
            <a:r>
              <a:rPr lang="en-US" dirty="0" err="1">
                <a:sym typeface="Wingdings" panose="05000000000000000000" pitchFamily="2" charset="2"/>
              </a:rPr>
              <a:t>monopolys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9137" y="1976898"/>
          <a:ext cx="2417271" cy="4202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67"/>
                <a:gridCol w="2086704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1st</a:t>
                      </a:r>
                      <a:endParaRPr lang="en-US" b="1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Application Layer  </a:t>
                      </a:r>
                      <a:endParaRPr lang="en-US" b="1" dirty="0"/>
                    </a:p>
                    <a:p>
                      <a:pPr algn="ctr" fontAlgn="b"/>
                      <a:r>
                        <a:rPr lang="en-US" b="1" dirty="0"/>
                        <a:t> </a:t>
                      </a:r>
                      <a:r>
                        <a:rPr lang="en-US" b="0" dirty="0"/>
                        <a:t>( HTTP/HTTPS/SMTP)</a:t>
                      </a:r>
                      <a:endParaRPr lang="en-US" b="0" dirty="0"/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 Layer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Encryption /De-)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(End To End 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(Segmentation 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Layer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IP Address)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Link Layer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(Medium)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2754" y="1520983"/>
            <a:ext cx="1276538" cy="54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Sender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416459" y="3766242"/>
            <a:ext cx="217284" cy="253497"/>
          </a:xfrm>
          <a:prstGeom prst="su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3909" y="3670198"/>
            <a:ext cx="31324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rrow: Down 12"/>
          <p:cNvSpPr/>
          <p:nvPr/>
        </p:nvSpPr>
        <p:spPr>
          <a:xfrm>
            <a:off x="63375" y="1976898"/>
            <a:ext cx="805762" cy="17078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  <a:endParaRPr lang="en-US" dirty="0"/>
          </a:p>
        </p:txBody>
      </p:sp>
      <p:sp>
        <p:nvSpPr>
          <p:cNvPr id="14" name="Arrow: Down 13"/>
          <p:cNvSpPr/>
          <p:nvPr/>
        </p:nvSpPr>
        <p:spPr>
          <a:xfrm>
            <a:off x="63375" y="4215383"/>
            <a:ext cx="805762" cy="17078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53909" y="4206330"/>
            <a:ext cx="31324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53909" y="5881221"/>
            <a:ext cx="31324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80657" y="1976898"/>
            <a:ext cx="300575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Arrow: Curved Left 22"/>
          <p:cNvSpPr/>
          <p:nvPr/>
        </p:nvSpPr>
        <p:spPr>
          <a:xfrm>
            <a:off x="3286408" y="2625509"/>
            <a:ext cx="353085" cy="5557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Left 23"/>
          <p:cNvSpPr/>
          <p:nvPr/>
        </p:nvSpPr>
        <p:spPr>
          <a:xfrm>
            <a:off x="3286408" y="3280144"/>
            <a:ext cx="353085" cy="555796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Left 24"/>
          <p:cNvSpPr/>
          <p:nvPr/>
        </p:nvSpPr>
        <p:spPr>
          <a:xfrm>
            <a:off x="3286408" y="3907620"/>
            <a:ext cx="353085" cy="5557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Left 26"/>
          <p:cNvSpPr/>
          <p:nvPr/>
        </p:nvSpPr>
        <p:spPr>
          <a:xfrm>
            <a:off x="3286408" y="4565000"/>
            <a:ext cx="353085" cy="555796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Left 27"/>
          <p:cNvSpPr/>
          <p:nvPr/>
        </p:nvSpPr>
        <p:spPr>
          <a:xfrm>
            <a:off x="3286408" y="5259952"/>
            <a:ext cx="353085" cy="5557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 rot="10800000" flipV="1">
            <a:off x="4336606" y="3739083"/>
            <a:ext cx="1122630" cy="2534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  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336605" y="4385414"/>
            <a:ext cx="1122631" cy="253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Pockets 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4336605" y="4942556"/>
            <a:ext cx="1122631" cy="253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</a:t>
            </a:r>
            <a:endParaRPr lang="en-US" dirty="0"/>
          </a:p>
        </p:txBody>
      </p:sp>
      <p:sp>
        <p:nvSpPr>
          <p:cNvPr id="32" name="Flowchart: Process 31"/>
          <p:cNvSpPr/>
          <p:nvPr/>
        </p:nvSpPr>
        <p:spPr>
          <a:xfrm>
            <a:off x="4336605" y="5499062"/>
            <a:ext cx="1122631" cy="253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Bits </a:t>
            </a: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4409037" y="1810757"/>
            <a:ext cx="869129" cy="186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Flow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69125" y="3864864"/>
            <a:ext cx="1267481" cy="75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69125" y="4508405"/>
            <a:ext cx="1267481" cy="75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069125" y="5060432"/>
            <a:ext cx="1267481" cy="75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69125" y="5650904"/>
            <a:ext cx="1267481" cy="75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17543" y="3342999"/>
          <a:ext cx="26543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872"/>
                <a:gridCol w="2045428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Link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762936" y="2507808"/>
            <a:ext cx="127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Receiver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29" idx="2"/>
            <a:endCxn id="30" idx="0"/>
          </p:cNvCxnSpPr>
          <p:nvPr/>
        </p:nvCxnSpPr>
        <p:spPr>
          <a:xfrm>
            <a:off x="4897921" y="3992581"/>
            <a:ext cx="0" cy="39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97921" y="4649145"/>
            <a:ext cx="0" cy="2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97921" y="5220865"/>
            <a:ext cx="0" cy="22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/>
          <p:cNvSpPr/>
          <p:nvPr/>
        </p:nvSpPr>
        <p:spPr>
          <a:xfrm>
            <a:off x="2906172" y="6260805"/>
            <a:ext cx="742384" cy="425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  <a:endParaRPr lang="en-US" dirty="0"/>
          </a:p>
        </p:txBody>
      </p:sp>
      <p:sp>
        <p:nvSpPr>
          <p:cNvPr id="49" name="Arrow: Right 48"/>
          <p:cNvSpPr/>
          <p:nvPr/>
        </p:nvSpPr>
        <p:spPr>
          <a:xfrm>
            <a:off x="4010677" y="6260805"/>
            <a:ext cx="742384" cy="425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endParaRPr lang="en-US" dirty="0"/>
          </a:p>
        </p:txBody>
      </p:sp>
      <p:sp>
        <p:nvSpPr>
          <p:cNvPr id="50" name="Arrow: Right 49"/>
          <p:cNvSpPr/>
          <p:nvPr/>
        </p:nvSpPr>
        <p:spPr>
          <a:xfrm>
            <a:off x="5112197" y="6260805"/>
            <a:ext cx="742384" cy="425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</a:t>
            </a:r>
            <a:endParaRPr lang="en-US" dirty="0"/>
          </a:p>
        </p:txBody>
      </p:sp>
      <p:sp>
        <p:nvSpPr>
          <p:cNvPr id="52" name="L-Shape 51"/>
          <p:cNvSpPr/>
          <p:nvPr/>
        </p:nvSpPr>
        <p:spPr>
          <a:xfrm>
            <a:off x="1837837" y="5896071"/>
            <a:ext cx="944586" cy="68126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endParaRPr lang="en-US" dirty="0"/>
          </a:p>
        </p:txBody>
      </p:sp>
      <p:sp>
        <p:nvSpPr>
          <p:cNvPr id="53" name="Arrow: Right 52"/>
          <p:cNvSpPr/>
          <p:nvPr/>
        </p:nvSpPr>
        <p:spPr>
          <a:xfrm>
            <a:off x="6192553" y="6242704"/>
            <a:ext cx="742384" cy="425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US" dirty="0"/>
          </a:p>
        </p:txBody>
      </p:sp>
      <p:sp>
        <p:nvSpPr>
          <p:cNvPr id="54" name="L-Shape 53"/>
          <p:cNvSpPr/>
          <p:nvPr/>
        </p:nvSpPr>
        <p:spPr>
          <a:xfrm rot="16200000">
            <a:off x="7136466" y="5832700"/>
            <a:ext cx="742384" cy="7627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Flow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106363"/>
            <a:ext cx="7807325" cy="1144587"/>
          </a:xfrm>
        </p:spPr>
        <p:txBody>
          <a:bodyPr anchorCtr="1"/>
          <a:lstStyle/>
          <a:p>
            <a:pPr lvl="0" algn="ctr"/>
            <a:r>
              <a:rPr lang="en-US">
                <a:solidFill>
                  <a:srgbClr val="000000"/>
                </a:solidFill>
              </a:rPr>
              <a:t>Tree Topology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590675" y="1865313"/>
            <a:ext cx="3617913" cy="4321175"/>
          </a:xfrm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412706" y="1589088"/>
            <a:ext cx="3751262" cy="4321175"/>
          </a:xfrm>
        </p:spPr>
        <p:txBody>
          <a:bodyPr/>
          <a:lstStyle/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 dirty="0"/>
              <a:t>Combination the Characteristic of linear bus and star topology</a:t>
            </a:r>
            <a:endParaRPr lang="en-US" sz="2175" dirty="0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175" dirty="0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 dirty="0"/>
              <a:t>Device are wired to root hub</a:t>
            </a:r>
            <a:endParaRPr lang="en-US" sz="2175" dirty="0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175" dirty="0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 dirty="0"/>
              <a:t>Twisted pair cable is commonly used</a:t>
            </a:r>
            <a:endParaRPr lang="en-US" sz="2175" dirty="0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175" dirty="0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 dirty="0"/>
              <a:t>Lowest level device are smaller computer</a:t>
            </a:r>
            <a:endParaRPr lang="en-US" sz="217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106363"/>
            <a:ext cx="7807325" cy="1144587"/>
          </a:xfrm>
        </p:spPr>
        <p:txBody>
          <a:bodyPr anchorCtr="1"/>
          <a:lstStyle/>
          <a:p>
            <a:pPr lvl="0" algn="ctr"/>
            <a:r>
              <a:rPr lang="en-US">
                <a:solidFill>
                  <a:srgbClr val="000000"/>
                </a:solidFill>
              </a:rPr>
              <a:t>Hybrid Topology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02150" y="4275138"/>
            <a:ext cx="7689850" cy="2060575"/>
          </a:xfrm>
        </p:spPr>
        <p:txBody>
          <a:bodyPr/>
          <a:lstStyle/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635"/>
              <a:t>Combination two or more different physical topology</a:t>
            </a:r>
            <a:endParaRPr lang="en-US" sz="1635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1635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635"/>
              <a:t>Commonly Star – Bus or Star – Ring</a:t>
            </a:r>
            <a:endParaRPr lang="en-US" sz="1635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1635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635"/>
              <a:t>Also known as special topology and useful for</a:t>
            </a:r>
            <a:endParaRPr lang="en-US" sz="1635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635"/>
              <a:t>corporate office</a:t>
            </a:r>
            <a:endParaRPr lang="en-US" sz="1635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2518953" y="1478127"/>
            <a:ext cx="7714602" cy="241869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895" y="288603"/>
            <a:ext cx="8183742" cy="4503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r>
              <a:rPr lang="en-US" dirty="0">
                <a:solidFill>
                  <a:schemeClr val="bg1"/>
                </a:solidFill>
              </a:rPr>
              <a:t> address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57" y="712008"/>
            <a:ext cx="10141638" cy="5749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lvl="1" indent="0">
              <a:buNone/>
            </a:pPr>
            <a:r>
              <a:rPr lang="en-US" dirty="0"/>
              <a:t>Address ---- Physical ---- MAC Address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   ---Logical ----- IPV</a:t>
            </a:r>
            <a:r>
              <a:rPr lang="en-US" baseline="-25000" dirty="0"/>
              <a:t>4</a:t>
            </a:r>
            <a:r>
              <a:rPr lang="en-US" dirty="0"/>
              <a:t> , IPV</a:t>
            </a:r>
            <a:r>
              <a:rPr lang="en-US" baseline="-25000" dirty="0"/>
              <a:t>6 </a:t>
            </a:r>
            <a:r>
              <a:rPr lang="en-US" dirty="0"/>
              <a:t>( Private ,public)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q. What is MAC address ?</a:t>
            </a:r>
            <a:endParaRPr lang="en-US" dirty="0"/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dirty="0"/>
              <a:t>Media Access control</a:t>
            </a:r>
            <a:endParaRPr lang="en-US" dirty="0"/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dirty="0"/>
              <a:t>Physical address in Laptop / Hardware address </a:t>
            </a:r>
            <a:endParaRPr lang="en-US" dirty="0"/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dirty="0"/>
              <a:t>BIA address in Switch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MAC address is Global  unique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MAC Address always of NETWORK interface card  ( Bluetooth ,WI-FI, Ethernet) ,If you change your NIC you got your MAC address has changed .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* MAC address always contain 48bit ,( 16 byte).</a:t>
            </a:r>
            <a:endParaRPr lang="en-US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24 bit 	+ 	24 bit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OUI 		Vender Specific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44460" y="1095373"/>
            <a:ext cx="0" cy="376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25219" y="30494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6832" y="1889180"/>
            <a:ext cx="245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MAC ADDRESS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70641" y="5757861"/>
            <a:ext cx="0" cy="1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25018" y="5779698"/>
            <a:ext cx="0" cy="2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flipV="1">
            <a:off x="1000665" y="572801"/>
            <a:ext cx="10046747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15620" y="1183372"/>
            <a:ext cx="11737074" cy="50561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4400" lvl="2" indent="0">
              <a:lnSpc>
                <a:spcPct val="100000"/>
              </a:lnSpc>
              <a:buNone/>
            </a:pPr>
            <a:r>
              <a:rPr lang="en-US" sz="2400" dirty="0"/>
              <a:t>* OUI =&gt; Origination Union Identification  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* MAC address Represented in Hexadecimal 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Example = AE-CD-GH  - 69 -49-AB</a:t>
            </a:r>
            <a:endParaRPr lang="en-US" sz="2400" dirty="0"/>
          </a:p>
          <a:p>
            <a:pPr marL="1371600" lvl="3" indent="0">
              <a:buNone/>
            </a:pPr>
            <a:r>
              <a:rPr lang="en-US" sz="2000" dirty="0"/>
              <a:t>	   	24 bit 	        24 bit 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* MAC address contains 12 Hexadecimal value</a:t>
            </a: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* INIA provide starting of 24 bit value and other 24 provide by vender</a:t>
            </a: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* INIA provide 6 Hexadecimal character of MAC address to company and other 6 character assign by vender  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49988" y="2535696"/>
            <a:ext cx="13555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26830" y="2540371"/>
            <a:ext cx="13199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row: Down 24"/>
          <p:cNvSpPr/>
          <p:nvPr/>
        </p:nvSpPr>
        <p:spPr>
          <a:xfrm>
            <a:off x="3016744" y="2568940"/>
            <a:ext cx="45719" cy="92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4804304" y="2571114"/>
            <a:ext cx="45719" cy="92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08150" y="180975"/>
            <a:ext cx="7807325" cy="1144587"/>
          </a:xfrm>
        </p:spPr>
        <p:txBody>
          <a:bodyPr anchorCtr="1"/>
          <a:lstStyle/>
          <a:p>
            <a:pPr lvl="0" algn="ctr"/>
            <a:r>
              <a:rPr lang="en-US" dirty="0">
                <a:solidFill>
                  <a:srgbClr val="000000"/>
                </a:solidFill>
              </a:rPr>
              <a:t>IP Address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2225" y="1911350"/>
            <a:ext cx="7689850" cy="4321175"/>
          </a:xfrm>
        </p:spPr>
        <p:txBody>
          <a:bodyPr/>
          <a:lstStyle/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/>
              <a:t>An IP (Internet  Protocol) address is a unique identifier for computer on an IP network.</a:t>
            </a:r>
            <a:endParaRPr lang="en-US" sz="2175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175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/>
              <a:t>An IP address is a 32 bit binary number .</a:t>
            </a:r>
            <a:endParaRPr lang="en-US" sz="2175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175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/>
              <a:t>It is usually represented as 4 decimal value , each represent 8 bit.</a:t>
            </a:r>
            <a:endParaRPr lang="en-US" sz="2175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2175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/>
              <a:t>It is in the range 0 to 255 (known as octets) separated by decimal points . This is known as “dotted decimal “ notation .</a:t>
            </a:r>
            <a:endParaRPr lang="en-US" sz="2175"/>
          </a:p>
          <a:p>
            <a:pPr lvl="0">
              <a:lnSpc>
                <a:spcPct val="8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2175">
                <a:solidFill>
                  <a:srgbClr val="000000"/>
                </a:solidFill>
              </a:rPr>
              <a:t>Example : 140.0.15.12</a:t>
            </a:r>
            <a:endParaRPr lang="en-US" sz="217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60525" y="300726"/>
            <a:ext cx="7807325" cy="1144587"/>
          </a:xfrm>
        </p:spPr>
        <p:txBody>
          <a:bodyPr anchorCtr="1"/>
          <a:lstStyle/>
          <a:p>
            <a:pPr lvl="0" algn="ctr"/>
            <a:r>
              <a:rPr lang="en-US" dirty="0">
                <a:solidFill>
                  <a:srgbClr val="000000"/>
                </a:solidFill>
              </a:rPr>
              <a:t>IP classes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502150" y="2017713"/>
            <a:ext cx="7689850" cy="4321175"/>
          </a:xfrm>
        </p:spPr>
        <p:txBody>
          <a:bodyPr anchor="ctr" anchorCtr="1"/>
          <a:lstStyle/>
          <a:p>
            <a:pPr lvl="0" algn="ctr"/>
            <a:r>
              <a:rPr lang="en-US">
                <a:latin typeface="Thorndale" pitchFamily="18"/>
              </a:rPr>
              <a:t> </a:t>
            </a:r>
            <a:endParaRPr lang="en-US">
              <a:latin typeface="Thorndale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0790" y="2017642"/>
            <a:ext cx="5260223" cy="41736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There are 5 different address classes of IP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Class A → 1 to 127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Class B → 128 to 191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Class C → 192 to 223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Class D → 224 to 239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5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*	Class e → 240 to 255</a:t>
            </a: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5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7942" y="167642"/>
            <a:ext cx="5149318" cy="3849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IPV</a:t>
            </a:r>
            <a:r>
              <a:rPr lang="en-US" b="1" baseline="-25000" dirty="0"/>
              <a:t>4</a:t>
            </a:r>
            <a:r>
              <a:rPr lang="en-US" b="1" dirty="0"/>
              <a:t> HEADER</a:t>
            </a:r>
            <a:endParaRPr lang="en-US" b="1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</p:nvPr>
        </p:nvGraphicFramePr>
        <p:xfrm>
          <a:off x="1205683" y="703490"/>
          <a:ext cx="9593581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52"/>
                <a:gridCol w="2485167"/>
                <a:gridCol w="888552"/>
                <a:gridCol w="888552"/>
                <a:gridCol w="888552"/>
                <a:gridCol w="888552"/>
                <a:gridCol w="2665654"/>
              </a:tblGrid>
              <a:tr h="224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 version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 IHL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 TOS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 Total Length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4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 Identifier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 Flag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 Fragment Off 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224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 TTL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 Protocal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 Cheak sum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224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32 source Address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32 Destination address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Option ( 0 - 40 ) bit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38688" y="2872596"/>
            <a:ext cx="99807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minimum value of IPV</a:t>
            </a:r>
            <a:r>
              <a:rPr lang="en-US" sz="3200" baseline="-25000" dirty="0">
                <a:solidFill>
                  <a:schemeClr val="bg1"/>
                </a:solidFill>
              </a:rPr>
              <a:t>4</a:t>
            </a:r>
            <a:r>
              <a:rPr lang="en-US" sz="3200" dirty="0">
                <a:solidFill>
                  <a:schemeClr val="bg1"/>
                </a:solidFill>
              </a:rPr>
              <a:t> is 20 byte ,and maximum value is 20 + 40 = 60 byte 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						  8 4 2 1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field of IPV</a:t>
            </a:r>
            <a:r>
              <a:rPr lang="en-US" sz="3200" baseline="-25000" dirty="0">
                <a:solidFill>
                  <a:schemeClr val="bg1"/>
                </a:solidFill>
              </a:rPr>
              <a:t>4</a:t>
            </a:r>
            <a:r>
              <a:rPr lang="en-US" sz="3200" dirty="0">
                <a:solidFill>
                  <a:schemeClr val="bg1"/>
                </a:solidFill>
              </a:rPr>
              <a:t> is :-  0 1 0 0 = 4 *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IHL – Internet Header Length 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TOS – Types of service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TTL – Time To Leave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324"/>
          </a:xfrm>
        </p:spPr>
        <p:txBody>
          <a:bodyPr/>
          <a:lstStyle/>
          <a:p>
            <a:r>
              <a:rPr lang="en-US" dirty="0"/>
              <a:t>IPV</a:t>
            </a:r>
            <a:r>
              <a:rPr lang="en-US" baseline="-25000" dirty="0"/>
              <a:t>4</a:t>
            </a:r>
            <a:r>
              <a:rPr lang="en-US" dirty="0"/>
              <a:t> = INTERNET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01" y="1647641"/>
            <a:ext cx="6116128" cy="447135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IPV</a:t>
            </a:r>
            <a:r>
              <a:rPr lang="en-US" sz="1600" baseline="-25000" dirty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 contain 32 bit logical address 4 bit each </a:t>
            </a:r>
            <a:r>
              <a:rPr lang="en-US" sz="1600" dirty="0" err="1">
                <a:solidFill>
                  <a:schemeClr val="bg1"/>
                </a:solidFill>
              </a:rPr>
              <a:t>octact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Maximum value of </a:t>
            </a:r>
            <a:r>
              <a:rPr lang="en-US" sz="1600" dirty="0" err="1">
                <a:solidFill>
                  <a:schemeClr val="bg1"/>
                </a:solidFill>
              </a:rPr>
              <a:t>octact</a:t>
            </a:r>
            <a:r>
              <a:rPr lang="en-US" sz="1600" dirty="0">
                <a:solidFill>
                  <a:schemeClr val="bg1"/>
                </a:solidFill>
              </a:rPr>
              <a:t>  255 ,and minimum 0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IP Address =&gt; Network ID + Host ID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= class of IP Address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Class A		0—to—127  ( 127.0.0.0 is adobe to  Microsoft)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* If you want check 127.0.0.0 range then ping IP on CMD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Class B		128—to—191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Class C		192—to—223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Class D		224—to– 239  Multicast reserve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Class E		240—to –255  special purpose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* IP always Identify by first </a:t>
            </a:r>
            <a:r>
              <a:rPr lang="en-US" sz="1600" dirty="0" err="1">
                <a:solidFill>
                  <a:schemeClr val="bg1"/>
                </a:solidFill>
              </a:rPr>
              <a:t>octact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9090" y="2081552"/>
            <a:ext cx="1975448" cy="428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192 .180 . 10  . 0</a:t>
            </a:r>
            <a:endParaRPr lang="en-US" sz="1600" dirty="0"/>
          </a:p>
          <a:p>
            <a:r>
              <a:rPr lang="en-US" sz="1600" dirty="0"/>
              <a:t>8 bit. 8bit. 8bit</a:t>
            </a:r>
            <a:r>
              <a:rPr lang="en-US" dirty="0"/>
              <a:t> .8bit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2160" y="1496115"/>
            <a:ext cx="5584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* How to find network 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Note – here N =1 , H = 0;</a:t>
            </a:r>
            <a:endParaRPr lang="en-US" sz="1600" dirty="0"/>
          </a:p>
          <a:p>
            <a:r>
              <a:rPr lang="en-US" sz="1600" dirty="0"/>
              <a:t>Class A  N H </a:t>
            </a:r>
            <a:r>
              <a:rPr lang="en-US" sz="1600" dirty="0" err="1"/>
              <a:t>H</a:t>
            </a:r>
            <a:r>
              <a:rPr lang="en-US" sz="1600" dirty="0"/>
              <a:t> </a:t>
            </a:r>
            <a:r>
              <a:rPr lang="en-US" sz="1600" dirty="0" err="1"/>
              <a:t>H</a:t>
            </a:r>
            <a:r>
              <a:rPr lang="en-US" sz="1600" dirty="0"/>
              <a:t>	10.15.12.14 , (10.0.0.0 Network ID)</a:t>
            </a:r>
            <a:endParaRPr lang="en-US" sz="1600" dirty="0"/>
          </a:p>
          <a:p>
            <a:r>
              <a:rPr lang="en-US" sz="1600" dirty="0"/>
              <a:t>Class B  N </a:t>
            </a:r>
            <a:r>
              <a:rPr lang="en-US" sz="1600" dirty="0" err="1"/>
              <a:t>N</a:t>
            </a:r>
            <a:r>
              <a:rPr lang="en-US" sz="1600" dirty="0"/>
              <a:t> H </a:t>
            </a:r>
            <a:r>
              <a:rPr lang="en-US" sz="1600" dirty="0" err="1"/>
              <a:t>H</a:t>
            </a:r>
            <a:r>
              <a:rPr lang="en-US" sz="1600" dirty="0"/>
              <a:t>	128.45.2.0 , ( 128.45.0.0 Network ID)</a:t>
            </a:r>
            <a:endParaRPr lang="en-US" sz="1600" dirty="0"/>
          </a:p>
          <a:p>
            <a:r>
              <a:rPr lang="en-US" sz="1600" dirty="0"/>
              <a:t>Class C  N </a:t>
            </a:r>
            <a:r>
              <a:rPr lang="en-US" sz="1600" dirty="0" err="1"/>
              <a:t>N</a:t>
            </a:r>
            <a:r>
              <a:rPr lang="en-US" sz="1600" dirty="0"/>
              <a:t> </a:t>
            </a:r>
            <a:r>
              <a:rPr lang="en-US" sz="1600" dirty="0" err="1"/>
              <a:t>N</a:t>
            </a:r>
            <a:r>
              <a:rPr lang="en-US" sz="1600" dirty="0"/>
              <a:t> H	192.45.20.30 (192.45.20.0 Network ID)</a:t>
            </a:r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* Note When Host vale are 0 then IP is always Network ID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* How to find Broadcast Id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400" dirty="0"/>
              <a:t>Note – here  H = 255;</a:t>
            </a:r>
            <a:endParaRPr lang="en-US" sz="1400" dirty="0"/>
          </a:p>
          <a:p>
            <a:r>
              <a:rPr lang="en-US" sz="1400" dirty="0"/>
              <a:t>Class A  N H </a:t>
            </a:r>
            <a:r>
              <a:rPr lang="en-US" sz="1400" dirty="0" err="1"/>
              <a:t>H</a:t>
            </a:r>
            <a:r>
              <a:rPr lang="en-US" sz="1400" dirty="0"/>
              <a:t> </a:t>
            </a:r>
            <a:r>
              <a:rPr lang="en-US" sz="1400" dirty="0" err="1"/>
              <a:t>H</a:t>
            </a:r>
            <a:r>
              <a:rPr lang="en-US" sz="1400" dirty="0"/>
              <a:t>	10.15.12.14 , (10.255.255.255 Broadcast ID)</a:t>
            </a:r>
            <a:endParaRPr lang="en-US" sz="1400" dirty="0"/>
          </a:p>
          <a:p>
            <a:r>
              <a:rPr lang="en-US" sz="1400" dirty="0"/>
              <a:t>Class B  N </a:t>
            </a:r>
            <a:r>
              <a:rPr lang="en-US" sz="1400" dirty="0" err="1"/>
              <a:t>N</a:t>
            </a:r>
            <a:r>
              <a:rPr lang="en-US" sz="1400" dirty="0"/>
              <a:t> H </a:t>
            </a:r>
            <a:r>
              <a:rPr lang="en-US" sz="1400" dirty="0" err="1"/>
              <a:t>H</a:t>
            </a:r>
            <a:r>
              <a:rPr lang="en-US" sz="1400" dirty="0"/>
              <a:t>	128.45.2.0 , ( 128.45.255.255 broadcast ID)</a:t>
            </a:r>
            <a:endParaRPr lang="en-US" sz="1400" dirty="0"/>
          </a:p>
          <a:p>
            <a:r>
              <a:rPr lang="en-US" sz="1400" dirty="0"/>
              <a:t>Class C  N </a:t>
            </a:r>
            <a:r>
              <a:rPr lang="en-US" sz="1400" dirty="0" err="1"/>
              <a:t>N</a:t>
            </a:r>
            <a:r>
              <a:rPr lang="en-US" sz="1400" dirty="0"/>
              <a:t> </a:t>
            </a:r>
            <a:r>
              <a:rPr lang="en-US" sz="1400" dirty="0" err="1"/>
              <a:t>N</a:t>
            </a:r>
            <a:r>
              <a:rPr lang="en-US" sz="1400" dirty="0"/>
              <a:t> H	192.45.20.30 (192.45.20.255 broadcast ID)</a:t>
            </a:r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* Note  When Host Value is 255 then IP is Broadcast 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* How to find subnet mask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/>
              <a:t>Note – here  N = 255, H = 0;</a:t>
            </a:r>
            <a:endParaRPr lang="en-US" sz="1400" dirty="0"/>
          </a:p>
          <a:p>
            <a:r>
              <a:rPr lang="en-US" sz="1400" dirty="0"/>
              <a:t>Class A  N H </a:t>
            </a:r>
            <a:r>
              <a:rPr lang="en-US" sz="1400" dirty="0" err="1"/>
              <a:t>H</a:t>
            </a:r>
            <a:r>
              <a:rPr lang="en-US" sz="1400" dirty="0"/>
              <a:t> </a:t>
            </a:r>
            <a:r>
              <a:rPr lang="en-US" sz="1400" dirty="0" err="1"/>
              <a:t>H</a:t>
            </a:r>
            <a:r>
              <a:rPr lang="en-US" sz="1400" dirty="0"/>
              <a:t>	10.15.12.14 , (255.0.0.0 subnet mask)</a:t>
            </a:r>
            <a:endParaRPr lang="en-US" sz="1400" dirty="0"/>
          </a:p>
          <a:p>
            <a:r>
              <a:rPr lang="en-US" sz="1400" dirty="0"/>
              <a:t>Class B  N </a:t>
            </a:r>
            <a:r>
              <a:rPr lang="en-US" sz="1400" dirty="0" err="1"/>
              <a:t>N</a:t>
            </a:r>
            <a:r>
              <a:rPr lang="en-US" sz="1400" dirty="0"/>
              <a:t> H </a:t>
            </a:r>
            <a:r>
              <a:rPr lang="en-US" sz="1400" dirty="0" err="1"/>
              <a:t>H</a:t>
            </a:r>
            <a:r>
              <a:rPr lang="en-US" sz="1400" dirty="0"/>
              <a:t>	128.45.2.0 , ( 255.255.0.0 Subnet Mask)</a:t>
            </a:r>
            <a:endParaRPr lang="en-US" sz="1400" dirty="0"/>
          </a:p>
          <a:p>
            <a:r>
              <a:rPr lang="en-US" sz="1400" dirty="0"/>
              <a:t>Class C  N </a:t>
            </a:r>
            <a:r>
              <a:rPr lang="en-US" sz="1400" dirty="0" err="1"/>
              <a:t>N</a:t>
            </a:r>
            <a:r>
              <a:rPr lang="en-US" sz="1400" dirty="0"/>
              <a:t> </a:t>
            </a:r>
            <a:r>
              <a:rPr lang="en-US" sz="1400" dirty="0" err="1"/>
              <a:t>N</a:t>
            </a:r>
            <a:r>
              <a:rPr lang="en-US" sz="1400" dirty="0"/>
              <a:t> H	192.45.20.30 (255.255.255.0 Subnet Mask)</a:t>
            </a:r>
            <a:endParaRPr lang="en-US" sz="14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* Note when then N value is 255  and H value 0 then IP show Subnet mask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 descr="Note :-  Default bit reserved for A /8&#10;"/>
          <p:cNvSpPr/>
          <p:nvPr/>
        </p:nvSpPr>
        <p:spPr>
          <a:xfrm>
            <a:off x="466725" y="5772152"/>
            <a:ext cx="5486400" cy="9561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92D050"/>
                </a:solidFill>
              </a:rPr>
              <a:t>Note :-Default bit reserved for class A = 8 bit</a:t>
            </a:r>
            <a:endParaRPr lang="en-US" sz="2000" b="1" dirty="0">
              <a:solidFill>
                <a:srgbClr val="92D050"/>
              </a:solidFill>
            </a:endParaRPr>
          </a:p>
          <a:p>
            <a:r>
              <a:rPr lang="en-US" sz="2000" b="1" dirty="0">
                <a:solidFill>
                  <a:srgbClr val="92D050"/>
                </a:solidFill>
              </a:rPr>
              <a:t>							class B = 16 bit</a:t>
            </a:r>
            <a:endParaRPr lang="en-US" sz="2000" b="1" dirty="0">
              <a:solidFill>
                <a:srgbClr val="92D050"/>
              </a:solidFill>
            </a:endParaRPr>
          </a:p>
          <a:p>
            <a:r>
              <a:rPr lang="en-US" sz="2000" b="1" dirty="0">
                <a:solidFill>
                  <a:srgbClr val="92D050"/>
                </a:solidFill>
              </a:rPr>
              <a:t>							class c = 24 bit </a:t>
            </a:r>
            <a:endParaRPr lang="en-US" sz="20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18520"/>
            <a:ext cx="2859087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Subnetting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066801"/>
            <a:ext cx="6803091" cy="18516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C00000"/>
                </a:solidFill>
              </a:rPr>
              <a:t>* What is subnetting and What use in IP address</a:t>
            </a:r>
            <a:endParaRPr lang="en-US" sz="12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C00000"/>
                </a:solidFill>
              </a:rPr>
              <a:t>Because IPV</a:t>
            </a:r>
            <a:r>
              <a:rPr lang="en-US" sz="1200" b="1" baseline="-25000" dirty="0">
                <a:solidFill>
                  <a:srgbClr val="C00000"/>
                </a:solidFill>
              </a:rPr>
              <a:t>4</a:t>
            </a:r>
            <a:r>
              <a:rPr lang="en-US" sz="1200" b="1" dirty="0">
                <a:solidFill>
                  <a:srgbClr val="C00000"/>
                </a:solidFill>
              </a:rPr>
              <a:t> is limited in IT  and we can save IP Address follow some steps .</a:t>
            </a:r>
            <a:endParaRPr lang="en-US" sz="12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C00000"/>
                </a:solidFill>
              </a:rPr>
              <a:t>(</a:t>
            </a:r>
            <a:r>
              <a:rPr lang="en-US" sz="1200" b="1" dirty="0" err="1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) Private IP Address </a:t>
            </a:r>
            <a:endParaRPr lang="en-US" sz="12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C00000"/>
                </a:solidFill>
              </a:rPr>
              <a:t>(ii) IPV</a:t>
            </a:r>
            <a:r>
              <a:rPr lang="en-US" sz="1200" b="1" baseline="-25000" dirty="0">
                <a:solidFill>
                  <a:srgbClr val="C00000"/>
                </a:solidFill>
              </a:rPr>
              <a:t>6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endParaRPr lang="en-US" sz="12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C00000"/>
                </a:solidFill>
              </a:rPr>
              <a:t>(iii) Subnetting </a:t>
            </a:r>
            <a:endParaRPr lang="en-US" sz="12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C00000"/>
                </a:solidFill>
              </a:rPr>
              <a:t>Means of Subnet  :- Subnet -&gt; Network Within a Network  / Logical Division Of IP Address</a:t>
            </a:r>
            <a:endParaRPr lang="en-US" sz="12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C00000"/>
                </a:solidFill>
              </a:rPr>
              <a:t>Due to subnetting 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C00000"/>
                </a:solidFill>
              </a:rPr>
              <a:t>* Subnetting use for save Waste </a:t>
            </a:r>
            <a:r>
              <a:rPr lang="en-US" sz="1200" b="1">
                <a:solidFill>
                  <a:srgbClr val="C00000"/>
                </a:solidFill>
              </a:rPr>
              <a:t>IP Address 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9" y="3394085"/>
            <a:ext cx="923607" cy="662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65" y="3477260"/>
            <a:ext cx="567690" cy="5676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93" y="3491776"/>
            <a:ext cx="567690" cy="5676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1556" y="3423113"/>
            <a:ext cx="923607" cy="662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898" y="5791203"/>
            <a:ext cx="923607" cy="662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298" y="5791203"/>
            <a:ext cx="923607" cy="662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9" name="Straight Arrow Connector 18"/>
          <p:cNvCxnSpPr/>
          <p:nvPr/>
        </p:nvCxnSpPr>
        <p:spPr>
          <a:xfrm flipV="1">
            <a:off x="7136309" y="3761105"/>
            <a:ext cx="2457634" cy="14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431698" y="3719470"/>
            <a:ext cx="1884999" cy="12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0"/>
          </p:cNvCxnSpPr>
          <p:nvPr/>
        </p:nvCxnSpPr>
        <p:spPr>
          <a:xfrm flipH="1">
            <a:off x="2780102" y="4223657"/>
            <a:ext cx="682465" cy="1567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21838" y="4223657"/>
            <a:ext cx="1506720" cy="1567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13884856">
            <a:off x="7116721" y="3366497"/>
            <a:ext cx="923607" cy="857161"/>
          </a:xfrm>
          <a:prstGeom prst="arc">
            <a:avLst>
              <a:gd name="adj1" fmla="val 14557870"/>
              <a:gd name="adj2" fmla="val 169303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2934397">
            <a:off x="2438271" y="3290891"/>
            <a:ext cx="923607" cy="857161"/>
          </a:xfrm>
          <a:prstGeom prst="arc">
            <a:avLst>
              <a:gd name="adj1" fmla="val 13885779"/>
              <a:gd name="adj2" fmla="val 236642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9376542">
            <a:off x="2997149" y="4140443"/>
            <a:ext cx="861872" cy="857161"/>
          </a:xfrm>
          <a:prstGeom prst="arc">
            <a:avLst>
              <a:gd name="adj1" fmla="val 13885779"/>
              <a:gd name="adj2" fmla="val 236642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8782022">
            <a:off x="6280992" y="4121921"/>
            <a:ext cx="923607" cy="857161"/>
          </a:xfrm>
          <a:prstGeom prst="arc">
            <a:avLst>
              <a:gd name="adj1" fmla="val 13885779"/>
              <a:gd name="adj2" fmla="val 236642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07229" y="3727461"/>
            <a:ext cx="2200138" cy="26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rot="19136836">
            <a:off x="4253270" y="2962850"/>
            <a:ext cx="1934056" cy="1891620"/>
          </a:xfrm>
          <a:prstGeom prst="arc">
            <a:avLst>
              <a:gd name="adj1" fmla="val 13885779"/>
              <a:gd name="adj2" fmla="val 169028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8469889">
            <a:off x="4253270" y="2655100"/>
            <a:ext cx="1934056" cy="1891620"/>
          </a:xfrm>
          <a:prstGeom prst="arc">
            <a:avLst>
              <a:gd name="adj1" fmla="val 13885779"/>
              <a:gd name="adj2" fmla="val 169028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66671" y="342902"/>
            <a:ext cx="5472931" cy="2877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Different Network ID  on each Router Interface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Router is a Internetworking Device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 when we communicate with different network then we use Router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The Used of One IP a one side interface  Router Can’t we use  second side interface of Router .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42255" y="4285220"/>
            <a:ext cx="749958" cy="662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com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9829250" y="4285220"/>
            <a:ext cx="749958" cy="662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</a:t>
            </a:r>
            <a:endParaRPr lang="en-US" sz="1600" dirty="0"/>
          </a:p>
          <a:p>
            <a:pPr algn="ctr"/>
            <a:r>
              <a:rPr lang="en-US" sz="1600" dirty="0"/>
              <a:t>com</a:t>
            </a:r>
            <a:endParaRPr lang="en-US" sz="1600" dirty="0"/>
          </a:p>
        </p:txBody>
      </p:sp>
      <p:sp>
        <p:nvSpPr>
          <p:cNvPr id="41" name="Oval 40"/>
          <p:cNvSpPr/>
          <p:nvPr/>
        </p:nvSpPr>
        <p:spPr>
          <a:xfrm>
            <a:off x="9829250" y="5864049"/>
            <a:ext cx="749958" cy="662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com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842381" y="5778324"/>
            <a:ext cx="749958" cy="662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 com</a:t>
            </a:r>
            <a:endParaRPr lang="en-US" sz="1600" dirty="0"/>
          </a:p>
        </p:txBody>
      </p:sp>
      <p:cxnSp>
        <p:nvCxnSpPr>
          <p:cNvPr id="44" name="Straight Arrow Connector 43"/>
          <p:cNvCxnSpPr>
            <a:stCxn id="13" idx="4"/>
          </p:cNvCxnSpPr>
          <p:nvPr/>
        </p:nvCxnSpPr>
        <p:spPr>
          <a:xfrm flipH="1">
            <a:off x="10153359" y="4085320"/>
            <a:ext cx="1" cy="1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004714" y="4024360"/>
            <a:ext cx="1" cy="1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86324" y="6168025"/>
            <a:ext cx="546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953626" y="6168025"/>
            <a:ext cx="76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99383" y="3366743"/>
            <a:ext cx="1341019" cy="352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interface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4704183" y="3734324"/>
            <a:ext cx="1341019" cy="352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 </a:t>
            </a:r>
            <a:r>
              <a:rPr lang="en-US" sz="1400" baseline="30000" dirty="0" err="1"/>
              <a:t>nd</a:t>
            </a:r>
            <a:r>
              <a:rPr lang="en-US" sz="1400" baseline="30000" dirty="0"/>
              <a:t>  </a:t>
            </a:r>
            <a:r>
              <a:rPr lang="en-US" sz="1400" dirty="0"/>
              <a:t>interface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0251" y="5138713"/>
            <a:ext cx="790485" cy="566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644" y="2123544"/>
            <a:ext cx="879530" cy="879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04" y="2123544"/>
            <a:ext cx="879530" cy="879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2247" y="2197113"/>
            <a:ext cx="790485" cy="566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0202" y="5138713"/>
            <a:ext cx="790485" cy="566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155" y="2197113"/>
            <a:ext cx="790485" cy="566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795384" y="2787412"/>
            <a:ext cx="1093805" cy="879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   N H </a:t>
            </a:r>
            <a:r>
              <a:rPr lang="en-US" sz="1200" dirty="0" err="1"/>
              <a:t>H</a:t>
            </a:r>
            <a:r>
              <a:rPr lang="en-US" sz="1200" dirty="0"/>
              <a:t> </a:t>
            </a:r>
            <a:r>
              <a:rPr lang="en-US" sz="1200" dirty="0" err="1"/>
              <a:t>H</a:t>
            </a:r>
            <a:endParaRPr lang="en-US" sz="1200" dirty="0"/>
          </a:p>
          <a:p>
            <a:r>
              <a:rPr lang="en-US" sz="1200" dirty="0"/>
              <a:t>IP 10.0.0.1</a:t>
            </a:r>
            <a:endParaRPr lang="en-US" sz="1200" dirty="0"/>
          </a:p>
          <a:p>
            <a:r>
              <a:rPr lang="en-US" sz="1200" dirty="0"/>
              <a:t>Class A</a:t>
            </a:r>
            <a:endParaRPr lang="en-US" sz="1200" dirty="0"/>
          </a:p>
          <a:p>
            <a:r>
              <a:rPr lang="en-US" sz="1200" dirty="0"/>
              <a:t>2</a:t>
            </a:r>
            <a:r>
              <a:rPr lang="en-US" sz="1200" baseline="30000" dirty="0"/>
              <a:t>24</a:t>
            </a:r>
            <a:r>
              <a:rPr lang="en-US" sz="1200" dirty="0"/>
              <a:t> – 2 = </a:t>
            </a:r>
            <a:endParaRPr lang="en-US" sz="1200" dirty="0"/>
          </a:p>
          <a:p>
            <a:r>
              <a:rPr lang="en-US" sz="1200" dirty="0"/>
              <a:t>Useable IP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469212" y="2787412"/>
            <a:ext cx="1093805" cy="879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       N </a:t>
            </a:r>
            <a:r>
              <a:rPr lang="en-US" sz="1100" dirty="0" err="1"/>
              <a:t>N</a:t>
            </a:r>
            <a:r>
              <a:rPr lang="en-US" sz="1100" dirty="0"/>
              <a:t> H </a:t>
            </a:r>
            <a:r>
              <a:rPr lang="en-US" sz="1100" dirty="0" err="1"/>
              <a:t>H</a:t>
            </a:r>
            <a:endParaRPr lang="en-US" sz="1100" dirty="0"/>
          </a:p>
          <a:p>
            <a:r>
              <a:rPr lang="en-US" sz="1100" dirty="0"/>
              <a:t>IP 128.10.0.1</a:t>
            </a:r>
            <a:endParaRPr lang="en-US" sz="1100" dirty="0"/>
          </a:p>
          <a:p>
            <a:r>
              <a:rPr lang="en-US" sz="1100" dirty="0"/>
              <a:t>Class B</a:t>
            </a:r>
            <a:endParaRPr lang="en-US" sz="1100" dirty="0"/>
          </a:p>
          <a:p>
            <a:r>
              <a:rPr lang="en-US" sz="1000" dirty="0"/>
              <a:t>2</a:t>
            </a:r>
            <a:r>
              <a:rPr lang="en-US" sz="1000" baseline="30000" dirty="0"/>
              <a:t>16</a:t>
            </a:r>
            <a:r>
              <a:rPr lang="en-US" sz="1000" dirty="0"/>
              <a:t> – 2 = 65534</a:t>
            </a:r>
            <a:endParaRPr lang="en-US" sz="1000" dirty="0"/>
          </a:p>
          <a:p>
            <a:r>
              <a:rPr lang="en-US" sz="1000" dirty="0"/>
              <a:t>Usable IP 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7898541" y="5705474"/>
            <a:ext cx="1093805" cy="425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IP 200.10.20.1</a:t>
            </a:r>
            <a:endParaRPr lang="en-US" sz="1100" dirty="0"/>
          </a:p>
          <a:p>
            <a:pPr algn="ctr"/>
            <a:r>
              <a:rPr lang="en-US" sz="1100" dirty="0"/>
              <a:t>Class C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391206" y="5705475"/>
            <a:ext cx="1093805" cy="1049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      N   </a:t>
            </a:r>
            <a:r>
              <a:rPr lang="en-US" sz="1100" dirty="0" err="1"/>
              <a:t>N</a:t>
            </a:r>
            <a:r>
              <a:rPr lang="en-US" sz="1100" dirty="0"/>
              <a:t>  </a:t>
            </a:r>
            <a:r>
              <a:rPr lang="en-US" sz="1100" dirty="0" err="1"/>
              <a:t>N</a:t>
            </a:r>
            <a:r>
              <a:rPr lang="en-US" sz="1100" dirty="0"/>
              <a:t> H</a:t>
            </a:r>
            <a:endParaRPr lang="en-US" sz="1100" dirty="0"/>
          </a:p>
          <a:p>
            <a:r>
              <a:rPr lang="en-US" sz="1100" dirty="0"/>
              <a:t>IP 201.10.20.1</a:t>
            </a:r>
            <a:endParaRPr lang="en-US" sz="1100" dirty="0"/>
          </a:p>
          <a:p>
            <a:r>
              <a:rPr lang="en-US" sz="1100" dirty="0"/>
              <a:t>Class C</a:t>
            </a:r>
            <a:endParaRPr lang="en-US" sz="1100" dirty="0"/>
          </a:p>
          <a:p>
            <a:r>
              <a:rPr lang="en-US" sz="1100" dirty="0"/>
              <a:t>2</a:t>
            </a:r>
            <a:r>
              <a:rPr lang="en-US" sz="1100" baseline="30000" dirty="0"/>
              <a:t>8</a:t>
            </a:r>
            <a:r>
              <a:rPr lang="en-US" sz="1100" dirty="0"/>
              <a:t> – 2 = 254</a:t>
            </a:r>
            <a:endParaRPr lang="en-US" sz="1100" dirty="0"/>
          </a:p>
          <a:p>
            <a:r>
              <a:rPr lang="en-US" sz="1100" dirty="0"/>
              <a:t>Useable IP</a:t>
            </a:r>
            <a:endParaRPr lang="en-US" sz="1100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4454371" y="3028954"/>
            <a:ext cx="790486" cy="2663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Router1</a:t>
            </a:r>
            <a:endParaRPr lang="en-US" sz="1400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7858847" y="3046205"/>
            <a:ext cx="790486" cy="2663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Router2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8" idx="3"/>
            <a:endCxn id="7" idx="1"/>
          </p:cNvCxnSpPr>
          <p:nvPr/>
        </p:nvCxnSpPr>
        <p:spPr>
          <a:xfrm>
            <a:off x="5270734" y="2563309"/>
            <a:ext cx="25279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768410" y="2563309"/>
            <a:ext cx="25279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38745" y="2563309"/>
            <a:ext cx="180274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5" idx="0"/>
          </p:cNvCxnSpPr>
          <p:nvPr/>
        </p:nvCxnSpPr>
        <p:spPr>
          <a:xfrm>
            <a:off x="4849614" y="3295289"/>
            <a:ext cx="25878" cy="18434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16821" y="3295289"/>
            <a:ext cx="25878" cy="18434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8598347">
            <a:off x="4397317" y="3303125"/>
            <a:ext cx="956767" cy="981616"/>
          </a:xfrm>
          <a:prstGeom prst="arc">
            <a:avLst>
              <a:gd name="adj1" fmla="val 15236444"/>
              <a:gd name="adj2" fmla="val 169113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18598347">
            <a:off x="7938438" y="3303124"/>
            <a:ext cx="956767" cy="981616"/>
          </a:xfrm>
          <a:prstGeom prst="arc">
            <a:avLst>
              <a:gd name="adj1" fmla="val 15236444"/>
              <a:gd name="adj2" fmla="val 169113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3352629">
            <a:off x="8749319" y="2124872"/>
            <a:ext cx="956767" cy="981616"/>
          </a:xfrm>
          <a:prstGeom prst="arc">
            <a:avLst>
              <a:gd name="adj1" fmla="val 15236444"/>
              <a:gd name="adj2" fmla="val 169113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2391986">
            <a:off x="3342868" y="2124872"/>
            <a:ext cx="956767" cy="981616"/>
          </a:xfrm>
          <a:prstGeom prst="arc">
            <a:avLst>
              <a:gd name="adj1" fmla="val 15236444"/>
              <a:gd name="adj2" fmla="val 169113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8635253">
            <a:off x="5432243" y="1824735"/>
            <a:ext cx="2296377" cy="2399348"/>
          </a:xfrm>
          <a:prstGeom prst="arc">
            <a:avLst>
              <a:gd name="adj1" fmla="val 15236444"/>
              <a:gd name="adj2" fmla="val 1409682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7945601">
            <a:off x="5380491" y="866248"/>
            <a:ext cx="2296377" cy="2399348"/>
          </a:xfrm>
          <a:prstGeom prst="arc">
            <a:avLst>
              <a:gd name="adj1" fmla="val 15236444"/>
              <a:gd name="adj2" fmla="val 1409682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74586" y="1915052"/>
            <a:ext cx="1418443" cy="710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Interface B/N two Router Line</a:t>
            </a:r>
            <a:endParaRPr lang="en-US" sz="1400" b="1" dirty="0"/>
          </a:p>
          <a:p>
            <a:pPr algn="ctr"/>
            <a:r>
              <a:rPr lang="en-US" sz="1400" b="1" dirty="0"/>
              <a:t>With Different IP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2791" y="663583"/>
            <a:ext cx="285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Required 6 IP   1 IP each interface for subnetting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35824" y="2496343"/>
            <a:ext cx="19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computer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37898" y="2530853"/>
            <a:ext cx="19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computer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25008" y="4751009"/>
            <a:ext cx="193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computer on interface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476537" y="4751009"/>
            <a:ext cx="193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150 computer on interface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664432" y="2513597"/>
            <a:ext cx="193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IP Required B/N 2 Router 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057" y="253497"/>
            <a:ext cx="101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 / IP Modal    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24696" y="776717"/>
            <a:ext cx="1520982" cy="34591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Issue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391" y="730402"/>
            <a:ext cx="1321806" cy="345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2391" y="1184122"/>
            <a:ext cx="941561" cy="345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198" y="1600588"/>
            <a:ext cx="1855960" cy="345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Reduction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914" y="2478772"/>
            <a:ext cx="1855960" cy="345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Probability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9916" y="2044201"/>
            <a:ext cx="1855960" cy="34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Error Control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31149" y="1147053"/>
            <a:ext cx="1006636" cy="5888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68808" y="1100701"/>
            <a:ext cx="1468977" cy="19610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40614" y="1171479"/>
            <a:ext cx="1182008" cy="14839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22503" y="1157755"/>
            <a:ext cx="1115282" cy="105487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11064" y="949673"/>
            <a:ext cx="65010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02337" y="1262387"/>
            <a:ext cx="4770135" cy="1198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TCP :- Transmission Control Protocol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Us Defination is created This Protocol in 1970  Named  was LAN / ARPA net but in some time changed it’s name DARPANET .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335038" y="3164759"/>
          <a:ext cx="2600674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570"/>
                <a:gridCol w="2004104"/>
              </a:tblGrid>
              <a:tr h="234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 Layer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Layer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Layer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Link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Layer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046900" y="5710947"/>
            <a:ext cx="1176950" cy="37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OSI Model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869380" y="2478772"/>
          <a:ext cx="2654300" cy="3141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872"/>
                <a:gridCol w="2045428"/>
              </a:tblGrid>
              <a:tr h="8858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Layer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DNS/DHCP/SMTP/FTP/TFTP /SMTP/POP3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 Layer /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to Host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Layer / network layer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(ICMP/IGMP/AARP/RARP)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Access Layer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3" name="Flowchart: Process 32"/>
          <p:cNvSpPr/>
          <p:nvPr/>
        </p:nvSpPr>
        <p:spPr>
          <a:xfrm>
            <a:off x="8869380" y="2478772"/>
            <a:ext cx="2654300" cy="880064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8869380" y="3358836"/>
            <a:ext cx="2654300" cy="59752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869380" y="3947312"/>
            <a:ext cx="2654300" cy="1086420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8869380" y="5033731"/>
            <a:ext cx="2654300" cy="586385"/>
          </a:xfrm>
          <a:prstGeom prst="flowChart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533299" y="5789468"/>
            <a:ext cx="162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 /IP Model  </a:t>
            </a:r>
            <a:endParaRPr lang="en-US" b="1" dirty="0"/>
          </a:p>
        </p:txBody>
      </p:sp>
      <p:sp>
        <p:nvSpPr>
          <p:cNvPr id="38" name="Flowchart: Process 37"/>
          <p:cNvSpPr/>
          <p:nvPr/>
        </p:nvSpPr>
        <p:spPr>
          <a:xfrm>
            <a:off x="3322622" y="3164759"/>
            <a:ext cx="2613090" cy="954568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3322622" y="4119327"/>
            <a:ext cx="2613090" cy="34591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3322621" y="4465240"/>
            <a:ext cx="2613090" cy="290910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3322621" y="4756150"/>
            <a:ext cx="2613090" cy="608884"/>
          </a:xfrm>
          <a:prstGeom prst="flowChart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42150" y="3514009"/>
            <a:ext cx="958850" cy="4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7061200" y="4210050"/>
            <a:ext cx="952500" cy="1905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Segmentation </a:t>
            </a:r>
            <a:endParaRPr lang="en-US" sz="1100" dirty="0"/>
          </a:p>
        </p:txBody>
      </p:sp>
      <p:sp>
        <p:nvSpPr>
          <p:cNvPr id="44" name="Flowchart: Process 43"/>
          <p:cNvSpPr/>
          <p:nvPr/>
        </p:nvSpPr>
        <p:spPr>
          <a:xfrm>
            <a:off x="7061200" y="4515445"/>
            <a:ext cx="952500" cy="1905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Pockets </a:t>
            </a:r>
            <a:endParaRPr lang="en-US" sz="1100" dirty="0"/>
          </a:p>
        </p:txBody>
      </p:sp>
      <p:sp>
        <p:nvSpPr>
          <p:cNvPr id="45" name="Flowchart: Process 44"/>
          <p:cNvSpPr/>
          <p:nvPr/>
        </p:nvSpPr>
        <p:spPr>
          <a:xfrm>
            <a:off x="7061200" y="4870092"/>
            <a:ext cx="939800" cy="42580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Frame  </a:t>
            </a:r>
            <a:endParaRPr lang="en-US" sz="1100" dirty="0"/>
          </a:p>
          <a:p>
            <a:pPr algn="ctr"/>
            <a:r>
              <a:rPr lang="en-US" sz="1100" dirty="0"/>
              <a:t>Bit </a:t>
            </a:r>
            <a:endParaRPr lang="en-US" sz="11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935711" y="3276600"/>
            <a:ext cx="2364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78550" y="3289300"/>
            <a:ext cx="0" cy="7601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35711" y="4049444"/>
            <a:ext cx="2364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178550" y="3759395"/>
            <a:ext cx="863600" cy="1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045016" y="2824685"/>
            <a:ext cx="933884" cy="91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35711" y="4756150"/>
            <a:ext cx="36983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5550" y="4756150"/>
            <a:ext cx="0" cy="48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935711" y="5238750"/>
            <a:ext cx="36983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305550" y="5046481"/>
            <a:ext cx="857250" cy="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968114" y="5048199"/>
            <a:ext cx="1271105" cy="27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758120" y="4608118"/>
            <a:ext cx="1380610" cy="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638290" y="4316070"/>
            <a:ext cx="1518671" cy="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922940" y="3657600"/>
            <a:ext cx="1316279" cy="66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858609" y="4608118"/>
            <a:ext cx="1380610" cy="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218468"/>
            <a:ext cx="9905998" cy="67688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find :- subnet mask , broadcast id ,convert </a:t>
            </a:r>
            <a:r>
              <a:rPr lang="en-US" sz="2400" dirty="0" err="1"/>
              <a:t>ip</a:t>
            </a:r>
            <a:r>
              <a:rPr lang="en-US" sz="2400" dirty="0"/>
              <a:t> into binary  to decimal 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672" y="695844"/>
          <a:ext cx="5507693" cy="2649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671"/>
                <a:gridCol w="327421"/>
                <a:gridCol w="366400"/>
                <a:gridCol w="459949"/>
                <a:gridCol w="397582"/>
                <a:gridCol w="318320"/>
                <a:gridCol w="389790"/>
                <a:gridCol w="498929"/>
                <a:gridCol w="140323"/>
                <a:gridCol w="498929"/>
                <a:gridCol w="145521"/>
                <a:gridCol w="498929"/>
                <a:gridCol w="498929"/>
              </a:tblGrid>
              <a:tr h="25161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out the subnet mask of this IP Address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</a:tr>
              <a:tr h="245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Given IP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115 .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10 .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10 .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note :- Total add of Binary is called Subnet Mask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</a:tr>
              <a:tr h="168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</a:tr>
              <a:tr h="331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solve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is always Network ID of any IP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Last is always Broadcast 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</a:tr>
              <a:tr h="168552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</a:tr>
              <a:tr h="168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</a:tr>
              <a:tr h="168552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 marL="7872" marR="7872" marT="5376" marB="0" anchor="ctr"/>
                </a:tc>
                <a:tc hMerge="1">
                  <a:tcPr marL="7872" marR="7872" marT="5376" marB="0" anchor="ctr"/>
                </a:tc>
              </a:tr>
              <a:tr h="168552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128 64 32 16 8 4 2 1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128 64 32 16 8 4 2 1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128 64 32 16 8 4 2 1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128 64 32 16 8 4 2 1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hMerge="1">
                  <a:tcPr/>
                </a:tc>
                <a:tc hMerge="1">
                  <a:tcPr/>
                </a:tc>
              </a:tr>
              <a:tr h="30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write  here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1  1  1  1 1 111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0 0 0 0 0 0 0 0  .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0 0 0 0 0 0 0 0 .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0 0 0 0 0 0 0 0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</a:tr>
              <a:tr h="168552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</a:tr>
              <a:tr h="25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subnet mask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255 .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0 .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</a:tr>
              <a:tr h="25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broad cast ID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255 .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255 .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53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27" marR="83127" marT="41564" marB="41564" anchor="ctr"/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235869" y="1195390"/>
            <a:ext cx="0" cy="26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2581" y="1195390"/>
            <a:ext cx="0" cy="26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05013" y="1195390"/>
            <a:ext cx="0" cy="26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16969" y="1195390"/>
            <a:ext cx="0" cy="26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16969" y="1602584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97869" y="1602584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90675" y="1602584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5869" y="1602584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43025" y="2307431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471613" y="2307431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00200" y="2307431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14500" y="2307431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07369" y="2307431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88331" y="2307431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64531" y="2307431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28825" y="2307431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/>
          <p:cNvSpPr/>
          <p:nvPr/>
        </p:nvSpPr>
        <p:spPr>
          <a:xfrm>
            <a:off x="1595438" y="2638427"/>
            <a:ext cx="45719" cy="269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/>
          <p:cNvSpPr/>
          <p:nvPr/>
        </p:nvSpPr>
        <p:spPr>
          <a:xfrm>
            <a:off x="2747963" y="2638427"/>
            <a:ext cx="45719" cy="269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/>
          <p:cNvSpPr/>
          <p:nvPr/>
        </p:nvSpPr>
        <p:spPr>
          <a:xfrm>
            <a:off x="3900488" y="2638427"/>
            <a:ext cx="45719" cy="269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/>
          <p:cNvSpPr/>
          <p:nvPr/>
        </p:nvSpPr>
        <p:spPr>
          <a:xfrm>
            <a:off x="5107782" y="2638427"/>
            <a:ext cx="45719" cy="269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235869" y="1987232"/>
            <a:ext cx="0" cy="1619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-264319" y="2181225"/>
            <a:ext cx="0" cy="1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35869" y="2171751"/>
            <a:ext cx="405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41155" y="2181225"/>
            <a:ext cx="0" cy="333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00200" y="2005013"/>
            <a:ext cx="0" cy="976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00200" y="2102695"/>
            <a:ext cx="12334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33688" y="2102695"/>
            <a:ext cx="0" cy="904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97869" y="2005015"/>
            <a:ext cx="0" cy="488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05013" y="2053854"/>
            <a:ext cx="19411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46205" y="2053856"/>
            <a:ext cx="0" cy="13927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450308" y="1955006"/>
            <a:ext cx="2680333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130639" y="1955008"/>
            <a:ext cx="0" cy="23812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807994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53275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579519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36719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424863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798719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163050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9479756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807994" y="2364581"/>
            <a:ext cx="0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169944" y="2364581"/>
            <a:ext cx="0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600950" y="2364583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036719" y="2364583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424863" y="2364583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798719" y="2364583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163050" y="2364583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479756" y="2364583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5713820" y="794902"/>
          <a:ext cx="4489129" cy="2542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484"/>
                <a:gridCol w="335487"/>
                <a:gridCol w="375425"/>
                <a:gridCol w="471280"/>
                <a:gridCol w="407376"/>
                <a:gridCol w="359450"/>
                <a:gridCol w="370030"/>
                <a:gridCol w="356857"/>
                <a:gridCol w="311523"/>
                <a:gridCol w="511217"/>
              </a:tblGrid>
              <a:tr h="19615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How Can you write IP Address Decimal into Binary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49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Given IP:-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solve :-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Base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615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93" name="Straight Arrow Connector 92"/>
          <p:cNvCxnSpPr/>
          <p:nvPr/>
        </p:nvCxnSpPr>
        <p:spPr>
          <a:xfrm>
            <a:off x="9220041" y="2364583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631520" y="1978821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123238" y="1945483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834438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9209088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9557544" y="1955008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474076" y="1945483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867138" y="1945483"/>
            <a:ext cx="0" cy="2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215208" y="1978819"/>
            <a:ext cx="0" cy="1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867138" y="2364581"/>
            <a:ext cx="0" cy="1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231470" y="2364581"/>
            <a:ext cx="0" cy="1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623582" y="2364581"/>
            <a:ext cx="0" cy="1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123238" y="2364581"/>
            <a:ext cx="0" cy="1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474076" y="2364581"/>
            <a:ext cx="0" cy="1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839994" y="2364581"/>
            <a:ext cx="0" cy="1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534366" y="2364581"/>
            <a:ext cx="0" cy="1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9655177" y="2655094"/>
            <a:ext cx="274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9617077" y="2831307"/>
            <a:ext cx="27408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642477" y="3038476"/>
            <a:ext cx="274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648827" y="3231357"/>
            <a:ext cx="274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4023360" y="3963734"/>
          <a:ext cx="4648200" cy="239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7"/>
                <a:gridCol w="393027"/>
                <a:gridCol w="471632"/>
                <a:gridCol w="440191"/>
                <a:gridCol w="393027"/>
                <a:gridCol w="471632"/>
                <a:gridCol w="455912"/>
                <a:gridCol w="345863"/>
                <a:gridCol w="1006149"/>
                <a:gridCol w="293460"/>
              </a:tblGrid>
              <a:tr h="239744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Table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8827" y="3512820"/>
            <a:ext cx="79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done Subnetting , If Class A , Class B, Class C , of IP Default /8 , /16 , 24  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64010" y="196386"/>
            <a:ext cx="3300983" cy="855166"/>
          </a:xfrm>
        </p:spPr>
        <p:txBody>
          <a:bodyPr>
            <a:normAutofit/>
          </a:bodyPr>
          <a:lstStyle/>
          <a:p>
            <a:r>
              <a:rPr lang="en-US" sz="2000" dirty="0"/>
              <a:t>Subnetting a/q to host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2" y="5050431"/>
            <a:ext cx="433007" cy="3104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0" y="3128486"/>
            <a:ext cx="453390" cy="4533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90" y="3069336"/>
            <a:ext cx="453390" cy="4533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261" y="5056632"/>
            <a:ext cx="433007" cy="3104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261" y="1335681"/>
            <a:ext cx="433007" cy="31045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98" y="1350562"/>
            <a:ext cx="433007" cy="31045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31852" y="1634052"/>
            <a:ext cx="433007" cy="210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 c</a:t>
            </a:r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2072260" y="1646141"/>
            <a:ext cx="433007" cy="210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40 c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2072260" y="5367092"/>
            <a:ext cx="433007" cy="210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 c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203262" y="5352723"/>
            <a:ext cx="433007" cy="210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 c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299448" y="1856232"/>
            <a:ext cx="5202" cy="11490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288763" y="3600012"/>
            <a:ext cx="15888" cy="13560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56022" y="3624590"/>
            <a:ext cx="15888" cy="14566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28246" y="1843634"/>
            <a:ext cx="5202" cy="11490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25912" y="3422142"/>
            <a:ext cx="1103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825912" y="3296031"/>
            <a:ext cx="1088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3678557" y="8046"/>
          <a:ext cx="8533799" cy="2964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194"/>
                <a:gridCol w="589239"/>
                <a:gridCol w="558762"/>
                <a:gridCol w="670511"/>
                <a:gridCol w="528282"/>
                <a:gridCol w="650194"/>
                <a:gridCol w="985453"/>
                <a:gridCol w="650194"/>
                <a:gridCol w="650194"/>
                <a:gridCol w="650194"/>
                <a:gridCol w="650194"/>
                <a:gridCol w="650194"/>
                <a:gridCol w="650194"/>
              </a:tblGrid>
              <a:tr h="247162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Given IP 197.10.10.0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step 1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197 .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class 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step 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Convert into Binary of Host bit</a:t>
                      </a:r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197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0 0 0 0 0 0 0 0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step 3 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Search Maximum </a:t>
                      </a:r>
                      <a:r>
                        <a:rPr lang="en-US" sz="1600" u="none" strike="noStrike" dirty="0">
                          <a:effectLst/>
                        </a:rPr>
                        <a:t>requirements</a:t>
                      </a:r>
                      <a:r>
                        <a:rPr lang="en-IN" sz="1600" u="none" strike="noStrike" dirty="0">
                          <a:effectLst/>
                        </a:rPr>
                        <a:t> of IP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Then Write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&gt;=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  <a:tr h="187403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note :- Here  - 2 is represent to 1st and last IP ,due to always reversed for Network ID and Broadcast ID </a:t>
                      </a:r>
                      <a:endParaRPr lang="en-IN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7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Let's Solve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1" marR="8291" marT="8291" marB="0" anchor="b"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3678555" y="2937894"/>
          <a:ext cx="3413690" cy="1495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317"/>
                <a:gridCol w="555791"/>
                <a:gridCol w="521053"/>
                <a:gridCol w="631580"/>
                <a:gridCol w="492632"/>
                <a:gridCol w="606317"/>
              </a:tblGrid>
              <a:tr h="16617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&gt;=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617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617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=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&gt;=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617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617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=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&gt;=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617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617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=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&gt;=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617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617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=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&gt;=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7113335" y="2932389"/>
          <a:ext cx="5068758" cy="1501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0618"/>
                <a:gridCol w="453685"/>
                <a:gridCol w="430218"/>
                <a:gridCol w="516263"/>
                <a:gridCol w="406752"/>
                <a:gridCol w="500618"/>
                <a:gridCol w="758750"/>
                <a:gridCol w="500618"/>
                <a:gridCol w="500618"/>
                <a:gridCol w="500618"/>
              </a:tblGrid>
              <a:tr h="18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step 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convert Decimal Value into Binary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now </a:t>
                      </a:r>
                      <a:r>
                        <a:rPr lang="pt-BR" sz="1100" u="none" strike="noStrike" dirty="0">
                          <a:effectLst/>
                        </a:rPr>
                        <a:t>H = 0, N=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</a:tr>
              <a:tr h="1303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0 0 0 0 0 0 0 0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068" marR="8563" marT="8563" marB="0" anchor="b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Here n =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</a:tr>
              <a:tr h="1303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</a:tr>
              <a:tr h="1416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1 1 0 0 0 0 0 0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then Add the value 1 in decimal</a:t>
                      </a: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03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 bit 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</a:tr>
              <a:tr h="1303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----------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Last subnet IP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</a:tr>
              <a:tr h="1303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--------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subnet mask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</a:tr>
              <a:tr h="1303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--------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Last Broadcast 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3" marR="8563" marT="8563" marB="0" anchor="b"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3664362" y="4451614"/>
          <a:ext cx="8527636" cy="2430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310"/>
                <a:gridCol w="637376"/>
                <a:gridCol w="604405"/>
                <a:gridCol w="725289"/>
                <a:gridCol w="571441"/>
                <a:gridCol w="703310"/>
                <a:gridCol w="1065955"/>
                <a:gridCol w="703310"/>
                <a:gridCol w="703310"/>
                <a:gridCol w="703310"/>
                <a:gridCol w="703310"/>
                <a:gridCol w="703310"/>
              </a:tblGrid>
              <a:tr h="13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step5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Check  how many subnetting done with this IP 197.10.10.0/24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/ 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1st subnet ID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/26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Broadcast ID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325649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Then Add 1st Network binary value to find 2nd subnet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/ 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 Subnet ID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/26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Broadcast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/26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3rd Subnet ID / 2</a:t>
                      </a:r>
                      <a:r>
                        <a:rPr lang="en-US" sz="1100" u="none" strike="noStrike" baseline="30000" dirty="0">
                          <a:effectLst/>
                        </a:rPr>
                        <a:t>nd</a:t>
                      </a:r>
                      <a:r>
                        <a:rPr lang="en-US" sz="1100" u="none" strike="noStrike" baseline="0" dirty="0">
                          <a:effectLst/>
                        </a:rPr>
                        <a:t> Last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/26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Last Broadcast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/26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4th Subnet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  <a:tr h="131451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note :- Maximum  number of </a:t>
                      </a:r>
                      <a:r>
                        <a:rPr lang="en-IN" sz="1100" u="none" strike="noStrike" dirty="0" err="1">
                          <a:effectLst/>
                        </a:rPr>
                        <a:t>Subnettng</a:t>
                      </a:r>
                      <a:r>
                        <a:rPr lang="en-IN" sz="1100" u="none" strike="noStrike" dirty="0">
                          <a:effectLst/>
                        </a:rPr>
                        <a:t> of this </a:t>
                      </a:r>
                      <a:r>
                        <a:rPr lang="en-IN" sz="1100" u="none" strike="noStrike" dirty="0" err="1">
                          <a:effectLst/>
                        </a:rPr>
                        <a:t>ip</a:t>
                      </a:r>
                      <a:r>
                        <a:rPr lang="en-IN" sz="1100" u="none" strike="noStrike" dirty="0">
                          <a:effectLst/>
                        </a:rPr>
                        <a:t> 197.10.10.0/24  is (4th)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0" marR="7730" marT="7730" marB="0" anchor="b"/>
                </a:tc>
              </a:tr>
            </a:tbl>
          </a:graphicData>
        </a:graphic>
      </p:graphicFrame>
      <p:cxnSp>
        <p:nvCxnSpPr>
          <p:cNvPr id="79" name="Straight Arrow Connector 78"/>
          <p:cNvCxnSpPr/>
          <p:nvPr/>
        </p:nvCxnSpPr>
        <p:spPr>
          <a:xfrm flipH="1">
            <a:off x="9036846" y="3355181"/>
            <a:ext cx="935831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9282115" y="3714750"/>
            <a:ext cx="619125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" y="-63499"/>
          <a:ext cx="12619980" cy="1230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862"/>
                <a:gridCol w="423198"/>
                <a:gridCol w="120889"/>
                <a:gridCol w="326694"/>
                <a:gridCol w="172416"/>
                <a:gridCol w="289560"/>
                <a:gridCol w="195150"/>
                <a:gridCol w="168610"/>
                <a:gridCol w="275813"/>
                <a:gridCol w="107187"/>
                <a:gridCol w="226695"/>
                <a:gridCol w="120240"/>
                <a:gridCol w="125505"/>
                <a:gridCol w="496686"/>
                <a:gridCol w="217777"/>
                <a:gridCol w="780703"/>
                <a:gridCol w="29088"/>
                <a:gridCol w="117480"/>
                <a:gridCol w="904540"/>
                <a:gridCol w="795715"/>
                <a:gridCol w="960862"/>
                <a:gridCol w="960862"/>
                <a:gridCol w="960862"/>
                <a:gridCol w="960862"/>
                <a:gridCol w="960862"/>
                <a:gridCol w="960862"/>
              </a:tblGrid>
              <a:tr h="156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`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given IP 12.0.0.0  Class 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12 . 0 . 0 . 0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step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Convert into Binary of Host bit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12 . 0 0 0 0 0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0 0 0 .0 0 0 0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0 0 0 0 .0 0 0 0 0 0 0 0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step 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1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Search Maximum number of host side  of IP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0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Then Write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/>
                </a:tc>
                <a:tc hMerge="1">
                  <a:tcPr marL="1844" marR="1844" marT="1844" marB="0"/>
                </a:tc>
                <a:tc hMerge="1">
                  <a:tcPr marL="1844" marR="1844" marT="1844" marB="0"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/>
                </a:tc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/>
                </a:tc>
                <a:tc hMerge="1">
                  <a:tcPr marL="1844" marR="1844" marT="1844" marB="0"/>
                </a:tc>
                <a:tc hMerge="1">
                  <a:tcPr marL="1844" marR="1844" marT="18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&gt;=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/>
                </a:tc>
                <a:tc hMerge="1">
                  <a:tcPr marL="1844" marR="1844" marT="1844" marB="0"/>
                </a:tc>
                <a:tc hMerge="1">
                  <a:tcPr marL="1844" marR="1844" marT="1844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70847">
                <a:tc gridSpan="26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note :- Here  - 2 is represent to 1st and last IP ,due to always reversed for Network ID and Broadcast ID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0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Let's Solve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&gt;=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&gt;=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&gt;=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&gt;=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&gt;=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5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Here n = 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step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convert binary into decimal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r>
                        <a:rPr lang="pt-BR" sz="1200" u="none" strike="noStrike">
                          <a:effectLst/>
                        </a:rPr>
                        <a:t>now H = 0, N= 1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1 1 1 1 1 1 1 1 .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gridSpan="11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1 1 1 1 1 1 1 1 . 1 1 0 0 0 0 0 0</a:t>
                      </a:r>
                      <a:endParaRPr lang="en-US" sz="1800" dirty="0"/>
                    </a:p>
                  </a:txBody>
                  <a:tcPr marL="16595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6595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6595" marR="1844" marT="1844" marB="0" anchor="b"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then Add the value 1 in decimal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7084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----------------------------------</a:t>
                      </a:r>
                      <a:r>
                        <a:rPr lang="en-US" sz="1200" u="none" strike="noStrike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Last subnet IP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7084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 -------------------------------</a:t>
                      </a:r>
                      <a:r>
                        <a:rPr lang="en-US" sz="1200" u="none" strike="noStrike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subnet mask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25481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255 .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----------------------------------</a:t>
                      </a:r>
                      <a:r>
                        <a:rPr lang="en-US" sz="1200" u="none" strike="noStrike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Last Broadcast ID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step6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24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cheack how many subnetting done with this IP 197.10.10.0/24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7084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/ 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1st subnet ID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7084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63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/26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Broadcast ID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70847"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Then Add 1 </a:t>
                      </a:r>
                      <a:r>
                        <a:rPr lang="en-IN" sz="1200" u="none" strike="noStrike" dirty="0" err="1">
                          <a:effectLst/>
                        </a:rPr>
                        <a:t>st</a:t>
                      </a:r>
                      <a:r>
                        <a:rPr lang="en-IN" sz="1200" u="none" strike="noStrike" dirty="0">
                          <a:effectLst/>
                        </a:rPr>
                        <a:t> Network binary value to find 2nd subnet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gridSpan="6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gridSpan="6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64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 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</a:rPr>
                        <a:t>2nd Subnet ID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127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</a:rPr>
                        <a:t>Broadcast id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128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</a:rPr>
                        <a:t>3rd Subnet ID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191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8"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</a:rPr>
                        <a:t>Last Broadcast ID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192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</a:rPr>
                        <a:t>4th Subnet ID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gridSpan="6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1 .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8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5th subnet ID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1 .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63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Broad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1 .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64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8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6th subnet ID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127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Broad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0 .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1 .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128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7th net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191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Broad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56412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12 .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0 .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u="none" strike="noStrike">
                          <a:effectLst/>
                        </a:rPr>
                        <a:t>1 .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effectLst/>
                        </a:rPr>
                        <a:t>192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 /26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8th net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43508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gridSpan="6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43508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12 .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0 .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100" u="none" strike="noStrike">
                          <a:effectLst/>
                        </a:rPr>
                        <a:t>2 .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</a:rPr>
                        <a:t> /26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gridSpan="6"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</a:rPr>
                        <a:t>9th net </a:t>
                      </a:r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43508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gridSpan="6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gridSpan="6">
                  <a:txBody>
                    <a:bodyPr/>
                    <a:lstStyle/>
                    <a:p>
                      <a:endParaRPr lang="en-US" sz="180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  <a:tr h="143508"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12 .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255 .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100" u="none" strike="noStrike" dirty="0">
                          <a:effectLst/>
                        </a:rPr>
                        <a:t>255 .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effectLst/>
                        </a:rPr>
                        <a:t> /26 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gridSpan="7">
                  <a:txBody>
                    <a:bodyPr/>
                    <a:lstStyle/>
                    <a:p>
                      <a:r>
                        <a:rPr lang="en-US" sz="1100" u="none" strike="noStrike" dirty="0">
                          <a:effectLst/>
                        </a:rPr>
                        <a:t>2nd last net </a:t>
                      </a:r>
                      <a:endParaRPr lang="en-US" sz="1800" dirty="0"/>
                    </a:p>
                  </a:txBody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 marL="1844" marR="1844" marT="1844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1844" marR="1844" marT="1844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792" y="246888"/>
            <a:ext cx="30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Subnetting from Network  Bit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80560" y="155449"/>
          <a:ext cx="7470648" cy="5062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108"/>
                <a:gridCol w="1245108"/>
                <a:gridCol w="1245108"/>
                <a:gridCol w="1245108"/>
                <a:gridCol w="1245108"/>
                <a:gridCol w="1245108"/>
              </a:tblGrid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157.110.88.0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N  </a:t>
                      </a:r>
                      <a:r>
                        <a:rPr lang="en-US" sz="1100" u="none" strike="noStrike" dirty="0" err="1">
                          <a:effectLst/>
                        </a:rPr>
                        <a:t>N</a:t>
                      </a:r>
                      <a:r>
                        <a:rPr lang="en-US" sz="1100" u="none" strike="noStrike" dirty="0">
                          <a:effectLst/>
                        </a:rPr>
                        <a:t>  H  </a:t>
                      </a:r>
                      <a:r>
                        <a:rPr lang="en-US" sz="1100" u="none" strike="noStrike" dirty="0" err="1">
                          <a:effectLst/>
                        </a:rPr>
                        <a:t>H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157.110.0.0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2511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157.110.00000000.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step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r>
                        <a:rPr lang="en-US" sz="1100" u="none" strike="noStrike" baseline="30000" dirty="0">
                          <a:effectLst/>
                        </a:rPr>
                        <a:t>n</a:t>
                      </a:r>
                      <a:r>
                        <a:rPr lang="en-US" sz="1100" u="none" strike="noStrike" dirty="0">
                          <a:effectLst/>
                        </a:rPr>
                        <a:t> - 2 &gt;= 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r>
                        <a:rPr lang="en-US" sz="1100" u="none" strike="noStrike" baseline="30000" dirty="0">
                          <a:effectLst/>
                        </a:rPr>
                        <a:t>1</a:t>
                      </a:r>
                      <a:r>
                        <a:rPr lang="en-US" sz="1100" u="none" strike="noStrike" dirty="0">
                          <a:effectLst/>
                        </a:rPr>
                        <a:t> - 2 &gt;=0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baseline="30000" dirty="0">
                          <a:effectLst/>
                        </a:rPr>
                        <a:t>2</a:t>
                      </a:r>
                      <a:r>
                        <a:rPr lang="en-US" sz="1100" u="none" strike="noStrike" dirty="0">
                          <a:effectLst/>
                        </a:rPr>
                        <a:t>- &gt;=2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baseline="30000" dirty="0">
                          <a:effectLst/>
                        </a:rPr>
                        <a:t>3</a:t>
                      </a:r>
                      <a:r>
                        <a:rPr lang="en-US" sz="1100" u="none" strike="noStrike" dirty="0">
                          <a:effectLst/>
                        </a:rPr>
                        <a:t>- 2&gt;=6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baseline="30000" dirty="0">
                          <a:effectLst/>
                        </a:rPr>
                        <a:t>5</a:t>
                      </a:r>
                      <a:r>
                        <a:rPr lang="en-US" sz="1100" u="none" strike="noStrike" dirty="0">
                          <a:effectLst/>
                        </a:rPr>
                        <a:t>- 2 &gt;=30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 =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2511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step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157.110.00000000.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2511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2 1    128 32 16 8 4 2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2511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157.110. 1 1 1 1 1 0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0 0 .    0   0  0  0 0 0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BIT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255.255.0.0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Default Subnet Mask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255.255.248.0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Subnet 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157.110.248.0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Last Subnet 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157.110.0.0 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1ST Subnet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157.110.7.255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Broadcast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157.110.8.0 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2nd subnet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157.110.15.255 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Broadcast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157.110.16.0 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3rd Subnet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157.110.31.255 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Broadcast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  <a:tr h="176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157.110.32.0 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4th subnet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3" marR="3943" marT="3943" marB="0" anchor="b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6943725" y="2240471"/>
            <a:ext cx="938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05750" y="2240852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43725" y="3102767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139105" y="3088483"/>
            <a:ext cx="1428758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/>
          <p:cNvSpPr/>
          <p:nvPr/>
        </p:nvSpPr>
        <p:spPr>
          <a:xfrm>
            <a:off x="3282696" y="356616"/>
            <a:ext cx="1097280" cy="168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83609" y="5225146"/>
          <a:ext cx="7467599" cy="1513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832"/>
                <a:gridCol w="350108"/>
                <a:gridCol w="254881"/>
                <a:gridCol w="535954"/>
                <a:gridCol w="790832"/>
                <a:gridCol w="790832"/>
                <a:gridCol w="790832"/>
                <a:gridCol w="790832"/>
                <a:gridCol w="790832"/>
                <a:gridCol w="790832"/>
                <a:gridCol w="790832"/>
              </a:tblGrid>
              <a:tr h="18923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How many Host to Connect in This Subnet  :- 200.10.20.10/26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1843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IP :-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200.10.20.10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 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43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solve :-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4378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Bit - Network 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32 - 26 =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43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:-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= 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4378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437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Here Usable Host of this Subnet IS 62 only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437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note :- Always use /30  B/N two Router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2" y="5050431"/>
            <a:ext cx="433007" cy="3104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0" y="3128486"/>
            <a:ext cx="453390" cy="4533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90" y="3069336"/>
            <a:ext cx="453390" cy="4533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261" y="5056632"/>
            <a:ext cx="433007" cy="3104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261" y="1335681"/>
            <a:ext cx="433007" cy="3104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98" y="1350562"/>
            <a:ext cx="433007" cy="31045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1852" y="1634052"/>
            <a:ext cx="433007" cy="210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 c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2072260" y="1646141"/>
            <a:ext cx="433007" cy="210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 c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2072260" y="5367092"/>
            <a:ext cx="433007" cy="210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 c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203262" y="5352723"/>
            <a:ext cx="433007" cy="210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 c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99448" y="1856232"/>
            <a:ext cx="5202" cy="11490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288763" y="3600012"/>
            <a:ext cx="15888" cy="13560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56022" y="3624590"/>
            <a:ext cx="15888" cy="14566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8246" y="1843634"/>
            <a:ext cx="5202" cy="11490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25912" y="3422142"/>
            <a:ext cx="1103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25912" y="3296031"/>
            <a:ext cx="1088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103245" y="3355181"/>
            <a:ext cx="935831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381867" y="3714750"/>
            <a:ext cx="619125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64591" y="-47053"/>
            <a:ext cx="11558015" cy="73761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Variable length subnetting mask (</a:t>
            </a:r>
            <a:r>
              <a:rPr lang="en-US" sz="4400" dirty="0" err="1"/>
              <a:t>vlsm</a:t>
            </a:r>
            <a:r>
              <a:rPr lang="en-US" sz="4400" dirty="0"/>
              <a:t>)</a:t>
            </a: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952" y="3518617"/>
            <a:ext cx="496854" cy="35623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92609" y="2248983"/>
            <a:ext cx="2971799" cy="4548057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592" y="621792"/>
            <a:ext cx="3227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* Subnetting in VLSM A/q to requirement of computer each side .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* And VLSM helps to save maximum IP Address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14" y="6265275"/>
            <a:ext cx="572392" cy="410394"/>
          </a:xfrm>
          <a:prstGeom prst="rect">
            <a:avLst/>
          </a:prstGeom>
        </p:spPr>
      </p:pic>
      <p:sp>
        <p:nvSpPr>
          <p:cNvPr id="10" name="Text Placeholder 5"/>
          <p:cNvSpPr txBox="1"/>
          <p:nvPr/>
        </p:nvSpPr>
        <p:spPr>
          <a:xfrm>
            <a:off x="164591" y="1618489"/>
            <a:ext cx="3099817" cy="523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68" y="2345980"/>
            <a:ext cx="572392" cy="410394"/>
          </a:xfrm>
          <a:prstGeom prst="rect">
            <a:avLst/>
          </a:prstGeom>
        </p:spPr>
      </p:pic>
      <p:sp>
        <p:nvSpPr>
          <p:cNvPr id="12" name="Text Placeholder 5"/>
          <p:cNvSpPr txBox="1"/>
          <p:nvPr/>
        </p:nvSpPr>
        <p:spPr>
          <a:xfrm>
            <a:off x="164591" y="1633732"/>
            <a:ext cx="3099817" cy="523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8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52" y="4887469"/>
            <a:ext cx="496854" cy="3562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78" y="2695025"/>
            <a:ext cx="855726" cy="8557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78" y="5065586"/>
            <a:ext cx="855726" cy="855726"/>
          </a:xfrm>
          <a:prstGeom prst="rect">
            <a:avLst/>
          </a:prstGeom>
        </p:spPr>
      </p:pic>
      <p:cxnSp>
        <p:nvCxnSpPr>
          <p:cNvPr id="18" name="Straight Connector 17"/>
          <p:cNvCxnSpPr>
            <a:endCxn id="11" idx="3"/>
          </p:cNvCxnSpPr>
          <p:nvPr/>
        </p:nvCxnSpPr>
        <p:spPr>
          <a:xfrm flipH="1" flipV="1">
            <a:off x="1046860" y="2551177"/>
            <a:ext cx="1215517" cy="3383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3"/>
          </p:cNvCxnSpPr>
          <p:nvPr/>
        </p:nvCxnSpPr>
        <p:spPr>
          <a:xfrm flipH="1">
            <a:off x="957806" y="3412750"/>
            <a:ext cx="1304571" cy="283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3"/>
          </p:cNvCxnSpPr>
          <p:nvPr/>
        </p:nvCxnSpPr>
        <p:spPr>
          <a:xfrm flipH="1" flipV="1">
            <a:off x="957806" y="5065587"/>
            <a:ext cx="1304571" cy="2143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3"/>
          </p:cNvCxnSpPr>
          <p:nvPr/>
        </p:nvCxnSpPr>
        <p:spPr>
          <a:xfrm flipH="1">
            <a:off x="957806" y="5715302"/>
            <a:ext cx="1304571" cy="755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0395" y="3611712"/>
            <a:ext cx="32765" cy="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23160" y="3565994"/>
            <a:ext cx="0" cy="14995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34640" y="3550751"/>
            <a:ext cx="0" cy="151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295" y="2365956"/>
            <a:ext cx="301753" cy="4412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2294" y="3466970"/>
            <a:ext cx="445741" cy="4854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10</a:t>
            </a:r>
            <a:endParaRPr lang="en-US" sz="900" dirty="0"/>
          </a:p>
        </p:txBody>
      </p:sp>
      <p:sp>
        <p:nvSpPr>
          <p:cNvPr id="34" name="Oval 33"/>
          <p:cNvSpPr/>
          <p:nvPr/>
        </p:nvSpPr>
        <p:spPr>
          <a:xfrm>
            <a:off x="9142" y="4837399"/>
            <a:ext cx="496843" cy="4854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-27433" y="6236208"/>
            <a:ext cx="445740" cy="4483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482595" y="3957012"/>
            <a:ext cx="301753" cy="4412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5437" y="1819656"/>
            <a:ext cx="29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IP 197.10.10.0 Class C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17748" y="857569"/>
          <a:ext cx="3296413" cy="2465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051"/>
                <a:gridCol w="412051"/>
                <a:gridCol w="1067213"/>
                <a:gridCol w="580993"/>
                <a:gridCol w="709374"/>
                <a:gridCol w="114731"/>
              </a:tblGrid>
              <a:tr h="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1:-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197.10.10.0 0 0 0 0 0 0 0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255.255.255.0 --------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 :-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 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3:-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197.10.10.0 0 0 0 0 0 0 0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197.10.10.1 1 1 0 0 0 0 0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197.10.10.224------------------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Subnet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197.10.10.0/27-----------------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subnet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197.10.10.31/27---------------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Broadcast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255.255.255.224---------------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 to reprocess to find 2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subnet IP Value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197.10.10.32 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Continue 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310635" y="3334422"/>
          <a:ext cx="3303526" cy="3059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271"/>
                <a:gridCol w="515271"/>
                <a:gridCol w="848907"/>
                <a:gridCol w="181633"/>
                <a:gridCol w="208854"/>
                <a:gridCol w="775424"/>
                <a:gridCol w="258166"/>
              </a:tblGrid>
              <a:tr h="14421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05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</a:t>
                      </a:r>
                      <a:r>
                        <a:rPr lang="en-US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</a:tr>
              <a:tr h="281676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1:-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281676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75811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197.10.10.0 0 0 0 0 0 0 0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</a:tr>
              <a:tr h="175811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255.255.255.0 ---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</a:t>
                      </a:r>
                      <a:endParaRPr lang="en-US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281676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 :-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2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 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281676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7581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3:-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197.10.10.0 0 0 0 0 0 0 0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</a:tr>
              <a:tr h="175811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197.10.10.1 1 1 0 0 0 0 0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</a:tr>
              <a:tr h="175811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197.10.10.224-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Subnet </a:t>
                      </a:r>
                      <a:endParaRPr lang="en-US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75811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197.10.10.32/27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subnet ID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75811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197.10.10.63/27--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en-US" sz="1100" b="0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Broadcast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75811">
                <a:tc gridSpan="2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255.255.255.224-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 hMerge="1">
                  <a:tcPr/>
                </a:tc>
              </a:tr>
              <a:tr h="16068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 to reprocess to find 3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subnet IP Value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hMerge="1">
                  <a:tcPr/>
                </a:tc>
                <a:tc hMerge="1"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</a:tr>
              <a:tr h="1758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197.10.10.64 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Continue 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614160" y="854824"/>
          <a:ext cx="3615690" cy="248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138"/>
                <a:gridCol w="723138"/>
                <a:gridCol w="723138"/>
                <a:gridCol w="723138"/>
                <a:gridCol w="723138"/>
              </a:tblGrid>
              <a:tr h="166274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 hMerge="1">
                  <a:tcPr marL="8161" marR="8161" marT="8161" marB="0" anchor="b"/>
                </a:tc>
                <a:tc hMerge="1"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 :-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N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197.10.10.0 0 0 0 0 0 0 0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255.255.255.0 ------------------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 :-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 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 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 :-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197.10.10.0 0 0 0 0 0 0 0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197.10.10.1 1 1 1 0 0 0 0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197.10.10.240 ------------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subnet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255.255.255.240 ----------------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197.10.10.64/28 -------------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subnet ID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372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197.10.10.79 /28 ---------------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Broadcast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 to reprocess to find 4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subnet </a:t>
                      </a:r>
                      <a:r>
                        <a:rPr 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 hMerge="1"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662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197.10.10.80 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Continue ……..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632574" y="3354389"/>
          <a:ext cx="3597276" cy="3040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455"/>
                <a:gridCol w="359728"/>
                <a:gridCol w="359728"/>
                <a:gridCol w="719455"/>
                <a:gridCol w="719455"/>
                <a:gridCol w="719455"/>
              </a:tblGrid>
              <a:tr h="2437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 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 :-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N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197.10.10.0 0 0 0 0 0 0 0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.255.255.0 ------------------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 :-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05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 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2 &gt;= 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 :-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197.10.10 . 0 0 0 0 0 0 0 0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197.10.10.1 1 1 1 1 0 0 0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197.10.10.224 --------------------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subnet IP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255.255.255.224 ----------------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197.10.10.80 / 29 ----------------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subnet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197.10.10.87 /29 -----------------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Broadcast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 four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 to reprocess for 5 step to router IP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997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197.10.10.88 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Continue …..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9494521" y="837944"/>
          <a:ext cx="2646326" cy="252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265"/>
                <a:gridCol w="529265"/>
                <a:gridCol w="529265"/>
                <a:gridCol w="731996"/>
                <a:gridCol w="326535"/>
              </a:tblGrid>
              <a:tr h="2216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9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 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 for router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420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 :-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4206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N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2216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255.255.255.0---------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718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 :-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4206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&gt;=2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N=2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420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 :-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197.10.10.00000000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4206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197.10.10.1 1 1 1 1 1 0 0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2216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197.10.10.252 ---------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subnet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2216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255.255.255.252------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mask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2216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197.10.10.88/30 ------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subnet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22169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197.10.10.89 /30 -----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9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Broadcast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4206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  <a:tr h="14206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197.10.10.90/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 hMerge="1"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1" marR="8161" marT="8161" marB="0" anchor="b"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>
            <a:off x="5045869" y="2102644"/>
            <a:ext cx="492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7245" y="1147760"/>
            <a:ext cx="207883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solidFill>
                  <a:srgbClr val="FF0000"/>
                </a:solidFill>
              </a:rPr>
              <a:t>128       64    32     16      8       4        2       1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124825" y="2181227"/>
            <a:ext cx="335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292707" y="4980131"/>
            <a:ext cx="2536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260181" y="5149202"/>
            <a:ext cx="485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4926" y="282072"/>
            <a:ext cx="9991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Netting :-</a:t>
            </a:r>
            <a:endParaRPr lang="en-US" dirty="0"/>
          </a:p>
          <a:p>
            <a:r>
              <a:rPr lang="en-US" dirty="0"/>
              <a:t>Super netting is the combination of </a:t>
            </a:r>
            <a:r>
              <a:rPr lang="en-US" dirty="0" err="1"/>
              <a:t>of</a:t>
            </a:r>
            <a:r>
              <a:rPr lang="en-US" dirty="0"/>
              <a:t> some small network 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Super netting is break form of a large network in small network 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Combination two IP Address or more IP network with common subnet mask or CIDR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IT Reduce Routing table entries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5425" y="1839413"/>
          <a:ext cx="5234224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845"/>
                <a:gridCol w="2093689"/>
                <a:gridCol w="1046845"/>
                <a:gridCol w="104684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Let’s IP :- 198.10.20.0 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Let’s IP 2:- 198.10.21.0 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1:-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into binary of 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128 64 32 16 8 4 2 1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0  0    0   0 0 0 0 0--------------0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  1    0   0 01  1 0 ----------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-------198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0  0   0   0 10  1 0    -------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0  0   0   1 0 1 0 0 ----------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0  0   0   1 0 1 0 1 ----------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 :-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on series 1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2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1 1 0 0 0 1 1 0 . 0 0 0 0 1 0 1 0 . 0 0 0 1 0 1 0 0 . 0 0 0 0 0 0 0 0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1 1 0 0 0 1 1 0 . 0 0 0 0 1 0 1 0 . 0 0 0 1 0 1 0 1. 0 0 0 0 0 0 0 0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+     1 1 0 0 0 1 1 0 . 0 0 0 0 1 0 1 0 . 0 0 0 1 0 1 0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0 .0 0 0 0 0 0 0 0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bit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198.10.20.0 / 23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--- one super net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879746" y="4667133"/>
            <a:ext cx="27054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48547" y="4649027"/>
            <a:ext cx="9564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431883" y="1794733"/>
          <a:ext cx="6500580" cy="459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058"/>
                <a:gridCol w="650058"/>
                <a:gridCol w="650058"/>
                <a:gridCol w="325029"/>
                <a:gridCol w="325029"/>
                <a:gridCol w="650058"/>
                <a:gridCol w="36280"/>
                <a:gridCol w="613778"/>
                <a:gridCol w="650058"/>
                <a:gridCol w="650058"/>
                <a:gridCol w="650058"/>
                <a:gridCol w="650058"/>
              </a:tblGrid>
              <a:tr h="167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:-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Let’s IP :- 198.10.98.0 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Let’s IP 2:- 198.10.99.0 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Let’s IP 3 :-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198.10.100.0 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110000110 . 00001010 . 01100010 . 0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Let’s IP 4 :- 198.10.101.0 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110000110 . 00001010 . 01100011 . 0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Let’s IP 5 :- 198.10.102.0 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110000110 . 00001010 . 01100100 . 0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Let’s IP 6 :- 198.10.103.0 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110000110 . 00001010 . 01100101 . 0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110000110 . 00001010 . 01100110 . 0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00000000-----------0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110000110 . 00001010 . 01100111 . 0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110000110------------198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   110000110 . 00001010 . 01100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000 . 0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00001010---------------10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21 bit N                           11 bit 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01100010-----------98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01100011-------------99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198.10.96.0 / 21 Super net  ID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01100100--------------100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01100101------------101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01100110-------------102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01100111-------------103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hMerge="1">
                  <a:tcPr/>
                </a:tc>
                <a:tc hMerge="1">
                  <a:tcPr marL="5440" marR="5440" marT="5440" marB="0" anchor="b"/>
                </a:tc>
                <a:tc hMerge="1"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  <a:tr h="16759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 hMerge="1"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0" marR="5440" marT="5440" marB="0" anchor="b"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6867525" y="5269453"/>
            <a:ext cx="0" cy="28362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81813" y="5553075"/>
            <a:ext cx="181451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677275" y="2028825"/>
            <a:ext cx="0" cy="35242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96325" y="2024063"/>
            <a:ext cx="178117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487025" y="2028825"/>
            <a:ext cx="0" cy="23812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67525" y="5269453"/>
            <a:ext cx="14288" cy="28362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977310" y="3749920"/>
            <a:ext cx="2200275" cy="106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2" y="328811"/>
            <a:ext cx="1158167" cy="513165"/>
          </a:xfrm>
        </p:spPr>
        <p:txBody>
          <a:bodyPr>
            <a:noAutofit/>
          </a:bodyPr>
          <a:lstStyle/>
          <a:p>
            <a:r>
              <a:rPr lang="en-US" sz="4000" dirty="0"/>
              <a:t>Ipv</a:t>
            </a:r>
            <a:r>
              <a:rPr lang="en-US" sz="4000" baseline="-25000" dirty="0"/>
              <a:t>6</a:t>
            </a:r>
            <a:r>
              <a:rPr lang="en-US" sz="4000" dirty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004" y="941560"/>
            <a:ext cx="9795849" cy="4119327"/>
          </a:xfrm>
        </p:spPr>
        <p:txBody>
          <a:bodyPr>
            <a:normAutofit/>
          </a:bodyPr>
          <a:lstStyle/>
          <a:p>
            <a:r>
              <a:rPr lang="en-US" dirty="0"/>
              <a:t>IPV</a:t>
            </a:r>
            <a:r>
              <a:rPr lang="en-US" baseline="30000" dirty="0"/>
              <a:t>6</a:t>
            </a:r>
            <a:r>
              <a:rPr lang="en-US" dirty="0"/>
              <a:t> Address is a mode of 128 BIT ,divide into 8 / 16 Bits Segments or Block</a:t>
            </a:r>
            <a:endParaRPr lang="en-US" dirty="0"/>
          </a:p>
          <a:p>
            <a:r>
              <a:rPr lang="en-US" dirty="0"/>
              <a:t>Internet stream address transmission is known as IPV</a:t>
            </a:r>
            <a:r>
              <a:rPr lang="en-US" baseline="-25000" dirty="0"/>
              <a:t>5</a:t>
            </a:r>
            <a:r>
              <a:rPr lang="en-US" dirty="0"/>
              <a:t> </a:t>
            </a: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Features of IPV</a:t>
            </a:r>
            <a:r>
              <a:rPr lang="en-US" baseline="-25000" dirty="0"/>
              <a:t>6</a:t>
            </a:r>
            <a:r>
              <a:rPr lang="en-US" dirty="0"/>
              <a:t> :-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-&gt; Large address space  34*10</a:t>
            </a:r>
            <a:r>
              <a:rPr lang="en-US" baseline="30000" dirty="0"/>
              <a:t>38</a:t>
            </a:r>
            <a:r>
              <a:rPr lang="en-US" dirty="0"/>
              <a:t> =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-&gt; Simplified Header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-&gt; End To End Connectivity  -&gt; NO Need of NAT , Every HOST Can directly reach other 	HOST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-&gt; Auto Configuration – IPV</a:t>
            </a:r>
            <a:r>
              <a:rPr lang="en-US" baseline="-25000" dirty="0"/>
              <a:t>6</a:t>
            </a:r>
            <a:r>
              <a:rPr lang="en-US" dirty="0"/>
              <a:t> support both stateful and stateless auto configuration mode it Lost Device therefore absent of DHCP does not offer 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056" y="5097096"/>
            <a:ext cx="5450186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Fast forwarding routing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IPSC – Security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No Broadcast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Mobility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Smooth Transition  - Dual State   - NAT – PT  - </a:t>
            </a:r>
            <a:r>
              <a:rPr lang="en-US" dirty="0" err="1"/>
              <a:t>Tralling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5410" y="5097102"/>
            <a:ext cx="5613148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IPV</a:t>
            </a:r>
            <a:r>
              <a:rPr lang="en-US" baseline="-25000" dirty="0"/>
              <a:t>6</a:t>
            </a:r>
            <a:r>
              <a:rPr lang="en-US" dirty="0"/>
              <a:t> -&gt; 128bit </a:t>
            </a:r>
            <a:endParaRPr lang="en-US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-&gt; 8 </a:t>
            </a:r>
            <a:r>
              <a:rPr lang="en-US" dirty="0" err="1"/>
              <a:t>ockact</a:t>
            </a:r>
            <a:r>
              <a:rPr lang="en-US" dirty="0"/>
              <a:t> </a:t>
            </a:r>
            <a:endParaRPr lang="en-US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-&gt; no class</a:t>
            </a:r>
            <a:endParaRPr lang="en-US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-&gt;no Broadcast </a:t>
            </a:r>
            <a:endParaRPr lang="en-US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Backward Incompatible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7396" y="162968"/>
            <a:ext cx="275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IPV</a:t>
            </a:r>
            <a:r>
              <a:rPr lang="en-US" sz="3200" baseline="-25000" dirty="0"/>
              <a:t>6</a:t>
            </a:r>
            <a:r>
              <a:rPr lang="en-US" sz="3200" dirty="0"/>
              <a:t> Header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0491" y="823865"/>
            <a:ext cx="503372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IPV</a:t>
            </a:r>
            <a:r>
              <a:rPr lang="en-US" baseline="-25000" dirty="0"/>
              <a:t> 6</a:t>
            </a:r>
            <a:r>
              <a:rPr lang="en-US" dirty="0"/>
              <a:t> -----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128 bit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IPV </a:t>
            </a:r>
            <a:r>
              <a:rPr lang="en-US" baseline="-25000" dirty="0"/>
              <a:t>6</a:t>
            </a:r>
            <a:r>
              <a:rPr lang="en-US" dirty="0"/>
              <a:t> -----</a:t>
            </a:r>
            <a:r>
              <a:rPr lang="en-US" dirty="0">
                <a:sym typeface="Wingdings" panose="05000000000000000000" pitchFamily="2" charset="2"/>
              </a:rPr>
              <a:t> 40 byte Header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IPV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 ----  20 byte Header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3730" y="1747195"/>
          <a:ext cx="6179620" cy="2010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46"/>
                <a:gridCol w="5531974"/>
              </a:tblGrid>
              <a:tr h="28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(4bit)  Version | (8bit)  Traffic Class | (20bit)  Flow Level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(16bit) Payload | (8bit) Next Header  | (8bit) HOP Limit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Address (16byte 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Address (16byte)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+ 4 + 16 + 16 = 40 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22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154" y="4396363"/>
            <a:ext cx="556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Version :- IT represent  the Version of IP 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UDP :- User Datagram Protocol  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HOP Limit :- 254 routing maximum 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TCP :- Transmission Control Protocol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6775" y="817563"/>
          <a:ext cx="3753013" cy="5242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822"/>
                <a:gridCol w="766869"/>
                <a:gridCol w="2248322"/>
              </a:tblGrid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8 4 2 1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 A B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0 0 0 0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0010 . 0110 .1010 . 1011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0 0 0 1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0 0 1 0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A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0 0 1 1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1111 . 1010 . 1010 . 0111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0 1 0 0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0 1 0 1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0000 1111 0010 0111 0010 1000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0 1 1 0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F 2 7 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0 1 1 1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1 0 0 0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1 0 0 1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– 10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1 0 1 0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– 11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1 0 1 1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– 12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1 1 0 0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– 13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1 1 0 1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– 14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1 1 1 0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– 15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1 1 1 1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  <a:tr h="20705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391" y="278771"/>
            <a:ext cx="417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binary to Decimal or HEXA in IPV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3111" y="686203"/>
            <a:ext cx="6146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Rule 1:- if two blocks present contusions Zero then replace with :: 	 		and segments in 4bit </a:t>
            </a:r>
            <a:endParaRPr lang="en-US" dirty="0"/>
          </a:p>
          <a:p>
            <a:r>
              <a:rPr lang="en-US" dirty="0"/>
              <a:t>Rule 2:-  ‘ ::’ must we used represent the largest number of zero 0 </a:t>
            </a:r>
            <a:endParaRPr lang="en-US" dirty="0"/>
          </a:p>
          <a:p>
            <a:r>
              <a:rPr lang="en-US" dirty="0"/>
              <a:t>Rule 3:- remove decoding zero 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37627" y="1897730"/>
          <a:ext cx="6146800" cy="912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427"/>
                <a:gridCol w="1256002"/>
                <a:gridCol w="3682371"/>
              </a:tblGrid>
              <a:tr h="1704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IPv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FFF : A800 : CDEF : 0000 :0000 :A001 : 00A8 : AD00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19089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 bit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16 bit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2 byte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39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- FFFF : A800 : CDEF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::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001 : 00A8 : AD00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861050" y="2108200"/>
            <a:ext cx="0" cy="730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86400" y="2152650"/>
            <a:ext cx="36512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0050" y="2149475"/>
            <a:ext cx="0" cy="7937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4225" y="1952625"/>
            <a:ext cx="33972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9641" y="297942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Types of IPV</a:t>
            </a:r>
            <a:r>
              <a:rPr lang="en-US" sz="1600" baseline="-25000" dirty="0"/>
              <a:t>6</a:t>
            </a:r>
            <a:r>
              <a:rPr lang="en-US" sz="1600" dirty="0"/>
              <a:t> :-</a:t>
            </a:r>
            <a:endParaRPr lang="en-US" sz="1600" dirty="0"/>
          </a:p>
          <a:p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 Unicast		(ii) Multicast 		(iii) Anycast</a:t>
            </a:r>
            <a:endParaRPr lang="en-US" sz="1600" dirty="0"/>
          </a:p>
          <a:p>
            <a:r>
              <a:rPr lang="en-US" sz="1600" dirty="0"/>
              <a:t>	(</a:t>
            </a:r>
            <a:r>
              <a:rPr lang="en-US" sz="1600" dirty="0" err="1"/>
              <a:t>i</a:t>
            </a:r>
            <a:r>
              <a:rPr lang="en-US" sz="1600" dirty="0"/>
              <a:t>) -&gt; Global address - &gt; Public IP </a:t>
            </a:r>
            <a:endParaRPr lang="en-US" sz="1600" dirty="0"/>
          </a:p>
          <a:p>
            <a:r>
              <a:rPr lang="en-US" sz="1600" dirty="0"/>
              <a:t>	(ii)-&gt; Link Local	- &gt; Auto Generated </a:t>
            </a:r>
            <a:endParaRPr lang="en-US" sz="1600" dirty="0"/>
          </a:p>
          <a:p>
            <a:r>
              <a:rPr lang="en-US" sz="1600" dirty="0"/>
              <a:t>	(iii)&gt; Unique Local 	- &gt; Private IP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739641" y="4302859"/>
            <a:ext cx="614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Unicast – one to one communication 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Multicast – one to many communication 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Anycast – one to all communication / the anycast is very similar to the multicast 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/>
              <a:t>Global Address :- This address is just like IPV</a:t>
            </a:r>
            <a:r>
              <a:rPr lang="en-US" sz="1400" baseline="-25000" dirty="0"/>
              <a:t>4</a:t>
            </a:r>
            <a:r>
              <a:rPr lang="en-US" sz="1400" dirty="0"/>
              <a:t> Public address </a:t>
            </a:r>
            <a:endParaRPr lang="en-US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/>
              <a:t>Note :- The Range of 2001 : : /16 is assigned to Global Registered </a:t>
            </a:r>
            <a:endParaRPr lang="en-US" sz="1400" dirty="0"/>
          </a:p>
          <a:p>
            <a:r>
              <a:rPr lang="en-US" sz="1400" dirty="0"/>
              <a:t>Like then start :- ( 2000 : :/3)</a:t>
            </a:r>
            <a:endParaRPr lang="en-US" sz="1400" dirty="0"/>
          </a:p>
          <a:p>
            <a:r>
              <a:rPr lang="en-US" sz="1400" dirty="0"/>
              <a:t>		     ( 0010 : :/3 )</a:t>
            </a:r>
            <a:endParaRPr lang="en-US" sz="1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533900" y="6270810"/>
          <a:ext cx="76581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2438"/>
                <a:gridCol w="1581955"/>
                <a:gridCol w="177370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Routing Prefix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 bit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 bit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 bit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717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Interface ID = MAC address + 16 bit (subnet ID) or 48 + 16 = 64 bit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cPr marL="9525" marR="9525" marT="9525" marB="0" anchor="b">
                    <a:solidFill>
                      <a:srgbClr val="3333FF"/>
                    </a:solidFill>
                  </a:tcPr>
                </a:tc>
                <a:tc hMerge="1">
                  <a:tcPr marL="9525" marR="9525" marT="9525" marB="0" anchor="b">
                    <a:solidFill>
                      <a:srgbClr val="333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99770" y="2343805"/>
          <a:ext cx="5417185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3457"/>
                <a:gridCol w="2373728"/>
              </a:tblGrid>
              <a:tr h="30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FE80 : 0000 : 0000 : 0000 :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ID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30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bit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bit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4375" y="897255"/>
            <a:ext cx="5402580" cy="1446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Link Local Address :- Automatically Generated  for each				 		 IPV</a:t>
            </a:r>
            <a:r>
              <a:rPr lang="en-US" sz="1400" baseline="-25000" dirty="0"/>
              <a:t>6</a:t>
            </a:r>
            <a:r>
              <a:rPr lang="en-US" sz="1400" dirty="0"/>
              <a:t> network interface </a:t>
            </a:r>
            <a:endParaRPr lang="en-US" sz="1400" dirty="0"/>
          </a:p>
          <a:p>
            <a:r>
              <a:rPr lang="en-US" sz="1400" dirty="0"/>
              <a:t>Note :- reserve for  Private IP start with FE80 :: /10 </a:t>
            </a:r>
            <a:endParaRPr lang="en-US" dirty="0"/>
          </a:p>
          <a:p>
            <a:r>
              <a:rPr lang="en-US" sz="1400" b="1" dirty="0"/>
              <a:t>FE80 :- F – 1111 ,E – 1110 ,8 – 1000 ,0 ---- binary </a:t>
            </a:r>
            <a:endParaRPr lang="en-US" sz="1400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b="1" dirty="0"/>
              <a:t>Always start with FE80 and must 48 bit are zero (0) ,This IP is not Routable in internet 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9225" y="342900"/>
            <a:ext cx="1031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Link local and Unique Local Address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99474" y="3042931"/>
            <a:ext cx="539623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 :- Unique Local  Address :- Unique local address or unicast address :- unique address ( started with FC00 :: /7 ) that is valid with a site or organization  or B\N limited number of site </a:t>
            </a:r>
            <a:endParaRPr lang="en-US" dirty="0"/>
          </a:p>
          <a:p>
            <a:r>
              <a:rPr lang="en-US" dirty="0"/>
              <a:t>  * Similar to Private IP  Address, these are not routable 	 in the internet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4207" y="4804100"/>
          <a:ext cx="5451475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655"/>
                <a:gridCol w="958608"/>
                <a:gridCol w="1074802"/>
                <a:gridCol w="1016705"/>
                <a:gridCol w="1016705"/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D(company 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43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bit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bit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bit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99770" y="2667000"/>
            <a:ext cx="30054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66740" y="897512"/>
            <a:ext cx="588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How you make a interface ID :- The second half of the address ( last 64 bit ) is always Use for interface ID MAC address is unique 48 bit HEXA format interface ID takes advantages  of the MAC Address features     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Host Divide MAC address into two 24 bit – Transport layer .then inset 16 bit </a:t>
            </a:r>
            <a:r>
              <a:rPr lang="en-US" dirty="0" err="1"/>
              <a:t>tlex</a:t>
            </a:r>
            <a:r>
              <a:rPr lang="en-US" dirty="0"/>
              <a:t> value FFFF B\N these two halves 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17343" y="2638229"/>
          <a:ext cx="5451475" cy="3541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1475"/>
              </a:tblGrid>
              <a:tr h="22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IPV</a:t>
                      </a:r>
                      <a:r>
                        <a:rPr lang="en-US" sz="1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-&gt; 128 bit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bit                  64 bit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                           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Vender  ID     unique Device ID/NIC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00 | 11 | 22 | AB | CD | EF -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  Mac Address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24 bit                   </a:t>
                      </a:r>
                      <a:r>
                        <a:rPr lang="en-US" sz="14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24 bit </a:t>
                      </a:r>
                      <a:endParaRPr lang="en-US" sz="1400" b="1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         </a:t>
                      </a:r>
                      <a:r>
                        <a:rPr lang="en-US" sz="1400" b="1" i="0" u="none" strike="noStrike" baseline="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|  11 | 22      </a:t>
                      </a:r>
                      <a:r>
                        <a:rPr lang="en-US" sz="1400" b="1" i="0" u="none" strike="noStrike" baseline="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FF | FF           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AB | CD | 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 unique Identification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en-US" sz="1400" b="1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   </a:t>
                      </a:r>
                      <a:r>
                        <a:rPr lang="en-US" sz="1400" b="1" i="0" u="none" strike="noStrike" baseline="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0 0 0 0  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0 0 0 0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---- 7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 bit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8 4 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1 ------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compliment  (1)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0 0 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 </a:t>
                      </a:r>
                      <a:r>
                        <a:rPr lang="en-US" sz="1400" b="1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interface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  :- 02 | 11 | 22 | FF | FF | AB |CD |EF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:-  0 2 1 1 2 2 F 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B C D E F 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  <a:tr h="22135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7141" marB="0" anchor="b"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594600" y="4222750"/>
            <a:ext cx="9239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13775" y="4222750"/>
            <a:ext cx="850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9775" y="4838700"/>
            <a:ext cx="0" cy="2840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19900" y="5127625"/>
            <a:ext cx="485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88200" y="4838700"/>
            <a:ext cx="0" cy="2254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88200" y="5060950"/>
            <a:ext cx="46672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58100" y="5064125"/>
            <a:ext cx="0" cy="11430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45300" y="5327650"/>
            <a:ext cx="965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 rot="14404">
            <a:off x="1585118" y="1279527"/>
            <a:ext cx="9021763" cy="4511521"/>
          </a:xfrm>
        </p:spPr>
        <p:txBody>
          <a:bodyPr>
            <a:noAutofit/>
          </a:bodyPr>
          <a:lstStyle/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400" dirty="0"/>
              <a:t>Network is a combination of way to communication and connectivity</a:t>
            </a:r>
            <a:endParaRPr lang="en-US" sz="14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What is computer ?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A computer is electronic device which works  Arithmetically &amp; Logically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 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Types of Networks Cable:-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 There are four types of networks cable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(I) UTP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(II) STP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(III) CO – OXIAL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(IV) Fiber Cable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  </a:t>
            </a:r>
            <a:r>
              <a:rPr lang="en-US" sz="2000" dirty="0"/>
              <a:t>  </a:t>
            </a:r>
            <a:r>
              <a:rPr lang="en-US" sz="1800" dirty="0"/>
              <a:t>cable</a:t>
            </a:r>
            <a:r>
              <a:rPr lang="en-US" sz="1800"/>
              <a:t>			distance</a:t>
            </a:r>
            <a:r>
              <a:rPr lang="en-US" sz="1800" dirty="0"/>
              <a:t>		resistance</a:t>
            </a:r>
            <a:endParaRPr lang="en-US" sz="1800" dirty="0"/>
          </a:p>
          <a:p>
            <a:pPr lvl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en-US" sz="1800" dirty="0"/>
              <a:t> </a:t>
            </a:r>
            <a:r>
              <a:rPr lang="en-US" sz="1400" dirty="0"/>
              <a:t>    UTP		 RJ45		100 M		EMI / RFI</a:t>
            </a:r>
            <a:endParaRPr lang="en-US" sz="1400" dirty="0"/>
          </a:p>
          <a:p>
            <a:pPr marL="0" lvl="2" indent="0" hangingPunc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E6E6E6"/>
                </a:solidFill>
                <a:latin typeface="Albany" pitchFamily="34"/>
              </a:rPr>
              <a:t>      </a:t>
            </a:r>
            <a:r>
              <a:rPr lang="en-US" sz="1400" dirty="0">
                <a:solidFill>
                  <a:srgbClr val="E6E6E6"/>
                </a:solidFill>
                <a:latin typeface="Albany" pitchFamily="34"/>
              </a:rPr>
              <a:t>STP		 RJ45		100 M		Low EMI / RFI</a:t>
            </a:r>
            <a:endParaRPr lang="en-US" sz="1400" dirty="0">
              <a:solidFill>
                <a:srgbClr val="E6E6E6"/>
              </a:solidFill>
              <a:latin typeface="Albany" pitchFamily="34"/>
            </a:endParaRPr>
          </a:p>
          <a:p>
            <a:pPr marL="0" lvl="2" indent="0" hangingPunc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E6E6E6"/>
                </a:solidFill>
                <a:latin typeface="Albany" pitchFamily="34"/>
              </a:rPr>
              <a:t>       CO – </a:t>
            </a:r>
            <a:r>
              <a:rPr lang="en-US" sz="1400" dirty="0" err="1">
                <a:solidFill>
                  <a:srgbClr val="E6E6E6"/>
                </a:solidFill>
                <a:latin typeface="Albany" pitchFamily="34"/>
              </a:rPr>
              <a:t>Oxial</a:t>
            </a:r>
            <a:r>
              <a:rPr lang="en-US" sz="1400" dirty="0">
                <a:solidFill>
                  <a:srgbClr val="E6E6E6"/>
                </a:solidFill>
                <a:latin typeface="Albany" pitchFamily="34"/>
              </a:rPr>
              <a:t>	 BNC / AUI		 200 - 500 M		</a:t>
            </a:r>
            <a:endParaRPr lang="en-US" sz="1400" dirty="0">
              <a:solidFill>
                <a:srgbClr val="E6E6E6"/>
              </a:solidFill>
              <a:latin typeface="Albany" pitchFamily="34"/>
            </a:endParaRPr>
          </a:p>
          <a:p>
            <a:pPr marL="0" lvl="2" indent="0" hangingPunc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E6E6E6"/>
                </a:solidFill>
                <a:latin typeface="Albany" pitchFamily="34"/>
              </a:rPr>
              <a:t>        fiber optic		 ST / SC / MIC /SMA	 2 KM – 100 KM</a:t>
            </a:r>
            <a:endParaRPr lang="en-US" sz="1400" dirty="0">
              <a:solidFill>
                <a:srgbClr val="E6E6E6"/>
              </a:solidFill>
              <a:latin typeface="Albany" pitchFamily="34"/>
            </a:endParaRPr>
          </a:p>
          <a:p>
            <a:pPr marL="0" lvl="2" indent="0" hangingPunct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●"/>
            </a:pPr>
            <a:r>
              <a:rPr lang="en-US" sz="1400" dirty="0">
                <a:solidFill>
                  <a:srgbClr val="E6E6E6"/>
                </a:solidFill>
                <a:latin typeface="Albany" pitchFamily="34"/>
              </a:rPr>
              <a:t>BNC =&gt; British Novel connector</a:t>
            </a:r>
            <a:endParaRPr lang="en-US" sz="1400" dirty="0">
              <a:solidFill>
                <a:srgbClr val="E6E6E6"/>
              </a:solidFill>
              <a:latin typeface="Albany" pitchFamily="34"/>
            </a:endParaRPr>
          </a:p>
          <a:p>
            <a:pPr marL="0" lvl="2" indent="0" hangingPunct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●"/>
            </a:pPr>
            <a:r>
              <a:rPr lang="en-US" sz="1400" dirty="0">
                <a:solidFill>
                  <a:srgbClr val="E6E6E6"/>
                </a:solidFill>
                <a:latin typeface="Albany" pitchFamily="34"/>
              </a:rPr>
              <a:t>RJ  =&gt;   Register Jack</a:t>
            </a:r>
            <a:endParaRPr lang="en-US" sz="1400" dirty="0">
              <a:solidFill>
                <a:srgbClr val="E6E6E6"/>
              </a:solidFill>
              <a:latin typeface="Albany" pitchFamily="34"/>
            </a:endParaRPr>
          </a:p>
          <a:p>
            <a:pPr marL="0" lvl="2" indent="0" hangingPunct="0">
              <a:lnSpc>
                <a:spcPct val="70000"/>
              </a:lnSpc>
              <a:buClr>
                <a:srgbClr val="FF9966"/>
              </a:buClr>
              <a:buSzPct val="75000"/>
              <a:buFont typeface="StarSymbol"/>
              <a:buChar char="●"/>
            </a:pPr>
            <a:endParaRPr lang="en-US" sz="1400" dirty="0">
              <a:solidFill>
                <a:srgbClr val="E6E6E6"/>
              </a:solidFill>
              <a:latin typeface="Albany" pitchFamily="34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4384675" y="384175"/>
            <a:ext cx="7807325" cy="590550"/>
          </a:xfrm>
        </p:spPr>
        <p:txBody>
          <a:bodyPr>
            <a:spAutoFit/>
          </a:bodyPr>
          <a:lstStyle/>
          <a:p>
            <a:pPr marL="196215" indent="-326390"/>
            <a:r>
              <a:rPr lang="en-US"/>
              <a:t>Network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" y="-57150"/>
            <a:ext cx="11553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Transmission from IPV</a:t>
            </a:r>
            <a:r>
              <a:rPr lang="en-US" sz="4400" baseline="-25000" dirty="0"/>
              <a:t>4</a:t>
            </a:r>
            <a:r>
              <a:rPr lang="en-US" sz="4400" dirty="0"/>
              <a:t>  and  IP</a:t>
            </a:r>
            <a:r>
              <a:rPr lang="en-US" sz="4400" i="1" dirty="0"/>
              <a:t>V</a:t>
            </a:r>
            <a:r>
              <a:rPr lang="en-US" sz="4400" baseline="-25000" dirty="0"/>
              <a:t>6</a:t>
            </a:r>
            <a:r>
              <a:rPr lang="en-US" sz="4400" dirty="0"/>
              <a:t>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800100"/>
            <a:ext cx="508952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:: 1 /128 is the loopback address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:: FFFF : 0 : 0 /96  are the IPV</a:t>
            </a:r>
            <a:r>
              <a:rPr lang="en-US" baseline="-25000" dirty="0"/>
              <a:t>4</a:t>
            </a:r>
            <a:r>
              <a:rPr lang="en-US" dirty="0"/>
              <a:t> Mapped 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FE80 :: /10 are the Link local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2001 : 01B8 :: /32 are the documentation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FF00 :: /8 are Multicast address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:: /128 is the unspecified address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225" y="2160270"/>
          <a:ext cx="5207000" cy="496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000"/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=&gt; Convert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into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network reserved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:- ::FFFF : 0 : 0 /96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are the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Mapped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 Expend in full :-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-&gt; 0000 : 0000 : 0000 : 0000 : 0000 : FFFF : 0000 : 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8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 bit + 16bit + 16bit+16bit +16bit +16bit       32 bit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96bit 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network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1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 Let’s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:- 192.168.10.28   =  32bit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convert into binary)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128 64 32 16 8 4 2 1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0     0  0   0  0 0 0 0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    1   0   0  0 0 0 0----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192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    0   1   0 1 0 0 0---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168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0    0    0  0 1 0 1 0---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10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0    0    0  1 1 1 0 0--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 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40164" y="789816"/>
          <a:ext cx="6238389" cy="5362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8389"/>
              </a:tblGrid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4 :- write down in series with partition in 4 bit for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 Hexa-decimal.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1100 0000 . 1010 1000 . 0000 1010 . 0001 1100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5 :- create Table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8 4 2 1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0 0       Decimal    Hexa- decimal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0 0--------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12--------C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 1 0--------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10-------- 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 0 0 --------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0 1---------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Putting value in Hexa-decimal of converted binary of IPV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1100 0000 . 1010 1000 . 0000 1010 . 0001 1100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       0           A       8         0          A       1        C     =&gt;   C0A8 : 0A 1C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6 :-          Final converting of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into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198.168.10.28 --------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 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sym typeface="Wingdings" panose="05000000000000000000" pitchFamily="2" charset="2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:: FFFF : C0A8 : 0A1C --------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sym typeface="Wingdings" panose="05000000000000000000" pitchFamily="2" charset="2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 : 0000 : 0000 : 0000 : 0000 : FFFF : C0A8 : 0A1C ---------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IPV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167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:: FFFF : C0A8 : A1C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227" y="660900"/>
            <a:ext cx="425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Dual Stock Routing (DSR)  in IPV</a:t>
            </a:r>
            <a:r>
              <a:rPr lang="en-US" sz="2000" baseline="-25000" dirty="0"/>
              <a:t>4/6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733331" y="1240325"/>
            <a:ext cx="1068309" cy="516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3865" y="2562131"/>
            <a:ext cx="896293" cy="866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878186" y="4445251"/>
            <a:ext cx="1023042" cy="8668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</a:t>
            </a:r>
            <a:r>
              <a:rPr lang="en-US" baseline="-25000" dirty="0"/>
              <a:t>4</a:t>
            </a:r>
            <a:r>
              <a:rPr lang="en-US" dirty="0"/>
              <a:t>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3525" y="1240325"/>
            <a:ext cx="1068309" cy="5160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55541" y="2562131"/>
            <a:ext cx="896293" cy="866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4155541" y="4325289"/>
            <a:ext cx="1023042" cy="8668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</a:t>
            </a:r>
            <a:r>
              <a:rPr lang="en-US" baseline="-25000" dirty="0"/>
              <a:t>6</a:t>
            </a:r>
            <a:r>
              <a:rPr lang="en-US" dirty="0"/>
              <a:t> System</a:t>
            </a:r>
            <a:endParaRPr lang="en-US" dirty="0"/>
          </a:p>
        </p:txBody>
      </p:sp>
      <p:sp>
        <p:nvSpPr>
          <p:cNvPr id="9" name="Rectangle: Top Corners Snipped 8"/>
          <p:cNvSpPr/>
          <p:nvPr/>
        </p:nvSpPr>
        <p:spPr>
          <a:xfrm>
            <a:off x="2163778" y="5902859"/>
            <a:ext cx="1865014" cy="707886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</a:t>
            </a:r>
            <a:endParaRPr lang="en-US" dirty="0"/>
          </a:p>
        </p:txBody>
      </p:sp>
      <p:sp>
        <p:nvSpPr>
          <p:cNvPr id="13" name="Arrow: Right 12"/>
          <p:cNvSpPr/>
          <p:nvPr/>
        </p:nvSpPr>
        <p:spPr>
          <a:xfrm rot="10800000">
            <a:off x="1801640" y="1539094"/>
            <a:ext cx="2181885" cy="1629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801640" y="1290978"/>
            <a:ext cx="2181885" cy="1629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82297" y="1399622"/>
            <a:ext cx="1674891" cy="162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IPV4/IPV6</a:t>
            </a:r>
            <a:endParaRPr lang="en-US" dirty="0"/>
          </a:p>
        </p:txBody>
      </p:sp>
      <p:sp>
        <p:nvSpPr>
          <p:cNvPr id="20" name="Arrow: Down 19"/>
          <p:cNvSpPr/>
          <p:nvPr/>
        </p:nvSpPr>
        <p:spPr>
          <a:xfrm>
            <a:off x="1075191" y="1792997"/>
            <a:ext cx="402695" cy="73250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/>
          <p:cNvSpPr/>
          <p:nvPr/>
        </p:nvSpPr>
        <p:spPr>
          <a:xfrm>
            <a:off x="1075191" y="3456738"/>
            <a:ext cx="402695" cy="97496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/>
          <p:cNvSpPr/>
          <p:nvPr/>
        </p:nvSpPr>
        <p:spPr>
          <a:xfrm rot="19572613">
            <a:off x="1874069" y="5212537"/>
            <a:ext cx="407406" cy="70788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/>
          <p:cNvSpPr/>
          <p:nvPr/>
        </p:nvSpPr>
        <p:spPr>
          <a:xfrm>
            <a:off x="4465714" y="3502251"/>
            <a:ext cx="402695" cy="73250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 rot="2041288">
            <a:off x="4058308" y="5201616"/>
            <a:ext cx="402695" cy="80575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711633" y="1756372"/>
            <a:ext cx="0" cy="6880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20158" y="2426329"/>
            <a:ext cx="288352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96830" y="2426329"/>
            <a:ext cx="0" cy="1358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96000" y="445380"/>
            <a:ext cx="524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NAT Protocol  Translator   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020554" y="0"/>
            <a:ext cx="75446" cy="675388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allout: Down Arrow 36"/>
          <p:cNvSpPr/>
          <p:nvPr/>
        </p:nvSpPr>
        <p:spPr>
          <a:xfrm>
            <a:off x="6473228" y="1240325"/>
            <a:ext cx="1046495" cy="106830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</a:t>
            </a:r>
            <a:r>
              <a:rPr lang="en-US" baseline="-25000" dirty="0"/>
              <a:t>6</a:t>
            </a:r>
            <a:r>
              <a:rPr lang="en-US" dirty="0"/>
              <a:t> Server 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0190521" y="1187139"/>
            <a:ext cx="896293" cy="866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0236451" y="4325286"/>
            <a:ext cx="1023042" cy="8668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 Device 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996475" y="4313680"/>
            <a:ext cx="896293" cy="866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</a:t>
            </a:r>
            <a:r>
              <a:rPr lang="en-US" baseline="-25000" dirty="0"/>
              <a:t>4</a:t>
            </a:r>
            <a:endParaRPr lang="en-US" baseline="-25000" dirty="0"/>
          </a:p>
          <a:p>
            <a:pPr algn="ctr"/>
            <a:r>
              <a:rPr lang="en-US" baseline="-25000" dirty="0"/>
              <a:t>Host </a:t>
            </a:r>
            <a:endParaRPr lang="en-US" dirty="0"/>
          </a:p>
        </p:txBody>
      </p:sp>
      <p:sp>
        <p:nvSpPr>
          <p:cNvPr id="42" name="Arrow: Right 41"/>
          <p:cNvSpPr/>
          <p:nvPr/>
        </p:nvSpPr>
        <p:spPr>
          <a:xfrm>
            <a:off x="10453041" y="5513566"/>
            <a:ext cx="767911" cy="5097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IPV</a:t>
            </a:r>
            <a:r>
              <a:rPr lang="en-US" b="1" baseline="-25000" dirty="0"/>
              <a:t>4</a:t>
            </a:r>
            <a:endParaRPr lang="en-US" b="1" dirty="0"/>
          </a:p>
        </p:txBody>
      </p:sp>
      <p:sp>
        <p:nvSpPr>
          <p:cNvPr id="43" name="Arrow: Left 42"/>
          <p:cNvSpPr/>
          <p:nvPr/>
        </p:nvSpPr>
        <p:spPr>
          <a:xfrm>
            <a:off x="10338112" y="5911919"/>
            <a:ext cx="780505" cy="5567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IPV</a:t>
            </a:r>
            <a:r>
              <a:rPr lang="en-US" b="1" baseline="-25000" dirty="0"/>
              <a:t>6</a:t>
            </a:r>
            <a:endParaRPr lang="en-US" b="1" dirty="0"/>
          </a:p>
        </p:txBody>
      </p:sp>
      <p:sp>
        <p:nvSpPr>
          <p:cNvPr id="44" name="Arrow: Down 43"/>
          <p:cNvSpPr/>
          <p:nvPr/>
        </p:nvSpPr>
        <p:spPr>
          <a:xfrm>
            <a:off x="10683089" y="5192155"/>
            <a:ext cx="235390" cy="43468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/>
          <p:cNvSpPr/>
          <p:nvPr/>
        </p:nvSpPr>
        <p:spPr>
          <a:xfrm>
            <a:off x="7528775" y="1394232"/>
            <a:ext cx="2740873" cy="19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/>
          <p:cNvSpPr/>
          <p:nvPr/>
        </p:nvSpPr>
        <p:spPr>
          <a:xfrm>
            <a:off x="10737408" y="1982709"/>
            <a:ext cx="195501" cy="22947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 46"/>
          <p:cNvSpPr/>
          <p:nvPr/>
        </p:nvSpPr>
        <p:spPr>
          <a:xfrm>
            <a:off x="7919927" y="4762122"/>
            <a:ext cx="2297753" cy="19012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/>
          <p:cNvSpPr/>
          <p:nvPr/>
        </p:nvSpPr>
        <p:spPr>
          <a:xfrm>
            <a:off x="7919927" y="4553892"/>
            <a:ext cx="2270594" cy="19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Up 48"/>
          <p:cNvSpPr/>
          <p:nvPr/>
        </p:nvSpPr>
        <p:spPr>
          <a:xfrm>
            <a:off x="10492971" y="2068719"/>
            <a:ext cx="195501" cy="221780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/>
          <p:cNvSpPr/>
          <p:nvPr/>
        </p:nvSpPr>
        <p:spPr>
          <a:xfrm>
            <a:off x="7528775" y="1584346"/>
            <a:ext cx="2652694" cy="19013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8493"/>
            <a:ext cx="5449888" cy="572107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name server ( </a:t>
            </a:r>
            <a:r>
              <a:rPr lang="en-US" dirty="0" err="1"/>
              <a:t>dns</a:t>
            </a:r>
            <a:r>
              <a:rPr lang="en-US" dirty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6" y="1095376"/>
            <a:ext cx="6038849" cy="29908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1800" dirty="0"/>
              <a:t>DNS is a host name to IP Translate( Resolve ) service </a:t>
            </a:r>
            <a:endParaRPr lang="en-US" sz="1800" dirty="0"/>
          </a:p>
          <a:p>
            <a:r>
              <a:rPr lang="en-US" sz="1800" dirty="0"/>
              <a:t>It is an application Layer Protocol </a:t>
            </a:r>
            <a:endParaRPr lang="en-US" sz="1800" dirty="0"/>
          </a:p>
          <a:p>
            <a:r>
              <a:rPr lang="en-US" sz="1800" dirty="0"/>
              <a:t>6 Top label Domain include ( .com .org .mail .</a:t>
            </a:r>
            <a:r>
              <a:rPr lang="en-US" sz="1800" dirty="0" err="1"/>
              <a:t>edu</a:t>
            </a:r>
            <a:r>
              <a:rPr lang="en-US" sz="1800" dirty="0"/>
              <a:t> </a:t>
            </a:r>
            <a:r>
              <a:rPr lang="en-US" sz="1800" dirty="0" err="1"/>
              <a:t>.net</a:t>
            </a:r>
            <a:r>
              <a:rPr lang="en-US" sz="1800" dirty="0"/>
              <a:t> .biz) forward and reversed DNS lookup.</a:t>
            </a:r>
            <a:endParaRPr lang="en-US" sz="1800" dirty="0"/>
          </a:p>
          <a:p>
            <a:r>
              <a:rPr lang="en-US" sz="1800" dirty="0"/>
              <a:t>Highly  targeted  for Hacking Purpose   </a:t>
            </a:r>
            <a:endParaRPr lang="en-US" sz="1800" dirty="0"/>
          </a:p>
          <a:p>
            <a:r>
              <a:rPr lang="en-US" sz="1800" dirty="0"/>
              <a:t>IT Use TCP Port 53 and UDP Port 53</a:t>
            </a:r>
            <a:endParaRPr lang="en-US" sz="1800" dirty="0"/>
          </a:p>
          <a:p>
            <a:r>
              <a:rPr lang="en-US" sz="1800" dirty="0"/>
              <a:t>Today ,DNS Support 13 Root No. Server (A to 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09626" y="4314825"/>
            <a:ext cx="6038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There are two way to resolved Lost name to IP Address ,The first is by create  a host table on each router ,and the second its to build a DNS Server </a:t>
            </a:r>
            <a:endParaRPr lang="en-US" dirty="0"/>
          </a:p>
        </p:txBody>
      </p:sp>
      <p:sp>
        <p:nvSpPr>
          <p:cNvPr id="5" name="Rectangle: Top Corners Snipped 4"/>
          <p:cNvSpPr/>
          <p:nvPr/>
        </p:nvSpPr>
        <p:spPr>
          <a:xfrm>
            <a:off x="8772525" y="1290339"/>
            <a:ext cx="1747837" cy="3574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Server 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7467600" y="2933700"/>
            <a:ext cx="904875" cy="304799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9039225" y="2952750"/>
            <a:ext cx="1190625" cy="304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 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0753726" y="2947690"/>
            <a:ext cx="1190625" cy="30479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</a:t>
            </a:r>
            <a:endParaRPr lang="en-US" dirty="0"/>
          </a:p>
        </p:txBody>
      </p:sp>
      <p:sp>
        <p:nvSpPr>
          <p:cNvPr id="9" name="Callout: Down Arrow 8"/>
          <p:cNvSpPr/>
          <p:nvPr/>
        </p:nvSpPr>
        <p:spPr>
          <a:xfrm>
            <a:off x="7191375" y="4191000"/>
            <a:ext cx="1466850" cy="1771650"/>
          </a:xfrm>
          <a:prstGeom prst="down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.NET  .COM .ORG .GOV . MAIL .EDU</a:t>
            </a:r>
            <a:endParaRPr lang="en-US" dirty="0"/>
          </a:p>
        </p:txBody>
      </p:sp>
      <p:sp>
        <p:nvSpPr>
          <p:cNvPr id="10" name="Callout: Down Arrow 9"/>
          <p:cNvSpPr/>
          <p:nvPr/>
        </p:nvSpPr>
        <p:spPr>
          <a:xfrm>
            <a:off x="9215437" y="4562475"/>
            <a:ext cx="1190625" cy="86677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.UK .IN .CN .USA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010900" y="3886200"/>
            <a:ext cx="1057275" cy="15430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to DOMAIN 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>
            <a:off x="9646444" y="1647824"/>
            <a:ext cx="2381" cy="1181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67675" y="1647824"/>
            <a:ext cx="704850" cy="1181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520362" y="1647824"/>
            <a:ext cx="685800" cy="1181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9" idx="0"/>
          </p:cNvCxnSpPr>
          <p:nvPr/>
        </p:nvCxnSpPr>
        <p:spPr>
          <a:xfrm>
            <a:off x="7920038" y="3238499"/>
            <a:ext cx="4762" cy="952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0" idx="0"/>
          </p:cNvCxnSpPr>
          <p:nvPr/>
        </p:nvCxnSpPr>
        <p:spPr>
          <a:xfrm>
            <a:off x="9717595" y="3316864"/>
            <a:ext cx="10099" cy="1186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11539537" y="3252489"/>
            <a:ext cx="1" cy="633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7325" y="352425"/>
            <a:ext cx="926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Hierarchy  of Name Server :- 	ISP to  HOST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0" y="323850"/>
            <a:ext cx="328612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Root Name Server </a:t>
            </a:r>
            <a:endParaRPr lang="en-US" dirty="0"/>
          </a:p>
          <a:p>
            <a:r>
              <a:rPr lang="en-US" dirty="0"/>
              <a:t>Top Level Server </a:t>
            </a:r>
            <a:endParaRPr lang="en-US" dirty="0"/>
          </a:p>
          <a:p>
            <a:r>
              <a:rPr lang="en-US" dirty="0"/>
              <a:t>Authoritatively Name Server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096625" y="427008"/>
            <a:ext cx="0" cy="393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363325" y="114300"/>
            <a:ext cx="0" cy="73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/>
          <p:cNvSpPr/>
          <p:nvPr/>
        </p:nvSpPr>
        <p:spPr>
          <a:xfrm>
            <a:off x="11073363" y="942055"/>
            <a:ext cx="322748" cy="2012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238250" y="942055"/>
            <a:ext cx="7000875" cy="30512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to resolved IP address to  DNS  Host Name ( </a:t>
            </a:r>
            <a:r>
              <a:rPr lang="en-US" dirty="0" err="1"/>
              <a:t>Itrative</a:t>
            </a:r>
            <a:r>
              <a:rPr lang="en-US" dirty="0"/>
              <a:t> Method )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104900" y="1752600"/>
            <a:ext cx="1181100" cy="43815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500686" y="1704975"/>
            <a:ext cx="1290637" cy="6477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Name Server </a:t>
            </a:r>
            <a:endParaRPr lang="en-US" sz="1600" dirty="0"/>
          </a:p>
        </p:txBody>
      </p:sp>
      <p:sp>
        <p:nvSpPr>
          <p:cNvPr id="15" name="Flowchart: Process 14"/>
          <p:cNvSpPr/>
          <p:nvPr/>
        </p:nvSpPr>
        <p:spPr>
          <a:xfrm>
            <a:off x="9892262" y="1752599"/>
            <a:ext cx="1194837" cy="92332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Name Server 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92262" y="3488054"/>
            <a:ext cx="1194837" cy="923329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Server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009747" y="3990974"/>
            <a:ext cx="1194837" cy="9233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Server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38250" y="3143250"/>
            <a:ext cx="104775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Router</a:t>
            </a:r>
            <a:endParaRPr lang="en-US" sz="1600" dirty="0"/>
          </a:p>
          <a:p>
            <a:pPr algn="ctr"/>
            <a:r>
              <a:rPr lang="en-US" sz="800" dirty="0"/>
              <a:t>140.10.10.0</a:t>
            </a:r>
            <a:endParaRPr lang="en-US" sz="800" dirty="0"/>
          </a:p>
        </p:txBody>
      </p:sp>
      <p:sp>
        <p:nvSpPr>
          <p:cNvPr id="19" name="Oval 18"/>
          <p:cNvSpPr/>
          <p:nvPr/>
        </p:nvSpPr>
        <p:spPr>
          <a:xfrm>
            <a:off x="1238250" y="5019675"/>
            <a:ext cx="1047750" cy="9906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1163850" y="1876426"/>
            <a:ext cx="409575" cy="333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6132" y="1857376"/>
            <a:ext cx="409575" cy="333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277225" y="2276476"/>
            <a:ext cx="409575" cy="333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Arrow: Right 23"/>
          <p:cNvSpPr/>
          <p:nvPr/>
        </p:nvSpPr>
        <p:spPr>
          <a:xfrm>
            <a:off x="2087166" y="1704976"/>
            <a:ext cx="3718321" cy="200406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/>
          <p:cNvSpPr/>
          <p:nvPr/>
        </p:nvSpPr>
        <p:spPr>
          <a:xfrm>
            <a:off x="6753224" y="1790704"/>
            <a:ext cx="3365893" cy="1695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/>
          <p:cNvSpPr/>
          <p:nvPr/>
        </p:nvSpPr>
        <p:spPr>
          <a:xfrm>
            <a:off x="6597529" y="2133005"/>
            <a:ext cx="3294733" cy="14347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53178" y="1617945"/>
            <a:ext cx="13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CCNA.COM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69600" y="1663665"/>
            <a:ext cx="13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CCNA.COM</a:t>
            </a:r>
            <a:endParaRPr lang="en-US" b="1" dirty="0"/>
          </a:p>
        </p:txBody>
      </p:sp>
      <p:sp>
        <p:nvSpPr>
          <p:cNvPr id="29" name="Arrow: Down 28"/>
          <p:cNvSpPr/>
          <p:nvPr/>
        </p:nvSpPr>
        <p:spPr>
          <a:xfrm>
            <a:off x="6629400" y="2290764"/>
            <a:ext cx="104738" cy="135254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/>
          <p:cNvSpPr/>
          <p:nvPr/>
        </p:nvSpPr>
        <p:spPr>
          <a:xfrm>
            <a:off x="6717590" y="3549821"/>
            <a:ext cx="3326635" cy="1304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69600" y="3425846"/>
            <a:ext cx="13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CCNA.IN</a:t>
            </a:r>
            <a:endParaRPr lang="en-US" b="1" dirty="0"/>
          </a:p>
        </p:txBody>
      </p:sp>
      <p:sp>
        <p:nvSpPr>
          <p:cNvPr id="34" name="Arrow: Left 33"/>
          <p:cNvSpPr/>
          <p:nvPr/>
        </p:nvSpPr>
        <p:spPr>
          <a:xfrm>
            <a:off x="6324600" y="3949718"/>
            <a:ext cx="3719625" cy="22851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/>
          <p:cNvSpPr/>
          <p:nvPr/>
        </p:nvSpPr>
        <p:spPr>
          <a:xfrm>
            <a:off x="6204584" y="2266651"/>
            <a:ext cx="226696" cy="172432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37601" y="3815225"/>
            <a:ext cx="313066" cy="353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656108" y="3461449"/>
            <a:ext cx="238050" cy="193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8" name="Arrow: Down 37"/>
          <p:cNvSpPr/>
          <p:nvPr/>
        </p:nvSpPr>
        <p:spPr>
          <a:xfrm>
            <a:off x="5707380" y="2290764"/>
            <a:ext cx="210894" cy="17243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694420" y="3372506"/>
            <a:ext cx="312420" cy="5238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5400000">
            <a:off x="5157238" y="3019124"/>
            <a:ext cx="13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CCNA.IN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5669280" y="2712720"/>
            <a:ext cx="266298" cy="112428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>
            <a:off x="5716139" y="2440645"/>
            <a:ext cx="204600" cy="1958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3" name="Arrow: Up 42"/>
          <p:cNvSpPr/>
          <p:nvPr/>
        </p:nvSpPr>
        <p:spPr>
          <a:xfrm>
            <a:off x="5166360" y="2133005"/>
            <a:ext cx="183593" cy="200084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/>
          <p:cNvSpPr/>
          <p:nvPr/>
        </p:nvSpPr>
        <p:spPr>
          <a:xfrm>
            <a:off x="5196840" y="2087285"/>
            <a:ext cx="437733" cy="15775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64443" y="2057400"/>
            <a:ext cx="247932" cy="300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25340" y="5151120"/>
            <a:ext cx="324426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Target  Found :- 140.10.10.0 IP</a:t>
            </a:r>
            <a:endParaRPr lang="en-US" dirty="0"/>
          </a:p>
          <a:p>
            <a:r>
              <a:rPr lang="en-US" dirty="0"/>
              <a:t>And full Details with Name .</a:t>
            </a:r>
            <a:endParaRPr lang="en-US" dirty="0"/>
          </a:p>
        </p:txBody>
      </p:sp>
      <p:sp>
        <p:nvSpPr>
          <p:cNvPr id="47" name="Arrow: Down 46"/>
          <p:cNvSpPr/>
          <p:nvPr/>
        </p:nvSpPr>
        <p:spPr>
          <a:xfrm>
            <a:off x="5500686" y="4752087"/>
            <a:ext cx="304801" cy="4009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/>
          <p:cNvSpPr/>
          <p:nvPr/>
        </p:nvSpPr>
        <p:spPr>
          <a:xfrm>
            <a:off x="1626436" y="2186345"/>
            <a:ext cx="249872" cy="1239501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/>
          <p:cNvSpPr/>
          <p:nvPr/>
        </p:nvSpPr>
        <p:spPr>
          <a:xfrm>
            <a:off x="1668780" y="3949718"/>
            <a:ext cx="161808" cy="13004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235785" y="5610225"/>
            <a:ext cx="110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CCNA .IN </a:t>
            </a:r>
            <a:endParaRPr lang="en-US" dirty="0"/>
          </a:p>
          <a:p>
            <a:r>
              <a:rPr lang="en-US" dirty="0"/>
              <a:t>Opened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78036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host configuration protocol (DHCP)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66799"/>
            <a:ext cx="10124686" cy="3410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DHCP :- IT Automatically assign IP address to DHCP client  </a:t>
            </a: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It is based on client – Server Model </a:t>
            </a: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DHCP Works at Application Layer </a:t>
            </a: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IP Address assigned  is known as Dynamic IP Address </a:t>
            </a: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DHCP IP Address Range is called Scope </a:t>
            </a: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Boot IP Address is the another method  to allocated IP , But MAC address Must be enter Manually in a Boot Table </a:t>
            </a: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1800" dirty="0">
                <a:latin typeface="Dubai" panose="020B0503030403030204" pitchFamily="34" charset="-78"/>
                <a:cs typeface="Dubai" panose="020B0503030403030204" pitchFamily="34" charset="-78"/>
              </a:rPr>
              <a:t>DHCP is a dynamic Boot IP </a:t>
            </a:r>
            <a:endParaRPr lang="en-US" sz="1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4951" y="4235570"/>
            <a:ext cx="4347713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IT use UDP port 67 &amp; 68 at transport Layer  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Note :- DHCP Server can provide :-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971550" lvl="1" indent="-514350">
              <a:buAutoNum type="romanLcParenBoth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IP Address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971550" lvl="1" indent="-514350">
              <a:buAutoNum type="romanLcParenBoth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Subnet Mask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971550" lvl="1" indent="-514350">
              <a:buAutoNum type="romanLcParenBoth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Domain Name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971550" lvl="1" indent="-514350">
              <a:buAutoNum type="romanLcParenBoth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Default Gateway 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971550" lvl="1" indent="-514350">
              <a:buAutoNum type="romanLcParenBoth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DNS server Address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971550" lvl="1" indent="-514350">
              <a:buAutoNum type="romanLcParenBoth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Wing Server Address 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666" y="4209695"/>
            <a:ext cx="532537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DORA Process :- Discover Offer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Request  Acknowledgement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*  Works on Layer 2 , Data Link Layer / Layer 3 Network Layer  </a:t>
            </a:r>
            <a:endParaRPr lang="en-US" dirty="0">
              <a:solidFill>
                <a:schemeClr val="bg1"/>
              </a:solidFill>
            </a:endParaRPr>
          </a:p>
          <a:p>
            <a:pPr marL="400050" indent="-400050">
              <a:buAutoNum type="romanLcParenBoth"/>
            </a:pPr>
            <a:r>
              <a:rPr lang="en-US" dirty="0">
                <a:solidFill>
                  <a:schemeClr val="bg1"/>
                </a:solidFill>
              </a:rPr>
              <a:t>:- DHCP Discover ( port 68)</a:t>
            </a:r>
            <a:endParaRPr lang="en-US" dirty="0">
              <a:solidFill>
                <a:schemeClr val="bg1"/>
              </a:solidFill>
            </a:endParaRPr>
          </a:p>
          <a:p>
            <a:pPr marL="400050" indent="-400050">
              <a:buAutoNum type="romanLcParenBoth"/>
            </a:pPr>
            <a:r>
              <a:rPr lang="en-US" dirty="0">
                <a:solidFill>
                  <a:schemeClr val="bg1"/>
                </a:solidFill>
              </a:rPr>
              <a:t>:- DHCP Offer (port 67)</a:t>
            </a:r>
            <a:endParaRPr lang="en-US" dirty="0">
              <a:solidFill>
                <a:schemeClr val="bg1"/>
              </a:solidFill>
            </a:endParaRPr>
          </a:p>
          <a:p>
            <a:pPr marL="400050" indent="-400050">
              <a:buAutoNum type="romanLcParenBoth"/>
            </a:pPr>
            <a:r>
              <a:rPr lang="en-US" dirty="0">
                <a:solidFill>
                  <a:schemeClr val="bg1"/>
                </a:solidFill>
              </a:rPr>
              <a:t>:- DHCP Request (port 68)</a:t>
            </a:r>
            <a:endParaRPr lang="en-US" dirty="0">
              <a:solidFill>
                <a:schemeClr val="bg1"/>
              </a:solidFill>
            </a:endParaRPr>
          </a:p>
          <a:p>
            <a:pPr marL="400050" indent="-400050">
              <a:buAutoNum type="romanLcParenBoth"/>
            </a:pPr>
            <a:r>
              <a:rPr lang="en-US" dirty="0">
                <a:solidFill>
                  <a:schemeClr val="bg1"/>
                </a:solidFill>
              </a:rPr>
              <a:t>DHCP Acknowledgement   (port 67)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1547" y="224287"/>
            <a:ext cx="3131389" cy="6814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DORA Processes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71932" y="1319842"/>
            <a:ext cx="2932981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 Massage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6792" y="1319842"/>
            <a:ext cx="2932981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1932" y="1871932"/>
            <a:ext cx="2932981" cy="11300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 Discover </a:t>
            </a:r>
            <a:endParaRPr lang="en-US" dirty="0"/>
          </a:p>
          <a:p>
            <a:pPr algn="ctr"/>
            <a:r>
              <a:rPr lang="en-US" dirty="0"/>
              <a:t>Port 68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2611" y="1854680"/>
            <a:ext cx="5564038" cy="11300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UDP Broadcast from DHCP client to local available  sever .</a:t>
            </a:r>
            <a:endParaRPr lang="en-US" dirty="0"/>
          </a:p>
          <a:p>
            <a:r>
              <a:rPr lang="en-US" dirty="0"/>
              <a:t>Layer 2 Broadcast :- FFFF . FFFF . FFFF . FFFF . FFFF . FFFF</a:t>
            </a:r>
            <a:endParaRPr lang="en-US" dirty="0"/>
          </a:p>
          <a:p>
            <a:r>
              <a:rPr lang="en-US" dirty="0"/>
              <a:t>Layer 3 Broadcast :- 255 . 255 . 255 . 255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71932" y="3114135"/>
            <a:ext cx="2932981" cy="11300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 Offer  </a:t>
            </a:r>
            <a:endParaRPr lang="en-US" dirty="0"/>
          </a:p>
          <a:p>
            <a:pPr algn="ctr"/>
            <a:r>
              <a:rPr lang="en-US" dirty="0"/>
              <a:t>Port 67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2611" y="3096883"/>
            <a:ext cx="5564038" cy="11300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DHCP Server to client in Request to DHCP Discover with offer of configuration  para-meter ( IP Address 140.10.20.30)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1932" y="4364961"/>
            <a:ext cx="2932981" cy="11300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 Request  </a:t>
            </a:r>
            <a:endParaRPr lang="en-US" dirty="0"/>
          </a:p>
          <a:p>
            <a:pPr algn="ctr"/>
            <a:r>
              <a:rPr lang="en-US" dirty="0"/>
              <a:t>Port 68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2611" y="4347709"/>
            <a:ext cx="5564038" cy="11300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Client then Broadcast to the server a DHCP Request with IP Massage asking from the offered  IP Address ( 140.10.20.30) and passable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71932" y="5589909"/>
            <a:ext cx="2932981" cy="11300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 Acknowledgement    </a:t>
            </a:r>
            <a:endParaRPr lang="en-US" dirty="0"/>
          </a:p>
          <a:p>
            <a:pPr algn="ctr"/>
            <a:r>
              <a:rPr lang="en-US" dirty="0"/>
              <a:t>Port 67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2611" y="5598535"/>
            <a:ext cx="5564038" cy="11300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Server to client with Configuration   pass-meter index continue  Network Address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1328" y="405442"/>
            <a:ext cx="443397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BCF in DHCP  :- Broad cast Flag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1328" y="992038"/>
            <a:ext cx="420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* BCF -&gt; 0 ( Unicast 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* BCF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1 (Broadcst 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478" y="3202356"/>
            <a:ext cx="1340267" cy="9609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2225616" y="4252822"/>
            <a:ext cx="733245" cy="431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 68 </a:t>
            </a:r>
            <a:endParaRPr lang="en-US" sz="1400" dirty="0"/>
          </a:p>
          <a:p>
            <a:pPr algn="ctr"/>
            <a:r>
              <a:rPr lang="en-US" sz="1400" dirty="0"/>
              <a:t>Client </a:t>
            </a:r>
            <a:endParaRPr lang="en-US" sz="1400" dirty="0"/>
          </a:p>
        </p:txBody>
      </p:sp>
      <p:sp>
        <p:nvSpPr>
          <p:cNvPr id="7" name="Callout: Up Arrow 6"/>
          <p:cNvSpPr/>
          <p:nvPr/>
        </p:nvSpPr>
        <p:spPr>
          <a:xfrm>
            <a:off x="9799607" y="1638369"/>
            <a:ext cx="1598763" cy="3718634"/>
          </a:xfrm>
          <a:prstGeom prst="upArrowCallo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DHCP </a:t>
            </a:r>
            <a:endParaRPr lang="en-US" sz="3600" dirty="0"/>
          </a:p>
          <a:p>
            <a:pPr algn="ctr"/>
            <a:r>
              <a:rPr lang="en-US" sz="3600" dirty="0"/>
              <a:t>Server </a:t>
            </a:r>
            <a:endParaRPr lang="en-US" sz="3600" dirty="0"/>
          </a:p>
          <a:p>
            <a:pPr algn="ctr"/>
            <a:r>
              <a:rPr lang="en-US" sz="3600" dirty="0"/>
              <a:t>Port 67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7242" y="2279335"/>
            <a:ext cx="1469514" cy="10536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9" name="Arrow: Right 8"/>
          <p:cNvSpPr/>
          <p:nvPr/>
        </p:nvSpPr>
        <p:spPr>
          <a:xfrm rot="21371120">
            <a:off x="3383414" y="2890076"/>
            <a:ext cx="6357812" cy="6714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365275">
            <a:off x="3378365" y="2435447"/>
            <a:ext cx="638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IP :- 0.0.0.0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Subnet Mask :- 255.255.255.255     ,  Destination MAC :- FFFF .FFFF.FFFF .FFFF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143996" y="2523381"/>
            <a:ext cx="376757" cy="383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3" name="Arrow: Left 12"/>
          <p:cNvSpPr/>
          <p:nvPr/>
        </p:nvSpPr>
        <p:spPr>
          <a:xfrm>
            <a:off x="3148642" y="3558392"/>
            <a:ext cx="6728600" cy="142336"/>
          </a:xfrm>
          <a:prstGeom prst="lef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80952" y="3367479"/>
            <a:ext cx="468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Offer  IP :-  192.14.10.10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3826546" y="3429153"/>
            <a:ext cx="332152" cy="383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 rot="288706">
            <a:off x="3181936" y="4316126"/>
            <a:ext cx="6736003" cy="13536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72786">
            <a:off x="4088928" y="4014589"/>
            <a:ext cx="4873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  IP   :- 192.10.10.10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Subnet mask :- 255.255.255.255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12723" y="4369429"/>
            <a:ext cx="332152" cy="383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1" name="Arrow: Left 20"/>
          <p:cNvSpPr/>
          <p:nvPr/>
        </p:nvSpPr>
        <p:spPr>
          <a:xfrm>
            <a:off x="2674874" y="5170479"/>
            <a:ext cx="7383525" cy="117515"/>
          </a:xfrm>
          <a:prstGeom prst="lef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/>
          <p:cNvSpPr/>
          <p:nvPr/>
        </p:nvSpPr>
        <p:spPr>
          <a:xfrm>
            <a:off x="2640368" y="4610820"/>
            <a:ext cx="163217" cy="664236"/>
          </a:xfrm>
          <a:prstGeom prst="up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34265" y="5007780"/>
            <a:ext cx="332152" cy="3837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15898" y="4917066"/>
            <a:ext cx="486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Acknowledgement 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597810" cy="546048"/>
          </a:xfrm>
        </p:spPr>
        <p:txBody>
          <a:bodyPr>
            <a:normAutofit fontScale="90000"/>
          </a:bodyPr>
          <a:lstStyle/>
          <a:p>
            <a:r>
              <a:rPr lang="en-US" dirty="0"/>
              <a:t>Arp :- ( address resolution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5" y="1164566"/>
            <a:ext cx="4370867" cy="5495026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Logical Address  / Physical Address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ARP find MAC address of a Host from its IP Address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IT is Layer 2 =&gt; Data Link (MAC Address )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ARP request is a broadcast ,but ARP Response It a Unicast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ARP Concept used in IPV</a:t>
            </a:r>
            <a:r>
              <a:rPr lang="en-US" sz="1600" baseline="-25000" dirty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 Environment  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ARP is never Generated The Device of other number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ARP Generated always same network ID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bg1"/>
                </a:solidFill>
              </a:rPr>
              <a:t>ARP of 4 types:-</a:t>
            </a:r>
            <a:endParaRPr lang="en-US" sz="16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(I) ARP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(ii) Proxy ARP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(iii) Gratis ARP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(iv) Reverse ARP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05077" y="1442085"/>
          <a:ext cx="4776638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6638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 ware Type | Protocol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Length | Protocol Length |Operation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(MAC) Sender H/W Address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(IP) Sender IP Address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(MAC ) Target H/W Address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Target protocol Address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60189" y="1069675"/>
            <a:ext cx="464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 Format of ARP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60189" y="3416065"/>
            <a:ext cx="464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 Four things to need send Data 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59065" y="3866968"/>
          <a:ext cx="4931919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1919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| Source |Destination |Source | Destination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IP       |         IP         |   MAC  |      MAC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9892103" y="1269730"/>
            <a:ext cx="854015" cy="10118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200" dirty="0"/>
          </a:p>
          <a:p>
            <a:pPr algn="ctr"/>
            <a:r>
              <a:rPr lang="en-US" sz="900" dirty="0"/>
              <a:t>10.0.0.0</a:t>
            </a:r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11028395" y="1269730"/>
            <a:ext cx="854015" cy="10118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  <a:p>
            <a:pPr algn="ctr"/>
            <a:r>
              <a:rPr lang="en-US" sz="900" dirty="0"/>
              <a:t>10.0.0.4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028395" y="2923063"/>
            <a:ext cx="854015" cy="10118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/>
          </a:p>
          <a:p>
            <a:pPr algn="ctr"/>
            <a:r>
              <a:rPr lang="en-US" sz="800" dirty="0"/>
              <a:t>10.0.0.1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892103" y="2923063"/>
            <a:ext cx="854015" cy="10118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  <a:endParaRPr lang="en-US" sz="4000" dirty="0"/>
          </a:p>
          <a:p>
            <a:pPr algn="ctr"/>
            <a:r>
              <a:rPr lang="en-US" sz="900" dirty="0"/>
              <a:t>10.0.0.2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10679502" y="2435542"/>
            <a:ext cx="491706" cy="24727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274060" y="2272978"/>
            <a:ext cx="383876" cy="236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2" idx="4"/>
          </p:cNvCxnSpPr>
          <p:nvPr/>
        </p:nvCxnSpPr>
        <p:spPr>
          <a:xfrm flipH="1">
            <a:off x="11171208" y="2281604"/>
            <a:ext cx="284195" cy="277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10319111" y="2682815"/>
            <a:ext cx="381957" cy="240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0" idx="0"/>
          </p:cNvCxnSpPr>
          <p:nvPr/>
        </p:nvCxnSpPr>
        <p:spPr>
          <a:xfrm>
            <a:off x="11171208" y="2559179"/>
            <a:ext cx="284195" cy="363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0017427" y="4108527"/>
          <a:ext cx="2021936" cy="1754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1936"/>
              </a:tblGrid>
              <a:tr h="292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CAM Table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IP        -------- MAC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10.0.0.0--------- 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 0 .2 --------- 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10.0.0.4 ---------- 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10.0.0.1 ------------ 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859064" y="4615132"/>
          <a:ext cx="4931919" cy="73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853"/>
                <a:gridCol w="4201066"/>
              </a:tblGrid>
              <a:tr h="36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10.0.0.0 |  10.0.0.4  | A  | FF:FF:FF:FF:FF:FF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Request Broadcast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21570" y="4666891"/>
            <a:ext cx="934530" cy="37956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859064" y="5415915"/>
          <a:ext cx="4931919" cy="66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779"/>
                <a:gridCol w="4480140"/>
              </a:tblGrid>
              <a:tr h="334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10.0.0.4 | 10.0.0.0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B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Replay – Unicast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7970808" y="4666891"/>
            <a:ext cx="1759789" cy="37956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28934" y="5415915"/>
            <a:ext cx="261670" cy="3724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96618" y="5484380"/>
            <a:ext cx="888521" cy="27806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84672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ARP Generate Through the Router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6473" y="1125592"/>
            <a:ext cx="643901" cy="643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49648" y="3326175"/>
            <a:ext cx="960306" cy="688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7993" y="3315574"/>
            <a:ext cx="975093" cy="699123"/>
          </a:xfrm>
          <a:prstGeom prst="rect">
            <a:avLst/>
          </a:prstGeom>
        </p:spPr>
      </p:pic>
      <p:sp>
        <p:nvSpPr>
          <p:cNvPr id="10" name="Flowchart: Process 9"/>
          <p:cNvSpPr/>
          <p:nvPr/>
        </p:nvSpPr>
        <p:spPr>
          <a:xfrm>
            <a:off x="1049649" y="4014696"/>
            <a:ext cx="960305" cy="65219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sz="2800" dirty="0"/>
          </a:p>
          <a:p>
            <a:pPr algn="ctr"/>
            <a:r>
              <a:rPr lang="en-US" sz="1400" dirty="0"/>
              <a:t>10.0.0..1</a:t>
            </a:r>
            <a:endParaRPr lang="en-US" sz="900" dirty="0"/>
          </a:p>
        </p:txBody>
      </p:sp>
      <p:sp>
        <p:nvSpPr>
          <p:cNvPr id="11" name="Flowchart: Process 10"/>
          <p:cNvSpPr/>
          <p:nvPr/>
        </p:nvSpPr>
        <p:spPr>
          <a:xfrm>
            <a:off x="4447993" y="4014696"/>
            <a:ext cx="960305" cy="65219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sz="2800" dirty="0"/>
          </a:p>
          <a:p>
            <a:pPr algn="ctr"/>
            <a:r>
              <a:rPr lang="en-US" sz="1600" dirty="0"/>
              <a:t>20.0.0.1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 flipV="1">
            <a:off x="1529801" y="1769493"/>
            <a:ext cx="1446672" cy="1556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0"/>
          </p:cNvCxnSpPr>
          <p:nvPr/>
        </p:nvCxnSpPr>
        <p:spPr>
          <a:xfrm>
            <a:off x="3631721" y="1769493"/>
            <a:ext cx="1303818" cy="1546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1932320" y="1604512"/>
            <a:ext cx="1134220" cy="1274400"/>
          </a:xfrm>
          <a:prstGeom prst="arc">
            <a:avLst>
              <a:gd name="adj1" fmla="val 14575669"/>
              <a:gd name="adj2" fmla="val 21666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200000">
            <a:off x="3494213" y="1621764"/>
            <a:ext cx="1134220" cy="1274400"/>
          </a:xfrm>
          <a:prstGeom prst="arc">
            <a:avLst>
              <a:gd name="adj1" fmla="val 14575669"/>
              <a:gd name="adj2" fmla="val 21666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729342" y="1434858"/>
            <a:ext cx="1988594" cy="461665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 way </a:t>
            </a:r>
            <a:endParaRPr lang="en-US" dirty="0"/>
          </a:p>
          <a:p>
            <a:pPr algn="ctr"/>
            <a:r>
              <a:rPr lang="en-US" dirty="0"/>
              <a:t>C 10.0.0.2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3758019" y="1529752"/>
            <a:ext cx="1988594" cy="461665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 way </a:t>
            </a:r>
            <a:endParaRPr lang="en-US" dirty="0"/>
          </a:p>
          <a:p>
            <a:pPr algn="ctr"/>
            <a:r>
              <a:rPr lang="en-US" dirty="0"/>
              <a:t>D 20.0.0.2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2528285" y="2054802"/>
            <a:ext cx="599992" cy="324929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01/0</a:t>
            </a:r>
            <a:endParaRPr lang="en-US" sz="1400" dirty="0"/>
          </a:p>
        </p:txBody>
      </p:sp>
      <p:sp>
        <p:nvSpPr>
          <p:cNvPr id="21" name="Flowchart: Process 20"/>
          <p:cNvSpPr/>
          <p:nvPr/>
        </p:nvSpPr>
        <p:spPr>
          <a:xfrm>
            <a:off x="3356362" y="1968543"/>
            <a:ext cx="634570" cy="324929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253137" y="3432925"/>
          <a:ext cx="1882517" cy="1174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300"/>
                <a:gridCol w="1072217"/>
              </a:tblGrid>
              <a:tr h="293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3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side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3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3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20.0.0.0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20752" y="883669"/>
          <a:ext cx="5262599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644"/>
                <a:gridCol w="4295955"/>
              </a:tblGrid>
              <a:tr h="153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ARP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10.0.0.1 | 10.0.0.2 | A | FF:FF:FF:FF:FF:FF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Request to router from Gateway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88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find PC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049148" y="1991417"/>
          <a:ext cx="5234203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5283"/>
                <a:gridCol w="4378920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10.0.0.2 | 10.0.0.1 | C |              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Replay from Router Through Gateway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057289" y="2739938"/>
          <a:ext cx="5226062" cy="586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082"/>
                <a:gridCol w="4195980"/>
              </a:tblGrid>
              <a:tr h="290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20.0.0.2 | 20.0.0.1 | D | FF:FF:FF:FF:FF:FF: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 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 from router through  gateway to find pc2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049148" y="3484146"/>
          <a:ext cx="5226062" cy="616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370"/>
                <a:gridCol w="4324692"/>
              </a:tblGrid>
              <a:tr h="308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20.0.0.1 | 20.0.0.2 | B |            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8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Replay from pc 2 through  Gateways for Router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5887" y="250166"/>
            <a:ext cx="935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Proxy ARP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4181" y="767751"/>
            <a:ext cx="499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Router found it’s Both interface same subnets value then generate the PARP .it’s self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187" y="4834232"/>
            <a:ext cx="1175799" cy="843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57267" y="1700125"/>
            <a:ext cx="948906" cy="948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4610" y="4834232"/>
            <a:ext cx="1175799" cy="843026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635749" y="5677258"/>
            <a:ext cx="2133330" cy="93057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endParaRPr lang="en-US" dirty="0"/>
          </a:p>
          <a:p>
            <a:pPr algn="ctr"/>
            <a:r>
              <a:rPr lang="en-US" sz="2000" dirty="0"/>
              <a:t>192.168.1.1/26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612526" y="5677258"/>
            <a:ext cx="2133330" cy="93057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</a:t>
            </a:r>
            <a:endParaRPr lang="en-US" dirty="0"/>
          </a:p>
          <a:p>
            <a:pPr algn="ctr"/>
            <a:r>
              <a:rPr lang="en-US" sz="2000" dirty="0"/>
              <a:t>192.168.1.69/26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V="1">
            <a:off x="1629087" y="2682815"/>
            <a:ext cx="1536807" cy="2151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106173" y="2683535"/>
            <a:ext cx="1646337" cy="2150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2396839" y="2605177"/>
            <a:ext cx="948906" cy="767751"/>
          </a:xfrm>
          <a:prstGeom prst="arc">
            <a:avLst>
              <a:gd name="adj1" fmla="val 12897582"/>
              <a:gd name="adj2" fmla="val 158423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7867936">
            <a:off x="3849738" y="2631055"/>
            <a:ext cx="948906" cy="767751"/>
          </a:xfrm>
          <a:prstGeom prst="arc">
            <a:avLst>
              <a:gd name="adj1" fmla="val 12897582"/>
              <a:gd name="adj2" fmla="val 158423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2645" y="2748268"/>
            <a:ext cx="193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192.168.1.3/26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1710165" y="2544794"/>
            <a:ext cx="425742" cy="2156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866601" y="2544794"/>
            <a:ext cx="425742" cy="2156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26184" y="2748268"/>
            <a:ext cx="219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192.168.1.70/26</a:t>
            </a:r>
            <a:endParaRPr lang="en-US" sz="16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77341" y="3678388"/>
          <a:ext cx="2175814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5609"/>
                <a:gridCol w="1320205"/>
              </a:tblGrid>
              <a:tr h="271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1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1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80361" y="2870489"/>
            <a:ext cx="64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0/1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9363" y="2939497"/>
            <a:ext cx="64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01/1</a:t>
            </a:r>
            <a:endParaRPr lang="en-US" sz="16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986733" y="1115085"/>
          <a:ext cx="6029864" cy="584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429"/>
                <a:gridCol w="4957435"/>
              </a:tblGrid>
              <a:tr h="29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192.168.1.1 | 192.168.1.69 | A |FF:FF:FF:FF:FF:FF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986733" y="1817692"/>
          <a:ext cx="6029864" cy="537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698"/>
                <a:gridCol w="4965166"/>
              </a:tblGrid>
              <a:tr h="26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192.168.1.69 | 192.168.1.1 | C   |                 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989538" y="2462489"/>
          <a:ext cx="6027059" cy="575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178"/>
                <a:gridCol w="5014881"/>
              </a:tblGrid>
              <a:tr h="287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192.168.1.70 | 192.168.1.69 | D |FF:FF:FF:FF:FF:FF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969812" y="3198169"/>
          <a:ext cx="6027058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808"/>
                <a:gridCol w="5150250"/>
              </a:tblGrid>
              <a:tr h="241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192.168.1.69 | 192.168.1.70 | B |              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1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4675" y="68263"/>
            <a:ext cx="7807325" cy="1222375"/>
          </a:xfrm>
        </p:spPr>
        <p:txBody>
          <a:bodyPr>
            <a:spAutoFit/>
          </a:bodyPr>
          <a:lstStyle/>
          <a:p>
            <a:pPr marL="196215" indent="-326390"/>
            <a:r>
              <a:rPr lang="en-US" sz="1635"/>
              <a:t>    Note:-	( com-com) if you use same device to connect each – other then use 	cross cable 	[ - - - - - - - - ]</a:t>
            </a:r>
            <a:br>
              <a:rPr lang="en-US" sz="1635"/>
            </a:br>
            <a:r>
              <a:rPr lang="en-US" sz="1635"/>
              <a:t>Note:-( com- rou / com- switch) if you use different device to connect each 	other then use straight cable [________]</a:t>
            </a:r>
            <a:br>
              <a:rPr lang="en-US" sz="1635"/>
            </a:br>
            <a:endParaRPr lang="en-US" sz="1635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7247257" y="2488582"/>
            <a:ext cx="995433" cy="6192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3099622" y="2532994"/>
            <a:ext cx="995433" cy="6192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4836402" y="3484014"/>
            <a:ext cx="1990865" cy="912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3094395" y="5557832"/>
            <a:ext cx="995433" cy="6192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5349141" y="5519292"/>
            <a:ext cx="995433" cy="6192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7053918" y="5519292"/>
            <a:ext cx="995433" cy="6192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570342" y="3107790"/>
            <a:ext cx="349263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1" compatLnSpc="0">
            <a:spAutoFit/>
          </a:bodyPr>
          <a:lstStyle/>
          <a:p>
            <a:pPr algn="ctr"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Pc 2</a:t>
            </a:r>
            <a:endParaRPr lang="en-US" sz="1360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1230" y="3152203"/>
            <a:ext cx="349263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1" compatLnSpc="0">
            <a:spAutoFit/>
          </a:bodyPr>
          <a:lstStyle/>
          <a:p>
            <a:pPr algn="ctr"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Pc 1</a:t>
            </a:r>
            <a:endParaRPr lang="en-US" sz="1360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47955" y="4437647"/>
            <a:ext cx="1458210" cy="1034943"/>
          </a:xfrm>
          <a:prstGeom prst="straightConnector1">
            <a:avLst/>
          </a:prstGeom>
          <a:noFill/>
          <a:ln w="0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2" name="Straight Arrow Connector 11"/>
          <p:cNvCxnSpPr/>
          <p:nvPr/>
        </p:nvCxnSpPr>
        <p:spPr>
          <a:xfrm flipH="1">
            <a:off x="5807994" y="4396494"/>
            <a:ext cx="23841" cy="1076095"/>
          </a:xfrm>
          <a:prstGeom prst="straightConnector1">
            <a:avLst/>
          </a:prstGeom>
          <a:noFill/>
          <a:ln w="0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3" name="Straight Arrow Connector 12"/>
          <p:cNvCxnSpPr/>
          <p:nvPr/>
        </p:nvCxnSpPr>
        <p:spPr>
          <a:xfrm>
            <a:off x="6366133" y="4446465"/>
            <a:ext cx="1170156" cy="1026125"/>
          </a:xfrm>
          <a:prstGeom prst="straightConnector1">
            <a:avLst/>
          </a:prstGeom>
          <a:noFill/>
          <a:ln w="0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3420093" y="6177041"/>
            <a:ext cx="349263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1" compatLnSpc="0">
            <a:spAutoFit/>
          </a:bodyPr>
          <a:lstStyle/>
          <a:p>
            <a:pPr algn="ctr"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Pc 3</a:t>
            </a:r>
            <a:endParaRPr lang="en-US" sz="1360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7328" y="6138501"/>
            <a:ext cx="349263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1" compatLnSpc="0">
            <a:spAutoFit/>
          </a:bodyPr>
          <a:lstStyle/>
          <a:p>
            <a:pPr algn="ctr"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Pc 4</a:t>
            </a:r>
            <a:endParaRPr lang="en-US" sz="1360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720" y="6138501"/>
            <a:ext cx="349263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1" compatLnSpc="0">
            <a:spAutoFit/>
          </a:bodyPr>
          <a:lstStyle/>
          <a:p>
            <a:pPr algn="ctr"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Pc 5</a:t>
            </a:r>
            <a:endParaRPr lang="en-US" sz="1360">
              <a:solidFill>
                <a:srgbClr val="FFFFFF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9622" y="3401060"/>
            <a:ext cx="853823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IP-10.0.0.1</a:t>
            </a:r>
            <a:endParaRPr lang="en-US" sz="1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0210" y="3318109"/>
            <a:ext cx="853823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IP-10.0.0.2</a:t>
            </a:r>
            <a:endParaRPr lang="en-US" sz="1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8950" y="6387359"/>
            <a:ext cx="853824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1" compatLnSpc="0">
            <a:spAutoFit/>
          </a:bodyPr>
          <a:lstStyle/>
          <a:p>
            <a:pPr algn="ctr"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IP-10.0.0.3</a:t>
            </a:r>
            <a:endParaRPr lang="en-US" sz="1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5048" y="6330860"/>
            <a:ext cx="853824" cy="2006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1" compatLnSpc="0">
            <a:spAutoFit/>
          </a:bodyPr>
          <a:lstStyle/>
          <a:p>
            <a:pPr algn="ctr"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6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IP-11.0.0.2</a:t>
            </a:r>
            <a:endParaRPr lang="en-US" sz="136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0594" y="6330860"/>
            <a:ext cx="796949" cy="1872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1" compatLnSpc="0">
            <a:spAutoFit/>
          </a:bodyPr>
          <a:lstStyle/>
          <a:p>
            <a:pPr algn="ctr" defTabSz="4146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7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IP-10.0.0.5</a:t>
            </a:r>
            <a:endParaRPr lang="en-US" sz="127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95055" y="2842599"/>
            <a:ext cx="3108113" cy="37885"/>
          </a:xfrm>
          <a:prstGeom prst="straightConnector1">
            <a:avLst/>
          </a:prstGeom>
          <a:noFill/>
          <a:ln w="54717" cap="flat">
            <a:solidFill>
              <a:srgbClr val="000000"/>
            </a:solidFill>
            <a:custDash>
              <a:ds d="33556" sp="33556"/>
              <a:ds d="33556" sp="33556"/>
              <a:ds d="167114" sp="33556"/>
              <a:ds d="167114" sp="33556"/>
              <a:ds d="167114" sp="33556"/>
            </a:custDash>
            <a:miter/>
            <a:headEnd type="arrow"/>
            <a:tailEnd type="arrow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02255" cy="44828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Smtp :- simple mail transfer protocol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41" y="1066799"/>
            <a:ext cx="5518179" cy="5644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SMTP is a application layer protocol </a:t>
            </a:r>
            <a:endParaRPr lang="en-US" sz="1800" dirty="0"/>
          </a:p>
          <a:p>
            <a:r>
              <a:rPr lang="en-US" sz="1800" dirty="0"/>
              <a:t>It use TCP port 25</a:t>
            </a:r>
            <a:endParaRPr lang="en-US" sz="1800" dirty="0"/>
          </a:p>
          <a:p>
            <a:r>
              <a:rPr lang="en-US" sz="1800" dirty="0"/>
              <a:t>It few web email service mail Gmail use unofficial TCP port 465 for SMTP \</a:t>
            </a:r>
            <a:endParaRPr lang="en-US" sz="1800" dirty="0"/>
          </a:p>
          <a:p>
            <a:r>
              <a:rPr lang="en-US" sz="1800" dirty="0"/>
              <a:t>SMTP is push Protocol </a:t>
            </a:r>
            <a:endParaRPr lang="en-US" sz="1800" dirty="0"/>
          </a:p>
          <a:p>
            <a:r>
              <a:rPr lang="en-US" sz="1800" dirty="0"/>
              <a:t>SMTP Request each massage in 7 – bit ASCII Format </a:t>
            </a:r>
            <a:endParaRPr lang="en-US" sz="1800" dirty="0"/>
          </a:p>
          <a:p>
            <a:r>
              <a:rPr lang="en-US" sz="1800" dirty="0"/>
              <a:t>SMTP is used by the client to send email service </a:t>
            </a:r>
            <a:endParaRPr lang="en-US" sz="1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200" dirty="0"/>
              <a:t>* Command  SMTP :-</a:t>
            </a:r>
            <a:endParaRPr lang="en-US" sz="2200" dirty="0"/>
          </a:p>
          <a:p>
            <a:pPr marL="1314450" lvl="2" indent="-400050">
              <a:buAutoNum type="romanLcParenBoth"/>
            </a:pPr>
            <a:r>
              <a:rPr lang="en-US" sz="1500" dirty="0"/>
              <a:t>Hello and EHLO </a:t>
            </a:r>
            <a:endParaRPr lang="en-US" sz="1500" dirty="0"/>
          </a:p>
          <a:p>
            <a:pPr marL="1314450" lvl="2" indent="-400050">
              <a:buAutoNum type="romanLcParenBoth"/>
            </a:pPr>
            <a:r>
              <a:rPr lang="en-US" sz="1500" dirty="0"/>
              <a:t>Mail From </a:t>
            </a:r>
            <a:endParaRPr lang="en-US" sz="1500" dirty="0"/>
          </a:p>
          <a:p>
            <a:pPr marL="1314450" lvl="2" indent="-400050">
              <a:buAutoNum type="romanLcParenBoth"/>
            </a:pPr>
            <a:r>
              <a:rPr lang="en-US" sz="1500" dirty="0"/>
              <a:t>RCPT :- Identify  inter Recipients  Data</a:t>
            </a:r>
            <a:endParaRPr lang="en-US" sz="1500" dirty="0"/>
          </a:p>
          <a:p>
            <a:pPr marL="1314450" lvl="2" indent="-400050">
              <a:buAutoNum type="romanLcParenBoth"/>
            </a:pPr>
            <a:r>
              <a:rPr lang="en-US" sz="1500" dirty="0"/>
              <a:t>DATA </a:t>
            </a:r>
            <a:endParaRPr lang="en-US" sz="1500" dirty="0"/>
          </a:p>
          <a:p>
            <a:pPr marL="1314450" lvl="2" indent="-400050">
              <a:buAutoNum type="romanLcParenBoth"/>
            </a:pPr>
            <a:r>
              <a:rPr lang="en-US" sz="1500" dirty="0"/>
              <a:t>RSET :- Reset the connection if it encounter or error </a:t>
            </a:r>
            <a:endParaRPr lang="en-US" sz="1500" dirty="0"/>
          </a:p>
          <a:p>
            <a:pPr marL="1314450" lvl="2" indent="-400050">
              <a:buAutoNum type="romanLcParenBoth"/>
            </a:pPr>
            <a:r>
              <a:rPr lang="en-US" sz="1500" dirty="0"/>
              <a:t>NOOP :- Empty massage like ping check the Response –less of other end </a:t>
            </a:r>
            <a:endParaRPr lang="en-US" sz="1500" dirty="0"/>
          </a:p>
          <a:p>
            <a:pPr marL="1314450" lvl="2" indent="-400050">
              <a:buAutoNum type="romanLcParenBoth"/>
            </a:pPr>
            <a:r>
              <a:rPr lang="en-US" sz="1500" dirty="0"/>
              <a:t>Quit :- Terminate the protocol 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8531522" y="595222"/>
            <a:ext cx="298474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Mode of SMTP Server</a:t>
            </a:r>
            <a:endParaRPr lang="en-US" sz="2400" dirty="0"/>
          </a:p>
        </p:txBody>
      </p:sp>
      <p:sp>
        <p:nvSpPr>
          <p:cNvPr id="6" name="Rectangle: Top Corners Snipped 5"/>
          <p:cNvSpPr/>
          <p:nvPr/>
        </p:nvSpPr>
        <p:spPr>
          <a:xfrm>
            <a:off x="8337430" y="1802918"/>
            <a:ext cx="1664895" cy="673153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Mail Queue   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5972349" y="1984367"/>
            <a:ext cx="684362" cy="4482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</a:t>
            </a:r>
            <a:endParaRPr lang="en-US" dirty="0"/>
          </a:p>
        </p:txBody>
      </p:sp>
      <p:sp>
        <p:nvSpPr>
          <p:cNvPr id="8" name="Callout: Down Arrow 7"/>
          <p:cNvSpPr/>
          <p:nvPr/>
        </p:nvSpPr>
        <p:spPr>
          <a:xfrm>
            <a:off x="10714008" y="1269522"/>
            <a:ext cx="992038" cy="1181819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MTA </a:t>
            </a:r>
            <a:endParaRPr lang="en-US" dirty="0"/>
          </a:p>
          <a:p>
            <a:pPr algn="ctr"/>
            <a:r>
              <a:rPr lang="en-US" dirty="0"/>
              <a:t>Client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110159" y="3048000"/>
            <a:ext cx="1207698" cy="1181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  <a:endParaRPr lang="en-US" dirty="0"/>
          </a:p>
          <a:p>
            <a:pPr algn="ctr"/>
            <a:r>
              <a:rPr lang="en-US" dirty="0"/>
              <a:t>Port  25</a:t>
            </a:r>
            <a:endParaRPr lang="en-US" dirty="0"/>
          </a:p>
        </p:txBody>
      </p:sp>
      <p:sp>
        <p:nvSpPr>
          <p:cNvPr id="11" name="Rectangle: Top Corners Snipped 10"/>
          <p:cNvSpPr/>
          <p:nvPr/>
        </p:nvSpPr>
        <p:spPr>
          <a:xfrm>
            <a:off x="8531522" y="5658636"/>
            <a:ext cx="1276712" cy="673153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Recipient </a:t>
            </a:r>
            <a:endParaRPr lang="en-US" dirty="0"/>
          </a:p>
          <a:p>
            <a:pPr algn="ctr"/>
            <a:r>
              <a:rPr lang="en-US" dirty="0"/>
              <a:t>Mail box</a:t>
            </a:r>
            <a:endParaRPr lang="en-US" dirty="0"/>
          </a:p>
        </p:txBody>
      </p:sp>
      <p:sp>
        <p:nvSpPr>
          <p:cNvPr id="13" name="Callout: Up Arrow 12"/>
          <p:cNvSpPr/>
          <p:nvPr/>
        </p:nvSpPr>
        <p:spPr>
          <a:xfrm>
            <a:off x="10714008" y="5149970"/>
            <a:ext cx="992038" cy="1181819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MTA </a:t>
            </a:r>
            <a:endParaRPr lang="en-US" dirty="0"/>
          </a:p>
          <a:p>
            <a:pPr algn="ctr"/>
            <a:r>
              <a:rPr lang="en-US" dirty="0"/>
              <a:t>Server 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314530" y="5740879"/>
            <a:ext cx="684362" cy="4482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</a:t>
            </a:r>
            <a:endParaRPr lang="en-US" dirty="0"/>
          </a:p>
        </p:txBody>
      </p:sp>
      <p:sp>
        <p:nvSpPr>
          <p:cNvPr id="16" name="Arrow: Right 15"/>
          <p:cNvSpPr/>
          <p:nvPr/>
        </p:nvSpPr>
        <p:spPr>
          <a:xfrm>
            <a:off x="6656711" y="2104845"/>
            <a:ext cx="1986957" cy="21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 rot="20344009">
            <a:off x="9911751" y="1977037"/>
            <a:ext cx="992038" cy="2485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>
            <a:off x="11401076" y="1984368"/>
            <a:ext cx="281968" cy="160422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>
            <a:off x="11179834" y="3545457"/>
            <a:ext cx="457200" cy="2100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11455884" y="3786991"/>
            <a:ext cx="241536" cy="19751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/>
          <p:cNvSpPr/>
          <p:nvPr/>
        </p:nvSpPr>
        <p:spPr>
          <a:xfrm>
            <a:off x="9566692" y="5995358"/>
            <a:ext cx="1276712" cy="14664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/>
          <p:cNvSpPr/>
          <p:nvPr/>
        </p:nvSpPr>
        <p:spPr>
          <a:xfrm>
            <a:off x="6829158" y="5995358"/>
            <a:ext cx="1869233" cy="14664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349" y="2975303"/>
            <a:ext cx="1132092" cy="8116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349" y="4493552"/>
            <a:ext cx="1132092" cy="8116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6024105" y="3665969"/>
            <a:ext cx="113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32732" y="5192030"/>
            <a:ext cx="113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 </a:t>
            </a:r>
            <a:endParaRPr lang="en-US" dirty="0"/>
          </a:p>
        </p:txBody>
      </p:sp>
      <p:sp>
        <p:nvSpPr>
          <p:cNvPr id="28" name="Arrow: Up 27"/>
          <p:cNvSpPr/>
          <p:nvPr/>
        </p:nvSpPr>
        <p:spPr>
          <a:xfrm>
            <a:off x="6383547" y="2389517"/>
            <a:ext cx="273164" cy="61535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/>
          <p:cNvSpPr/>
          <p:nvPr/>
        </p:nvSpPr>
        <p:spPr>
          <a:xfrm rot="21444298">
            <a:off x="6469808" y="5472568"/>
            <a:ext cx="273164" cy="3820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10091" y="3183147"/>
            <a:ext cx="256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UA :- User Agent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MTA :- mail Transfer Agent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599" y="370933"/>
            <a:ext cx="284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SMTP Command Value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6762" y="966158"/>
            <a:ext cx="3295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* positive Condation Performance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211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System Error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214 Help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220 Service Ready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221 Service Closing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* Transient  Negative Complete 	Replay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</a:rPr>
              <a:t>421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Service NA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450 Mail Box NA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451  Command Aborted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* Permanent  Negative complete 	Replay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500  Syntax Error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554  Transaction  Failed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8428" y="854015"/>
            <a:ext cx="219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 Connection Established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65437" y="1387684"/>
            <a:ext cx="1155935" cy="9682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MTA Server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6952890" y="1464366"/>
            <a:ext cx="1061045" cy="9682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MTA client </a:t>
            </a:r>
            <a:endParaRPr lang="en-US" sz="1400" dirty="0"/>
          </a:p>
        </p:txBody>
      </p:sp>
      <p:sp>
        <p:nvSpPr>
          <p:cNvPr id="11" name="Arrow: Right 10"/>
          <p:cNvSpPr/>
          <p:nvPr/>
        </p:nvSpPr>
        <p:spPr>
          <a:xfrm>
            <a:off x="4684143" y="1464366"/>
            <a:ext cx="2691442" cy="22641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220 service ready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Arrow: Left 11"/>
          <p:cNvSpPr/>
          <p:nvPr/>
        </p:nvSpPr>
        <p:spPr>
          <a:xfrm>
            <a:off x="4804912" y="1780358"/>
            <a:ext cx="2458529" cy="22641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Hello/EHLO</a:t>
            </a:r>
            <a:endParaRPr lang="en-US" sz="2400" dirty="0"/>
          </a:p>
        </p:txBody>
      </p:sp>
      <p:sp>
        <p:nvSpPr>
          <p:cNvPr id="13" name="Arrow: Right 12"/>
          <p:cNvSpPr/>
          <p:nvPr/>
        </p:nvSpPr>
        <p:spPr>
          <a:xfrm>
            <a:off x="4606508" y="2104847"/>
            <a:ext cx="2579298" cy="22641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– ok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8429" y="3048421"/>
            <a:ext cx="235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</a:t>
            </a:r>
            <a:r>
              <a:rPr lang="en-US" sz="1600" baseline="30000" dirty="0">
                <a:solidFill>
                  <a:schemeClr val="bg1"/>
                </a:solidFill>
              </a:rPr>
              <a:t>nd</a:t>
            </a:r>
            <a:r>
              <a:rPr lang="en-US" sz="1600" dirty="0">
                <a:solidFill>
                  <a:schemeClr val="bg1"/>
                </a:solidFill>
              </a:rPr>
              <a:t> Mail Transfer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Arrow: Down 14"/>
          <p:cNvSpPr/>
          <p:nvPr/>
        </p:nvSpPr>
        <p:spPr>
          <a:xfrm>
            <a:off x="5771072" y="2432649"/>
            <a:ext cx="392499" cy="69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28530" y="3533705"/>
            <a:ext cx="1061049" cy="18704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MTA client 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7136919" y="3598162"/>
            <a:ext cx="877016" cy="18060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MTA Server</a:t>
            </a:r>
            <a:endParaRPr lang="en-US" sz="1400" dirty="0"/>
          </a:p>
        </p:txBody>
      </p:sp>
      <p:sp>
        <p:nvSpPr>
          <p:cNvPr id="18" name="Arrow: Right 17"/>
          <p:cNvSpPr/>
          <p:nvPr/>
        </p:nvSpPr>
        <p:spPr>
          <a:xfrm>
            <a:off x="4751191" y="3641805"/>
            <a:ext cx="2893770" cy="2264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Mail From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Arrow: Left 18"/>
          <p:cNvSpPr/>
          <p:nvPr/>
        </p:nvSpPr>
        <p:spPr>
          <a:xfrm>
            <a:off x="4735907" y="3950903"/>
            <a:ext cx="2751827" cy="22641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250 – ok </a:t>
            </a:r>
            <a:endParaRPr lang="en-US" sz="2000" dirty="0"/>
          </a:p>
        </p:txBody>
      </p:sp>
      <p:sp>
        <p:nvSpPr>
          <p:cNvPr id="20" name="Arrow: Right 19"/>
          <p:cNvSpPr/>
          <p:nvPr/>
        </p:nvSpPr>
        <p:spPr>
          <a:xfrm>
            <a:off x="4850154" y="4263116"/>
            <a:ext cx="2402563" cy="2058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RCPT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Arrow: Left 20"/>
          <p:cNvSpPr/>
          <p:nvPr/>
        </p:nvSpPr>
        <p:spPr>
          <a:xfrm>
            <a:off x="4914315" y="4515319"/>
            <a:ext cx="2274237" cy="20582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250 – ok </a:t>
            </a:r>
            <a:endParaRPr lang="en-US" sz="2000" dirty="0"/>
          </a:p>
        </p:txBody>
      </p:sp>
      <p:sp>
        <p:nvSpPr>
          <p:cNvPr id="22" name="Arrow: Right 21"/>
          <p:cNvSpPr/>
          <p:nvPr/>
        </p:nvSpPr>
        <p:spPr>
          <a:xfrm>
            <a:off x="4867412" y="4797268"/>
            <a:ext cx="2402563" cy="2058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Arrow: Left 22"/>
          <p:cNvSpPr/>
          <p:nvPr/>
        </p:nvSpPr>
        <p:spPr>
          <a:xfrm>
            <a:off x="4486170" y="5116528"/>
            <a:ext cx="3027010" cy="22641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250 – ok 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40467" y="5630905"/>
            <a:ext cx="310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en-US" sz="1600" baseline="30000" dirty="0">
                <a:solidFill>
                  <a:schemeClr val="bg1"/>
                </a:solidFill>
              </a:rPr>
              <a:t>rd</a:t>
            </a:r>
            <a:r>
              <a:rPr lang="en-US" sz="1600" dirty="0">
                <a:solidFill>
                  <a:schemeClr val="bg1"/>
                </a:solidFill>
              </a:rPr>
              <a:t>  Connection Transmission 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Arrow: Down 24"/>
          <p:cNvSpPr/>
          <p:nvPr/>
        </p:nvSpPr>
        <p:spPr>
          <a:xfrm>
            <a:off x="6038488" y="5374573"/>
            <a:ext cx="392499" cy="292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85402" y="5919351"/>
            <a:ext cx="1397482" cy="7374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MTA client 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7303952" y="5919352"/>
            <a:ext cx="1555376" cy="629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MTA Server</a:t>
            </a:r>
            <a:endParaRPr lang="en-US" sz="1400" dirty="0"/>
          </a:p>
        </p:txBody>
      </p:sp>
      <p:sp>
        <p:nvSpPr>
          <p:cNvPr id="28" name="Arrow: Right 27"/>
          <p:cNvSpPr/>
          <p:nvPr/>
        </p:nvSpPr>
        <p:spPr>
          <a:xfrm>
            <a:off x="5009980" y="5973064"/>
            <a:ext cx="2893770" cy="2264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Quit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Arrow: Left 28"/>
          <p:cNvSpPr/>
          <p:nvPr/>
        </p:nvSpPr>
        <p:spPr>
          <a:xfrm>
            <a:off x="5072331" y="6392558"/>
            <a:ext cx="2751827" cy="22641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221  Server closed</a:t>
            </a:r>
            <a:endParaRPr 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4347" y="370936"/>
            <a:ext cx="16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FTP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4286" y="973181"/>
            <a:ext cx="40457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FTP :- File Transfer Protocol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Stable two connection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 Achieve  Through the session  Layer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 use TCP Port no. 21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7698" y="2355011"/>
            <a:ext cx="2173857" cy="2484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1354347" y="2737427"/>
            <a:ext cx="1828800" cy="5061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354347" y="3407436"/>
            <a:ext cx="1785668" cy="3881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Access 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354347" y="3923527"/>
            <a:ext cx="1828800" cy="506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transfer Process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6875" y="4475624"/>
            <a:ext cx="14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68216" y="2863965"/>
            <a:ext cx="621101" cy="75912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8623" y="2426880"/>
            <a:ext cx="2173857" cy="2484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5203166" y="2602288"/>
            <a:ext cx="1785668" cy="3881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Access 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5111151" y="3795625"/>
            <a:ext cx="1828800" cy="506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transfer Process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1381" y="4541956"/>
            <a:ext cx="14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94262" y="2478634"/>
            <a:ext cx="854015" cy="228184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/ IP </a:t>
            </a:r>
            <a:endParaRPr lang="en-US" dirty="0"/>
          </a:p>
          <a:p>
            <a:pPr algn="ctr"/>
            <a:r>
              <a:rPr lang="en-US" dirty="0"/>
              <a:t>Or </a:t>
            </a:r>
            <a:endParaRPr lang="en-US" dirty="0"/>
          </a:p>
          <a:p>
            <a:pPr algn="ctr"/>
            <a:r>
              <a:rPr lang="en-US" dirty="0"/>
              <a:t>Internet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468483" y="2737427"/>
            <a:ext cx="902898" cy="38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6725" y="4063042"/>
            <a:ext cx="95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 flipV="1">
            <a:off x="2958861" y="3597215"/>
            <a:ext cx="735401" cy="22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881643" y="4176498"/>
            <a:ext cx="889835" cy="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5785449" y="5134266"/>
            <a:ext cx="621101" cy="75912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13" idx="0"/>
          </p:cNvCxnSpPr>
          <p:nvPr/>
        </p:nvCxnSpPr>
        <p:spPr>
          <a:xfrm flipV="1">
            <a:off x="6096000" y="4541956"/>
            <a:ext cx="0" cy="845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69631" y="3240863"/>
            <a:ext cx="668546" cy="1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7698" y="4964632"/>
            <a:ext cx="43304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connection use the port no . 20 to the send file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Control connection use port no . 21 to receive the file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70075" y="973181"/>
            <a:ext cx="397965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* Data structure in FTP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File structure – Bytes Form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Record Structure – Sequence  Record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Page structure – index Page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49725" y="973181"/>
            <a:ext cx="3717989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Transmission Mode of FTP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stream mode – Continuous Stream Bytes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Block mode – Transaction Block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Compressed mode – compress the large file in small in sending time .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77181" y="4028534"/>
            <a:ext cx="1449213" cy="24844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 file command </a:t>
            </a:r>
            <a:endParaRPr lang="en-US" dirty="0"/>
          </a:p>
          <a:p>
            <a:pPr algn="ctr"/>
            <a:r>
              <a:rPr lang="en-US" dirty="0"/>
              <a:t> Get ,</a:t>
            </a:r>
            <a:endParaRPr lang="en-US" dirty="0"/>
          </a:p>
          <a:p>
            <a:pPr algn="ctr"/>
            <a:r>
              <a:rPr lang="en-US" dirty="0"/>
              <a:t> Put ,</a:t>
            </a:r>
            <a:endParaRPr lang="en-US" dirty="0"/>
          </a:p>
          <a:p>
            <a:pPr algn="ctr"/>
            <a:r>
              <a:rPr lang="en-US" dirty="0"/>
              <a:t>Send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10472" y="4028534"/>
            <a:ext cx="1449213" cy="24844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 to remote Host command </a:t>
            </a:r>
            <a:endParaRPr lang="en-US" dirty="0"/>
          </a:p>
          <a:p>
            <a:pPr algn="ctr"/>
            <a:r>
              <a:rPr lang="en-US" dirty="0"/>
              <a:t>User</a:t>
            </a:r>
            <a:endParaRPr lang="en-US" dirty="0"/>
          </a:p>
          <a:p>
            <a:pPr algn="ctr"/>
            <a:r>
              <a:rPr lang="en-US" dirty="0"/>
              <a:t>Open</a:t>
            </a:r>
            <a:endParaRPr lang="en-US" dirty="0"/>
          </a:p>
          <a:p>
            <a:pPr algn="ctr"/>
            <a:r>
              <a:rPr lang="en-US" dirty="0"/>
              <a:t>Pass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509877" y="4028534"/>
            <a:ext cx="1449213" cy="2484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Terminate session command </a:t>
            </a:r>
            <a:endParaRPr lang="en-US" dirty="0"/>
          </a:p>
          <a:p>
            <a:pPr algn="ctr"/>
            <a:r>
              <a:rPr lang="en-US" dirty="0"/>
              <a:t>Close</a:t>
            </a:r>
            <a:endParaRPr lang="en-US" dirty="0"/>
          </a:p>
          <a:p>
            <a:pPr algn="ctr"/>
            <a:r>
              <a:rPr lang="en-US" dirty="0"/>
              <a:t>quit</a:t>
            </a:r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>
            <a:off x="7453248" y="5149972"/>
            <a:ext cx="281816" cy="9661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8057070" y="5134266"/>
            <a:ext cx="378124" cy="98186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8997335" y="5279365"/>
            <a:ext cx="281816" cy="836767"/>
          </a:xfrm>
          <a:prstGeom prst="leftBrace">
            <a:avLst>
              <a:gd name="adj1" fmla="val 8333"/>
              <a:gd name="adj2" fmla="val 489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9686014" y="5255038"/>
            <a:ext cx="378124" cy="8610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/>
          <p:cNvSpPr/>
          <p:nvPr/>
        </p:nvSpPr>
        <p:spPr>
          <a:xfrm>
            <a:off x="10631994" y="5451890"/>
            <a:ext cx="281816" cy="483084"/>
          </a:xfrm>
          <a:prstGeom prst="leftBrace">
            <a:avLst>
              <a:gd name="adj1" fmla="val 8333"/>
              <a:gd name="adj2" fmla="val 489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11463056" y="5435504"/>
            <a:ext cx="378124" cy="53467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/>
          <p:cNvSpPr/>
          <p:nvPr/>
        </p:nvSpPr>
        <p:spPr>
          <a:xfrm>
            <a:off x="8134709" y="3240863"/>
            <a:ext cx="2915729" cy="35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FTP Command</a:t>
            </a:r>
            <a:endParaRPr lang="en-US" dirty="0"/>
          </a:p>
        </p:txBody>
      </p:sp>
      <p:sp>
        <p:nvSpPr>
          <p:cNvPr id="44" name="Arrow: Down 43"/>
          <p:cNvSpPr/>
          <p:nvPr/>
        </p:nvSpPr>
        <p:spPr>
          <a:xfrm>
            <a:off x="8249725" y="3596866"/>
            <a:ext cx="310555" cy="431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/>
          <p:cNvSpPr/>
          <p:nvPr/>
        </p:nvSpPr>
        <p:spPr>
          <a:xfrm>
            <a:off x="9397025" y="3596866"/>
            <a:ext cx="310555" cy="431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/>
          <p:cNvSpPr/>
          <p:nvPr/>
        </p:nvSpPr>
        <p:spPr>
          <a:xfrm>
            <a:off x="10673747" y="3596866"/>
            <a:ext cx="310555" cy="431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952" y="310551"/>
            <a:ext cx="7341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SFTP ,TFTP ,POP3/IMAP , HTTP / HTTPS , PHTTP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4070" y="833771"/>
            <a:ext cx="354545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SFTP :- Secure file transfer protocol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Is encryption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SFTP use SSH / SSL / TLS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User  TCP / IP port no. 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070" y="2034100"/>
            <a:ext cx="354545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TFTP :- Trivial file Transfer protocol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Mainly use for transferring file within a local area Network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 Use UDP port no. 69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8151" y="819511"/>
            <a:ext cx="482216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POP3 :- Post office protocol version 3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pop3 server listen on port no. 110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and the SSL Secure server listen port no 995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 pop3 the mail  access single device at a time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785" y="2034100"/>
            <a:ext cx="482216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IMAP :- Internet message access protocol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The IMAP server listen on port no. 143 and IMAP with SSL security server listen port  993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 IMAP the mail access with multiple device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527" y="819511"/>
            <a:ext cx="299418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HTTP:-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Hyper text transfer protocol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Its works application layer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Works on port no. 80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 is Client server protocol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8527" y="2019840"/>
            <a:ext cx="299418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HTTPS:-</a:t>
            </a:r>
            <a:r>
              <a:rPr lang="en-US" dirty="0">
                <a:sym typeface="Wingdings" panose="05000000000000000000" pitchFamily="2" charset="2"/>
              </a:rPr>
              <a:t> Secure </a:t>
            </a:r>
            <a:r>
              <a:rPr lang="en-US" sz="1600" dirty="0">
                <a:sym typeface="Wingdings" panose="05000000000000000000" pitchFamily="2" charset="2"/>
              </a:rPr>
              <a:t>Hyper text 			transfer protocol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Its works Transport layer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Works on port no. 443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21638" y="3355675"/>
            <a:ext cx="2251494" cy="543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21638" y="4287328"/>
            <a:ext cx="2251494" cy="5434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21638" y="5158595"/>
            <a:ext cx="2251494" cy="543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21638" y="6038489"/>
            <a:ext cx="2251494" cy="543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  <a:endParaRPr lang="en-US" dirty="0"/>
          </a:p>
        </p:txBody>
      </p:sp>
      <p:sp>
        <p:nvSpPr>
          <p:cNvPr id="15" name="Arrow: Down 14"/>
          <p:cNvSpPr/>
          <p:nvPr/>
        </p:nvSpPr>
        <p:spPr>
          <a:xfrm>
            <a:off x="9661585" y="3851695"/>
            <a:ext cx="379562" cy="5688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9661585" y="4756927"/>
            <a:ext cx="379562" cy="56880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9661585" y="5629004"/>
            <a:ext cx="379562" cy="56880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/>
          <p:cNvSpPr/>
          <p:nvPr/>
        </p:nvSpPr>
        <p:spPr>
          <a:xfrm>
            <a:off x="10800272" y="3834712"/>
            <a:ext cx="465826" cy="56880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/>
          <p:cNvSpPr/>
          <p:nvPr/>
        </p:nvSpPr>
        <p:spPr>
          <a:xfrm>
            <a:off x="10800272" y="4731859"/>
            <a:ext cx="465826" cy="56880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/>
          <p:cNvSpPr/>
          <p:nvPr/>
        </p:nvSpPr>
        <p:spPr>
          <a:xfrm>
            <a:off x="10800272" y="5585872"/>
            <a:ext cx="465826" cy="56880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070" y="3222685"/>
            <a:ext cx="3545457" cy="19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PHTTP :- Proxy Hyper Text Transfer Protocol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Proxy can perform numeric  function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Caching 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Filtering 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Local Balancer 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Logging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8039402" y="3429000"/>
            <a:ext cx="750915" cy="315295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54479" y="4201063"/>
            <a:ext cx="2725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HTTPS</a:t>
            </a:r>
            <a:endParaRPr lang="en-US" sz="4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643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800" dirty="0"/>
              <a:t>Telecom </a:t>
            </a:r>
            <a:br>
              <a:rPr lang="en-US" sz="2800" dirty="0"/>
            </a:br>
            <a:r>
              <a:rPr lang="en-US" sz="2800" dirty="0"/>
              <a:t>concept of </a:t>
            </a:r>
            <a:r>
              <a:rPr lang="en-US" sz="2800" dirty="0" err="1"/>
              <a:t>tdd</a:t>
            </a:r>
            <a:r>
              <a:rPr lang="en-US" sz="2800" dirty="0"/>
              <a:t> and </a:t>
            </a:r>
            <a:r>
              <a:rPr lang="en-US" sz="2800" dirty="0" err="1"/>
              <a:t>fdd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5720"/>
            <a:ext cx="4508890" cy="27086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TDD :- Time Division Duplex </a:t>
            </a:r>
            <a:endParaRPr lang="en-US" sz="1800" dirty="0"/>
          </a:p>
          <a:p>
            <a:r>
              <a:rPr lang="en-US" sz="1800" dirty="0"/>
              <a:t>FDD :- Frequency Division Duplex</a:t>
            </a:r>
            <a:endParaRPr lang="en-US" sz="1800" dirty="0"/>
          </a:p>
          <a:p>
            <a:r>
              <a:rPr lang="en-US" sz="1800" dirty="0"/>
              <a:t>TDM :- Time Division Multiplex </a:t>
            </a:r>
            <a:endParaRPr lang="en-US" sz="1800" dirty="0"/>
          </a:p>
          <a:p>
            <a:r>
              <a:rPr lang="en-US" sz="1800" dirty="0"/>
              <a:t>TDMA :- Time Division Multiplex Access </a:t>
            </a:r>
            <a:endParaRPr lang="en-US" sz="1800" dirty="0"/>
          </a:p>
          <a:p>
            <a:r>
              <a:rPr lang="en-US" sz="1800" dirty="0"/>
              <a:t>FDM :- Frequency Division Multiplex </a:t>
            </a:r>
            <a:endParaRPr lang="en-US" sz="1800" dirty="0"/>
          </a:p>
          <a:p>
            <a:r>
              <a:rPr lang="en-US" sz="1800" dirty="0"/>
              <a:t>FDMA :- Frequency Division Multiplex Access 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64937" y="4315720"/>
          <a:ext cx="586225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22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6961" y="4560157"/>
          <a:ext cx="430961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96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Arrow: Right 6"/>
          <p:cNvSpPr/>
          <p:nvPr/>
        </p:nvSpPr>
        <p:spPr>
          <a:xfrm>
            <a:off x="1751162" y="4856677"/>
            <a:ext cx="439947" cy="2242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898475" y="4822163"/>
            <a:ext cx="1604514" cy="319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|D |C |B |A</a:t>
            </a:r>
            <a:endParaRPr lang="en-US" dirty="0"/>
          </a:p>
        </p:txBody>
      </p:sp>
      <p:sp>
        <p:nvSpPr>
          <p:cNvPr id="16" name="Arrow: Right 15"/>
          <p:cNvSpPr/>
          <p:nvPr/>
        </p:nvSpPr>
        <p:spPr>
          <a:xfrm>
            <a:off x="2562756" y="4856677"/>
            <a:ext cx="439947" cy="2242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3602" y="4183811"/>
            <a:ext cx="197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TDM Commutator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3727" y="4183811"/>
            <a:ext cx="197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TDMA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Like a application 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28325" y="4602016"/>
            <a:ext cx="3343" cy="2096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66891" y="65043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28325" y="4794250"/>
            <a:ext cx="2208571" cy="171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80025" y="4794250"/>
            <a:ext cx="0" cy="1710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22925" y="4794250"/>
            <a:ext cx="0" cy="1710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46775" y="4794250"/>
            <a:ext cx="0" cy="1710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57925" y="4794250"/>
            <a:ext cx="0" cy="1710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65900" y="4794250"/>
            <a:ext cx="0" cy="1710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67525" y="4794250"/>
            <a:ext cx="0" cy="1710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56175" y="6562725"/>
            <a:ext cx="32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80025" y="6562725"/>
            <a:ext cx="32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22925" y="6562725"/>
            <a:ext cx="32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34075" y="6562725"/>
            <a:ext cx="32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42050" y="6562725"/>
            <a:ext cx="32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578600" y="6556858"/>
            <a:ext cx="283048" cy="5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82393" y="6562725"/>
            <a:ext cx="2433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67549" y="6451600"/>
            <a:ext cx="530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Time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7274" y="4593194"/>
            <a:ext cx="530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Freq. 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78400" y="6492875"/>
            <a:ext cx="17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323804" y="6492875"/>
            <a:ext cx="170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endParaRPr 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73397" y="6518275"/>
            <a:ext cx="170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  <a:endParaRPr lang="en-US" sz="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71505" y="6530975"/>
            <a:ext cx="170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325022" y="6530975"/>
            <a:ext cx="170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620657" y="6534150"/>
            <a:ext cx="184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867222" y="6550025"/>
            <a:ext cx="184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</a:t>
            </a:r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3231850" y="5505450"/>
            <a:ext cx="180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</a:t>
            </a:r>
            <a:r>
              <a:rPr lang="en-US" dirty="0">
                <a:sym typeface="Wingdings" panose="05000000000000000000" pitchFamily="2" charset="2"/>
              </a:rPr>
              <a:t> Running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Freq. constant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44343" y="1345720"/>
            <a:ext cx="53475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TDD </a:t>
            </a:r>
            <a:r>
              <a:rPr lang="en-US" dirty="0">
                <a:sym typeface="Wingdings" panose="05000000000000000000" pitchFamily="2" charset="2"/>
              </a:rPr>
              <a:t> Unpaired Band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Spectrum Efficient 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975" y="2777966"/>
            <a:ext cx="421779" cy="710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309" y="2355850"/>
            <a:ext cx="1104900" cy="1620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" name="Rectangle: Rounded Corners 65"/>
          <p:cNvSpPr/>
          <p:nvPr/>
        </p:nvSpPr>
        <p:spPr>
          <a:xfrm>
            <a:off x="6410494" y="3488829"/>
            <a:ext cx="395129" cy="2640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M.S</a:t>
            </a:r>
            <a:endParaRPr lang="en-US" sz="900" dirty="0"/>
          </a:p>
        </p:txBody>
      </p:sp>
      <p:sp>
        <p:nvSpPr>
          <p:cNvPr id="67" name="Rectangle: Rounded Corners 66"/>
          <p:cNvSpPr/>
          <p:nvPr/>
        </p:nvSpPr>
        <p:spPr>
          <a:xfrm>
            <a:off x="9937677" y="3976218"/>
            <a:ext cx="1155319" cy="2552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B.T.S</a:t>
            </a:r>
            <a:endParaRPr lang="en-US" dirty="0"/>
          </a:p>
        </p:txBody>
      </p:sp>
      <p:sp>
        <p:nvSpPr>
          <p:cNvPr id="68" name="Arrow: Right 67"/>
          <p:cNvSpPr/>
          <p:nvPr/>
        </p:nvSpPr>
        <p:spPr>
          <a:xfrm rot="21209066">
            <a:off x="6805623" y="2986088"/>
            <a:ext cx="3309927" cy="285750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UL / DL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505700" y="3153910"/>
            <a:ext cx="197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TDD</a:t>
            </a:r>
            <a:endParaRPr lang="en-US" sz="2000" dirty="0"/>
          </a:p>
          <a:p>
            <a:pPr algn="ctr"/>
            <a:r>
              <a:rPr lang="en-US" sz="2000" dirty="0"/>
              <a:t>2300 MHz</a:t>
            </a:r>
            <a:endParaRPr lang="en-US" sz="2000" dirty="0"/>
          </a:p>
          <a:p>
            <a:pPr algn="ctr"/>
            <a:r>
              <a:rPr lang="en-US" sz="2000" dirty="0"/>
              <a:t>Band 40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7410091" y="4602016"/>
            <a:ext cx="368288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* M.S </a:t>
            </a:r>
            <a:r>
              <a:rPr lang="en-US" dirty="0">
                <a:sym typeface="Wingdings" panose="05000000000000000000" pitchFamily="2" charset="2"/>
              </a:rPr>
              <a:t> Mobile Station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* UL  Uploading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* DL  Downloading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* B.T.S  Base Transmission Service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047752" y="463910"/>
            <a:ext cx="371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FDD – Paired Band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6" y="2546066"/>
            <a:ext cx="523874" cy="88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205347"/>
            <a:ext cx="1321935" cy="2246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/>
          <p:cNvSpPr/>
          <p:nvPr/>
        </p:nvSpPr>
        <p:spPr>
          <a:xfrm>
            <a:off x="641350" y="3429000"/>
            <a:ext cx="536575" cy="152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M.S</a:t>
            </a:r>
            <a:endParaRPr lang="en-US" sz="16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2838233" y="3429000"/>
            <a:ext cx="1265217" cy="152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B.T.S</a:t>
            </a:r>
            <a:endParaRPr lang="en-US" dirty="0"/>
          </a:p>
        </p:txBody>
      </p:sp>
      <p:sp>
        <p:nvSpPr>
          <p:cNvPr id="11" name="Arrow: Right 10"/>
          <p:cNvSpPr/>
          <p:nvPr/>
        </p:nvSpPr>
        <p:spPr>
          <a:xfrm rot="20447057">
            <a:off x="1094910" y="2552700"/>
            <a:ext cx="1826339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UL</a:t>
            </a:r>
            <a:endParaRPr lang="en-US" dirty="0"/>
          </a:p>
        </p:txBody>
      </p:sp>
      <p:sp>
        <p:nvSpPr>
          <p:cNvPr id="12" name="Arrow: Left 11"/>
          <p:cNvSpPr/>
          <p:nvPr/>
        </p:nvSpPr>
        <p:spPr>
          <a:xfrm rot="20472028">
            <a:off x="1115278" y="2853689"/>
            <a:ext cx="1895475" cy="23955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 L</a:t>
            </a:r>
            <a:endParaRPr lang="en-US" dirty="0"/>
          </a:p>
        </p:txBody>
      </p:sp>
      <p:sp>
        <p:nvSpPr>
          <p:cNvPr id="13" name="Double Brace 12"/>
          <p:cNvSpPr/>
          <p:nvPr/>
        </p:nvSpPr>
        <p:spPr>
          <a:xfrm>
            <a:off x="1116013" y="3682999"/>
            <a:ext cx="1931987" cy="1118115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33500" y="4184650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890 – 915 UL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935 – 960 DL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4368" y="3619500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900</a:t>
            </a:r>
            <a:endParaRPr lang="en-US" sz="1200" dirty="0"/>
          </a:p>
          <a:p>
            <a:r>
              <a:rPr lang="en-US" sz="1200" dirty="0"/>
              <a:t>1800 	   MHz</a:t>
            </a:r>
            <a:endParaRPr lang="en-US" sz="1200" dirty="0"/>
          </a:p>
          <a:p>
            <a:r>
              <a:rPr lang="en-US" sz="1200" dirty="0"/>
              <a:t>800</a:t>
            </a:r>
            <a:endParaRPr lang="en-US" sz="1200" dirty="0"/>
          </a:p>
        </p:txBody>
      </p:sp>
      <p:sp>
        <p:nvSpPr>
          <p:cNvPr id="16" name="Right Brace 15"/>
          <p:cNvSpPr/>
          <p:nvPr/>
        </p:nvSpPr>
        <p:spPr>
          <a:xfrm>
            <a:off x="2286000" y="3683000"/>
            <a:ext cx="146050" cy="5232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82006" y="3142605"/>
            <a:ext cx="0" cy="502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95800" y="0"/>
            <a:ext cx="0" cy="6791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5890419" y="463910"/>
            <a:ext cx="581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Concept of Modulation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1048685"/>
            <a:ext cx="652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Modulation is the process of one  or more program of properties of a periods wave from the career single with a modulating  signal  that tropically contains  information to be Transmitted  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10175" y="1989697"/>
            <a:ext cx="5686419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* Digital Modulation :-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ASK </a:t>
            </a:r>
            <a:r>
              <a:rPr lang="en-US" dirty="0">
                <a:sym typeface="Wingdings" panose="05000000000000000000" pitchFamily="2" charset="2"/>
              </a:rPr>
              <a:t> Amplitude Shift Keying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FSK  Frequency Shift Keying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PSK  Phase Shift Keying 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448300" y="3933825"/>
            <a:ext cx="0" cy="1857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8300" y="5791200"/>
            <a:ext cx="2619375" cy="18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0" y="3933825"/>
            <a:ext cx="0" cy="1857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05600" y="3933825"/>
            <a:ext cx="0" cy="1857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24725" y="3933825"/>
            <a:ext cx="0" cy="1857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858125" y="3933825"/>
            <a:ext cx="0" cy="1857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48300" y="4801114"/>
            <a:ext cx="31527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4572000" y="4536420"/>
            <a:ext cx="752469" cy="27557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5238752" y="3248025"/>
            <a:ext cx="3438524" cy="3058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ASK </a:t>
            </a:r>
            <a:r>
              <a:rPr lang="en-US" dirty="0">
                <a:sym typeface="Wingdings" panose="05000000000000000000" pitchFamily="2" charset="2"/>
              </a:rPr>
              <a:t>  signal – 1 , No Signal – 0 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498792" y="3710311"/>
            <a:ext cx="473383" cy="2234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6134101" y="3710311"/>
            <a:ext cx="473383" cy="2234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6769410" y="3710311"/>
            <a:ext cx="473383" cy="2234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7340909" y="3710311"/>
            <a:ext cx="473383" cy="2234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2" name="Freeform: Shape 41"/>
          <p:cNvSpPr/>
          <p:nvPr/>
        </p:nvSpPr>
        <p:spPr>
          <a:xfrm>
            <a:off x="5464175" y="4609723"/>
            <a:ext cx="628652" cy="498860"/>
          </a:xfrm>
          <a:custGeom>
            <a:avLst/>
            <a:gdLst>
              <a:gd name="connsiteX0" fmla="*/ 0 w 628652"/>
              <a:gd name="connsiteY0" fmla="*/ 190877 h 498860"/>
              <a:gd name="connsiteX1" fmla="*/ 3175 w 628652"/>
              <a:gd name="connsiteY1" fmla="*/ 168652 h 498860"/>
              <a:gd name="connsiteX2" fmla="*/ 6350 w 628652"/>
              <a:gd name="connsiteY2" fmla="*/ 152777 h 498860"/>
              <a:gd name="connsiteX3" fmla="*/ 12700 w 628652"/>
              <a:gd name="connsiteY3" fmla="*/ 111502 h 498860"/>
              <a:gd name="connsiteX4" fmla="*/ 25400 w 628652"/>
              <a:gd name="connsiteY4" fmla="*/ 92452 h 498860"/>
              <a:gd name="connsiteX5" fmla="*/ 28575 w 628652"/>
              <a:gd name="connsiteY5" fmla="*/ 82927 h 498860"/>
              <a:gd name="connsiteX6" fmla="*/ 47625 w 628652"/>
              <a:gd name="connsiteY6" fmla="*/ 70227 h 498860"/>
              <a:gd name="connsiteX7" fmla="*/ 60325 w 628652"/>
              <a:gd name="connsiteY7" fmla="*/ 51177 h 498860"/>
              <a:gd name="connsiteX8" fmla="*/ 79375 w 628652"/>
              <a:gd name="connsiteY8" fmla="*/ 41652 h 498860"/>
              <a:gd name="connsiteX9" fmla="*/ 82550 w 628652"/>
              <a:gd name="connsiteY9" fmla="*/ 32127 h 498860"/>
              <a:gd name="connsiteX10" fmla="*/ 104775 w 628652"/>
              <a:gd name="connsiteY10" fmla="*/ 22602 h 498860"/>
              <a:gd name="connsiteX11" fmla="*/ 114300 w 628652"/>
              <a:gd name="connsiteY11" fmla="*/ 16252 h 498860"/>
              <a:gd name="connsiteX12" fmla="*/ 136525 w 628652"/>
              <a:gd name="connsiteY12" fmla="*/ 6727 h 498860"/>
              <a:gd name="connsiteX13" fmla="*/ 168275 w 628652"/>
              <a:gd name="connsiteY13" fmla="*/ 377 h 498860"/>
              <a:gd name="connsiteX14" fmla="*/ 250825 w 628652"/>
              <a:gd name="connsiteY14" fmla="*/ 3552 h 498860"/>
              <a:gd name="connsiteX15" fmla="*/ 263525 w 628652"/>
              <a:gd name="connsiteY15" fmla="*/ 22602 h 498860"/>
              <a:gd name="connsiteX16" fmla="*/ 273050 w 628652"/>
              <a:gd name="connsiteY16" fmla="*/ 25777 h 498860"/>
              <a:gd name="connsiteX17" fmla="*/ 282575 w 628652"/>
              <a:gd name="connsiteY17" fmla="*/ 38477 h 498860"/>
              <a:gd name="connsiteX18" fmla="*/ 288925 w 628652"/>
              <a:gd name="connsiteY18" fmla="*/ 48002 h 498860"/>
              <a:gd name="connsiteX19" fmla="*/ 298450 w 628652"/>
              <a:gd name="connsiteY19" fmla="*/ 54352 h 498860"/>
              <a:gd name="connsiteX20" fmla="*/ 304800 w 628652"/>
              <a:gd name="connsiteY20" fmla="*/ 73402 h 498860"/>
              <a:gd name="connsiteX21" fmla="*/ 307975 w 628652"/>
              <a:gd name="connsiteY21" fmla="*/ 82927 h 498860"/>
              <a:gd name="connsiteX22" fmla="*/ 311150 w 628652"/>
              <a:gd name="connsiteY22" fmla="*/ 98802 h 498860"/>
              <a:gd name="connsiteX23" fmla="*/ 307975 w 628652"/>
              <a:gd name="connsiteY23" fmla="*/ 308352 h 498860"/>
              <a:gd name="connsiteX24" fmla="*/ 311150 w 628652"/>
              <a:gd name="connsiteY24" fmla="*/ 422652 h 498860"/>
              <a:gd name="connsiteX25" fmla="*/ 327025 w 628652"/>
              <a:gd name="connsiteY25" fmla="*/ 448052 h 498860"/>
              <a:gd name="connsiteX26" fmla="*/ 358775 w 628652"/>
              <a:gd name="connsiteY26" fmla="*/ 463927 h 498860"/>
              <a:gd name="connsiteX27" fmla="*/ 361950 w 628652"/>
              <a:gd name="connsiteY27" fmla="*/ 473452 h 498860"/>
              <a:gd name="connsiteX28" fmla="*/ 381000 w 628652"/>
              <a:gd name="connsiteY28" fmla="*/ 482977 h 498860"/>
              <a:gd name="connsiteX29" fmla="*/ 387350 w 628652"/>
              <a:gd name="connsiteY29" fmla="*/ 495677 h 498860"/>
              <a:gd name="connsiteX30" fmla="*/ 396875 w 628652"/>
              <a:gd name="connsiteY30" fmla="*/ 498852 h 498860"/>
              <a:gd name="connsiteX31" fmla="*/ 485775 w 628652"/>
              <a:gd name="connsiteY31" fmla="*/ 492502 h 498860"/>
              <a:gd name="connsiteX32" fmla="*/ 495300 w 628652"/>
              <a:gd name="connsiteY32" fmla="*/ 489327 h 498860"/>
              <a:gd name="connsiteX33" fmla="*/ 508000 w 628652"/>
              <a:gd name="connsiteY33" fmla="*/ 486152 h 498860"/>
              <a:gd name="connsiteX34" fmla="*/ 517525 w 628652"/>
              <a:gd name="connsiteY34" fmla="*/ 476627 h 498860"/>
              <a:gd name="connsiteX35" fmla="*/ 530225 w 628652"/>
              <a:gd name="connsiteY35" fmla="*/ 457577 h 498860"/>
              <a:gd name="connsiteX36" fmla="*/ 539750 w 628652"/>
              <a:gd name="connsiteY36" fmla="*/ 454402 h 498860"/>
              <a:gd name="connsiteX37" fmla="*/ 546100 w 628652"/>
              <a:gd name="connsiteY37" fmla="*/ 441702 h 498860"/>
              <a:gd name="connsiteX38" fmla="*/ 561975 w 628652"/>
              <a:gd name="connsiteY38" fmla="*/ 413127 h 498860"/>
              <a:gd name="connsiteX39" fmla="*/ 568325 w 628652"/>
              <a:gd name="connsiteY39" fmla="*/ 394077 h 498860"/>
              <a:gd name="connsiteX40" fmla="*/ 571500 w 628652"/>
              <a:gd name="connsiteY40" fmla="*/ 352802 h 498860"/>
              <a:gd name="connsiteX41" fmla="*/ 574675 w 628652"/>
              <a:gd name="connsiteY41" fmla="*/ 343277 h 498860"/>
              <a:gd name="connsiteX42" fmla="*/ 581025 w 628652"/>
              <a:gd name="connsiteY42" fmla="*/ 311527 h 498860"/>
              <a:gd name="connsiteX43" fmla="*/ 590550 w 628652"/>
              <a:gd name="connsiteY43" fmla="*/ 305177 h 498860"/>
              <a:gd name="connsiteX44" fmla="*/ 596900 w 628652"/>
              <a:gd name="connsiteY44" fmla="*/ 270252 h 498860"/>
              <a:gd name="connsiteX45" fmla="*/ 603250 w 628652"/>
              <a:gd name="connsiteY45" fmla="*/ 248027 h 498860"/>
              <a:gd name="connsiteX46" fmla="*/ 609600 w 628652"/>
              <a:gd name="connsiteY46" fmla="*/ 238502 h 498860"/>
              <a:gd name="connsiteX47" fmla="*/ 615950 w 628652"/>
              <a:gd name="connsiteY47" fmla="*/ 219452 h 498860"/>
              <a:gd name="connsiteX48" fmla="*/ 622300 w 628652"/>
              <a:gd name="connsiteY48" fmla="*/ 206752 h 498860"/>
              <a:gd name="connsiteX49" fmla="*/ 628650 w 628652"/>
              <a:gd name="connsiteY49" fmla="*/ 190877 h 49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28652" h="498860">
                <a:moveTo>
                  <a:pt x="0" y="190877"/>
                </a:moveTo>
                <a:cubicBezTo>
                  <a:pt x="1058" y="183469"/>
                  <a:pt x="1945" y="176034"/>
                  <a:pt x="3175" y="168652"/>
                </a:cubicBezTo>
                <a:cubicBezTo>
                  <a:pt x="4062" y="163329"/>
                  <a:pt x="5637" y="158126"/>
                  <a:pt x="6350" y="152777"/>
                </a:cubicBezTo>
                <a:cubicBezTo>
                  <a:pt x="7022" y="147737"/>
                  <a:pt x="7054" y="121665"/>
                  <a:pt x="12700" y="111502"/>
                </a:cubicBezTo>
                <a:cubicBezTo>
                  <a:pt x="16406" y="104831"/>
                  <a:pt x="22987" y="99692"/>
                  <a:pt x="25400" y="92452"/>
                </a:cubicBezTo>
                <a:cubicBezTo>
                  <a:pt x="26458" y="89277"/>
                  <a:pt x="26208" y="85294"/>
                  <a:pt x="28575" y="82927"/>
                </a:cubicBezTo>
                <a:cubicBezTo>
                  <a:pt x="33971" y="77531"/>
                  <a:pt x="47625" y="70227"/>
                  <a:pt x="47625" y="70227"/>
                </a:cubicBezTo>
                <a:cubicBezTo>
                  <a:pt x="51858" y="63877"/>
                  <a:pt x="53085" y="53590"/>
                  <a:pt x="60325" y="51177"/>
                </a:cubicBezTo>
                <a:cubicBezTo>
                  <a:pt x="73470" y="46795"/>
                  <a:pt x="67065" y="49858"/>
                  <a:pt x="79375" y="41652"/>
                </a:cubicBezTo>
                <a:cubicBezTo>
                  <a:pt x="80433" y="38477"/>
                  <a:pt x="80183" y="34494"/>
                  <a:pt x="82550" y="32127"/>
                </a:cubicBezTo>
                <a:cubicBezTo>
                  <a:pt x="89157" y="25520"/>
                  <a:pt x="97185" y="26397"/>
                  <a:pt x="104775" y="22602"/>
                </a:cubicBezTo>
                <a:cubicBezTo>
                  <a:pt x="108188" y="20895"/>
                  <a:pt x="110987" y="18145"/>
                  <a:pt x="114300" y="16252"/>
                </a:cubicBezTo>
                <a:cubicBezTo>
                  <a:pt x="120735" y="12575"/>
                  <a:pt x="129056" y="8451"/>
                  <a:pt x="136525" y="6727"/>
                </a:cubicBezTo>
                <a:cubicBezTo>
                  <a:pt x="147042" y="4300"/>
                  <a:pt x="168275" y="377"/>
                  <a:pt x="168275" y="377"/>
                </a:cubicBezTo>
                <a:cubicBezTo>
                  <a:pt x="195792" y="1435"/>
                  <a:pt x="224008" y="-2705"/>
                  <a:pt x="250825" y="3552"/>
                </a:cubicBezTo>
                <a:cubicBezTo>
                  <a:pt x="258257" y="5286"/>
                  <a:pt x="256285" y="20189"/>
                  <a:pt x="263525" y="22602"/>
                </a:cubicBezTo>
                <a:lnTo>
                  <a:pt x="273050" y="25777"/>
                </a:lnTo>
                <a:cubicBezTo>
                  <a:pt x="276225" y="30010"/>
                  <a:pt x="279499" y="34171"/>
                  <a:pt x="282575" y="38477"/>
                </a:cubicBezTo>
                <a:cubicBezTo>
                  <a:pt x="284793" y="41582"/>
                  <a:pt x="286227" y="45304"/>
                  <a:pt x="288925" y="48002"/>
                </a:cubicBezTo>
                <a:cubicBezTo>
                  <a:pt x="291623" y="50700"/>
                  <a:pt x="295275" y="52235"/>
                  <a:pt x="298450" y="54352"/>
                </a:cubicBezTo>
                <a:lnTo>
                  <a:pt x="304800" y="73402"/>
                </a:lnTo>
                <a:cubicBezTo>
                  <a:pt x="305858" y="76577"/>
                  <a:pt x="307319" y="79645"/>
                  <a:pt x="307975" y="82927"/>
                </a:cubicBezTo>
                <a:lnTo>
                  <a:pt x="311150" y="98802"/>
                </a:lnTo>
                <a:cubicBezTo>
                  <a:pt x="310092" y="168652"/>
                  <a:pt x="307975" y="238494"/>
                  <a:pt x="307975" y="308352"/>
                </a:cubicBezTo>
                <a:cubicBezTo>
                  <a:pt x="307975" y="346467"/>
                  <a:pt x="309379" y="384578"/>
                  <a:pt x="311150" y="422652"/>
                </a:cubicBezTo>
                <a:cubicBezTo>
                  <a:pt x="312355" y="448550"/>
                  <a:pt x="308574" y="443439"/>
                  <a:pt x="327025" y="448052"/>
                </a:cubicBezTo>
                <a:cubicBezTo>
                  <a:pt x="349706" y="463173"/>
                  <a:pt x="338671" y="458901"/>
                  <a:pt x="358775" y="463927"/>
                </a:cubicBezTo>
                <a:cubicBezTo>
                  <a:pt x="359833" y="467102"/>
                  <a:pt x="359859" y="470839"/>
                  <a:pt x="361950" y="473452"/>
                </a:cubicBezTo>
                <a:cubicBezTo>
                  <a:pt x="366426" y="479047"/>
                  <a:pt x="374725" y="480885"/>
                  <a:pt x="381000" y="482977"/>
                </a:cubicBezTo>
                <a:cubicBezTo>
                  <a:pt x="383117" y="487210"/>
                  <a:pt x="384003" y="492330"/>
                  <a:pt x="387350" y="495677"/>
                </a:cubicBezTo>
                <a:cubicBezTo>
                  <a:pt x="389717" y="498044"/>
                  <a:pt x="393530" y="498960"/>
                  <a:pt x="396875" y="498852"/>
                </a:cubicBezTo>
                <a:cubicBezTo>
                  <a:pt x="426568" y="497894"/>
                  <a:pt x="456142" y="494619"/>
                  <a:pt x="485775" y="492502"/>
                </a:cubicBezTo>
                <a:cubicBezTo>
                  <a:pt x="488950" y="491444"/>
                  <a:pt x="492082" y="490246"/>
                  <a:pt x="495300" y="489327"/>
                </a:cubicBezTo>
                <a:cubicBezTo>
                  <a:pt x="499496" y="488128"/>
                  <a:pt x="504211" y="488317"/>
                  <a:pt x="508000" y="486152"/>
                </a:cubicBezTo>
                <a:cubicBezTo>
                  <a:pt x="511899" y="483924"/>
                  <a:pt x="514768" y="480171"/>
                  <a:pt x="517525" y="476627"/>
                </a:cubicBezTo>
                <a:cubicBezTo>
                  <a:pt x="522210" y="470603"/>
                  <a:pt x="522985" y="459990"/>
                  <a:pt x="530225" y="457577"/>
                </a:cubicBezTo>
                <a:lnTo>
                  <a:pt x="539750" y="454402"/>
                </a:lnTo>
                <a:cubicBezTo>
                  <a:pt x="541867" y="450169"/>
                  <a:pt x="544603" y="446192"/>
                  <a:pt x="546100" y="441702"/>
                </a:cubicBezTo>
                <a:cubicBezTo>
                  <a:pt x="555947" y="412160"/>
                  <a:pt x="543141" y="419405"/>
                  <a:pt x="561975" y="413127"/>
                </a:cubicBezTo>
                <a:cubicBezTo>
                  <a:pt x="564092" y="406777"/>
                  <a:pt x="567812" y="400751"/>
                  <a:pt x="568325" y="394077"/>
                </a:cubicBezTo>
                <a:cubicBezTo>
                  <a:pt x="569383" y="380319"/>
                  <a:pt x="569788" y="366494"/>
                  <a:pt x="571500" y="352802"/>
                </a:cubicBezTo>
                <a:cubicBezTo>
                  <a:pt x="571915" y="349481"/>
                  <a:pt x="573949" y="346544"/>
                  <a:pt x="574675" y="343277"/>
                </a:cubicBezTo>
                <a:cubicBezTo>
                  <a:pt x="574691" y="343206"/>
                  <a:pt x="578916" y="314690"/>
                  <a:pt x="581025" y="311527"/>
                </a:cubicBezTo>
                <a:cubicBezTo>
                  <a:pt x="583142" y="308352"/>
                  <a:pt x="587375" y="307294"/>
                  <a:pt x="590550" y="305177"/>
                </a:cubicBezTo>
                <a:cubicBezTo>
                  <a:pt x="595804" y="263146"/>
                  <a:pt x="590374" y="293092"/>
                  <a:pt x="596900" y="270252"/>
                </a:cubicBezTo>
                <a:cubicBezTo>
                  <a:pt x="598256" y="265505"/>
                  <a:pt x="600712" y="253102"/>
                  <a:pt x="603250" y="248027"/>
                </a:cubicBezTo>
                <a:cubicBezTo>
                  <a:pt x="604957" y="244614"/>
                  <a:pt x="608050" y="241989"/>
                  <a:pt x="609600" y="238502"/>
                </a:cubicBezTo>
                <a:cubicBezTo>
                  <a:pt x="612318" y="232385"/>
                  <a:pt x="613464" y="225667"/>
                  <a:pt x="615950" y="219452"/>
                </a:cubicBezTo>
                <a:cubicBezTo>
                  <a:pt x="617708" y="215058"/>
                  <a:pt x="620542" y="211146"/>
                  <a:pt x="622300" y="206752"/>
                </a:cubicBezTo>
                <a:cubicBezTo>
                  <a:pt x="628985" y="190040"/>
                  <a:pt x="628650" y="180480"/>
                  <a:pt x="628650" y="19087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/>
          <p:cNvSpPr/>
          <p:nvPr/>
        </p:nvSpPr>
        <p:spPr>
          <a:xfrm>
            <a:off x="7346168" y="4479925"/>
            <a:ext cx="508784" cy="558800"/>
          </a:xfrm>
          <a:custGeom>
            <a:avLst/>
            <a:gdLst>
              <a:gd name="connsiteX0" fmla="*/ 0 w 592115"/>
              <a:gd name="connsiteY0" fmla="*/ 327025 h 558800"/>
              <a:gd name="connsiteX1" fmla="*/ 3175 w 592115"/>
              <a:gd name="connsiteY1" fmla="*/ 225425 h 558800"/>
              <a:gd name="connsiteX2" fmla="*/ 6350 w 592115"/>
              <a:gd name="connsiteY2" fmla="*/ 203200 h 558800"/>
              <a:gd name="connsiteX3" fmla="*/ 28575 w 592115"/>
              <a:gd name="connsiteY3" fmla="*/ 177800 h 558800"/>
              <a:gd name="connsiteX4" fmla="*/ 41275 w 592115"/>
              <a:gd name="connsiteY4" fmla="*/ 155575 h 558800"/>
              <a:gd name="connsiteX5" fmla="*/ 44450 w 592115"/>
              <a:gd name="connsiteY5" fmla="*/ 146050 h 558800"/>
              <a:gd name="connsiteX6" fmla="*/ 50800 w 592115"/>
              <a:gd name="connsiteY6" fmla="*/ 120650 h 558800"/>
              <a:gd name="connsiteX7" fmla="*/ 57150 w 592115"/>
              <a:gd name="connsiteY7" fmla="*/ 111125 h 558800"/>
              <a:gd name="connsiteX8" fmla="*/ 66675 w 592115"/>
              <a:gd name="connsiteY8" fmla="*/ 107950 h 558800"/>
              <a:gd name="connsiteX9" fmla="*/ 69850 w 592115"/>
              <a:gd name="connsiteY9" fmla="*/ 98425 h 558800"/>
              <a:gd name="connsiteX10" fmla="*/ 85725 w 592115"/>
              <a:gd name="connsiteY10" fmla="*/ 79375 h 558800"/>
              <a:gd name="connsiteX11" fmla="*/ 95250 w 592115"/>
              <a:gd name="connsiteY11" fmla="*/ 73025 h 558800"/>
              <a:gd name="connsiteX12" fmla="*/ 98425 w 592115"/>
              <a:gd name="connsiteY12" fmla="*/ 63500 h 558800"/>
              <a:gd name="connsiteX13" fmla="*/ 117475 w 592115"/>
              <a:gd name="connsiteY13" fmla="*/ 50800 h 558800"/>
              <a:gd name="connsiteX14" fmla="*/ 142875 w 592115"/>
              <a:gd name="connsiteY14" fmla="*/ 25400 h 558800"/>
              <a:gd name="connsiteX15" fmla="*/ 155575 w 592115"/>
              <a:gd name="connsiteY15" fmla="*/ 12700 h 558800"/>
              <a:gd name="connsiteX16" fmla="*/ 171450 w 592115"/>
              <a:gd name="connsiteY16" fmla="*/ 0 h 558800"/>
              <a:gd name="connsiteX17" fmla="*/ 247650 w 592115"/>
              <a:gd name="connsiteY17" fmla="*/ 3175 h 558800"/>
              <a:gd name="connsiteX18" fmla="*/ 260350 w 592115"/>
              <a:gd name="connsiteY18" fmla="*/ 19050 h 558800"/>
              <a:gd name="connsiteX19" fmla="*/ 276225 w 592115"/>
              <a:gd name="connsiteY19" fmla="*/ 31750 h 558800"/>
              <a:gd name="connsiteX20" fmla="*/ 288925 w 592115"/>
              <a:gd name="connsiteY20" fmla="*/ 47625 h 558800"/>
              <a:gd name="connsiteX21" fmla="*/ 301625 w 592115"/>
              <a:gd name="connsiteY21" fmla="*/ 69850 h 558800"/>
              <a:gd name="connsiteX22" fmla="*/ 311150 w 592115"/>
              <a:gd name="connsiteY22" fmla="*/ 76200 h 558800"/>
              <a:gd name="connsiteX23" fmla="*/ 314325 w 592115"/>
              <a:gd name="connsiteY23" fmla="*/ 88900 h 558800"/>
              <a:gd name="connsiteX24" fmla="*/ 320675 w 592115"/>
              <a:gd name="connsiteY24" fmla="*/ 165100 h 558800"/>
              <a:gd name="connsiteX25" fmla="*/ 327025 w 592115"/>
              <a:gd name="connsiteY25" fmla="*/ 174625 h 558800"/>
              <a:gd name="connsiteX26" fmla="*/ 333375 w 592115"/>
              <a:gd name="connsiteY26" fmla="*/ 244475 h 558800"/>
              <a:gd name="connsiteX27" fmla="*/ 336550 w 592115"/>
              <a:gd name="connsiteY27" fmla="*/ 263525 h 558800"/>
              <a:gd name="connsiteX28" fmla="*/ 339725 w 592115"/>
              <a:gd name="connsiteY28" fmla="*/ 273050 h 558800"/>
              <a:gd name="connsiteX29" fmla="*/ 342900 w 592115"/>
              <a:gd name="connsiteY29" fmla="*/ 285750 h 558800"/>
              <a:gd name="connsiteX30" fmla="*/ 346075 w 592115"/>
              <a:gd name="connsiteY30" fmla="*/ 327025 h 558800"/>
              <a:gd name="connsiteX31" fmla="*/ 352425 w 592115"/>
              <a:gd name="connsiteY31" fmla="*/ 352425 h 558800"/>
              <a:gd name="connsiteX32" fmla="*/ 358775 w 592115"/>
              <a:gd name="connsiteY32" fmla="*/ 422275 h 558800"/>
              <a:gd name="connsiteX33" fmla="*/ 365125 w 592115"/>
              <a:gd name="connsiteY33" fmla="*/ 447675 h 558800"/>
              <a:gd name="connsiteX34" fmla="*/ 368300 w 592115"/>
              <a:gd name="connsiteY34" fmla="*/ 473075 h 558800"/>
              <a:gd name="connsiteX35" fmla="*/ 381000 w 592115"/>
              <a:gd name="connsiteY35" fmla="*/ 492125 h 558800"/>
              <a:gd name="connsiteX36" fmla="*/ 384175 w 592115"/>
              <a:gd name="connsiteY36" fmla="*/ 501650 h 558800"/>
              <a:gd name="connsiteX37" fmla="*/ 400050 w 592115"/>
              <a:gd name="connsiteY37" fmla="*/ 520700 h 558800"/>
              <a:gd name="connsiteX38" fmla="*/ 419100 w 592115"/>
              <a:gd name="connsiteY38" fmla="*/ 533400 h 558800"/>
              <a:gd name="connsiteX39" fmla="*/ 431800 w 592115"/>
              <a:gd name="connsiteY39" fmla="*/ 546100 h 558800"/>
              <a:gd name="connsiteX40" fmla="*/ 447675 w 592115"/>
              <a:gd name="connsiteY40" fmla="*/ 558800 h 558800"/>
              <a:gd name="connsiteX41" fmla="*/ 492125 w 592115"/>
              <a:gd name="connsiteY41" fmla="*/ 555625 h 558800"/>
              <a:gd name="connsiteX42" fmla="*/ 498475 w 592115"/>
              <a:gd name="connsiteY42" fmla="*/ 546100 h 558800"/>
              <a:gd name="connsiteX43" fmla="*/ 504825 w 592115"/>
              <a:gd name="connsiteY43" fmla="*/ 527050 h 558800"/>
              <a:gd name="connsiteX44" fmla="*/ 511175 w 592115"/>
              <a:gd name="connsiteY44" fmla="*/ 514350 h 558800"/>
              <a:gd name="connsiteX45" fmla="*/ 514350 w 592115"/>
              <a:gd name="connsiteY45" fmla="*/ 504825 h 558800"/>
              <a:gd name="connsiteX46" fmla="*/ 523875 w 592115"/>
              <a:gd name="connsiteY46" fmla="*/ 495300 h 558800"/>
              <a:gd name="connsiteX47" fmla="*/ 539750 w 592115"/>
              <a:gd name="connsiteY47" fmla="*/ 469900 h 558800"/>
              <a:gd name="connsiteX48" fmla="*/ 542925 w 592115"/>
              <a:gd name="connsiteY48" fmla="*/ 460375 h 558800"/>
              <a:gd name="connsiteX49" fmla="*/ 549275 w 592115"/>
              <a:gd name="connsiteY49" fmla="*/ 450850 h 558800"/>
              <a:gd name="connsiteX50" fmla="*/ 552450 w 592115"/>
              <a:gd name="connsiteY50" fmla="*/ 431800 h 558800"/>
              <a:gd name="connsiteX51" fmla="*/ 561975 w 592115"/>
              <a:gd name="connsiteY51" fmla="*/ 409575 h 558800"/>
              <a:gd name="connsiteX52" fmla="*/ 571500 w 592115"/>
              <a:gd name="connsiteY52" fmla="*/ 400050 h 558800"/>
              <a:gd name="connsiteX53" fmla="*/ 574675 w 592115"/>
              <a:gd name="connsiteY53" fmla="*/ 365125 h 558800"/>
              <a:gd name="connsiteX54" fmla="*/ 581025 w 592115"/>
              <a:gd name="connsiteY54" fmla="*/ 346075 h 558800"/>
              <a:gd name="connsiteX55" fmla="*/ 590550 w 592115"/>
              <a:gd name="connsiteY55" fmla="*/ 339725 h 558800"/>
              <a:gd name="connsiteX56" fmla="*/ 590550 w 592115"/>
              <a:gd name="connsiteY56" fmla="*/ 352425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92115" h="558800">
                <a:moveTo>
                  <a:pt x="0" y="327025"/>
                </a:moveTo>
                <a:cubicBezTo>
                  <a:pt x="1058" y="293158"/>
                  <a:pt x="1440" y="259264"/>
                  <a:pt x="3175" y="225425"/>
                </a:cubicBezTo>
                <a:cubicBezTo>
                  <a:pt x="3558" y="217951"/>
                  <a:pt x="3664" y="210185"/>
                  <a:pt x="6350" y="203200"/>
                </a:cubicBezTo>
                <a:cubicBezTo>
                  <a:pt x="12736" y="186595"/>
                  <a:pt x="16915" y="185573"/>
                  <a:pt x="28575" y="177800"/>
                </a:cubicBezTo>
                <a:cubicBezTo>
                  <a:pt x="35582" y="142767"/>
                  <a:pt x="25080" y="175819"/>
                  <a:pt x="41275" y="155575"/>
                </a:cubicBezTo>
                <a:cubicBezTo>
                  <a:pt x="43366" y="152962"/>
                  <a:pt x="43638" y="149297"/>
                  <a:pt x="44450" y="146050"/>
                </a:cubicBezTo>
                <a:cubicBezTo>
                  <a:pt x="46261" y="138804"/>
                  <a:pt x="47171" y="127908"/>
                  <a:pt x="50800" y="120650"/>
                </a:cubicBezTo>
                <a:cubicBezTo>
                  <a:pt x="52507" y="117237"/>
                  <a:pt x="54170" y="113509"/>
                  <a:pt x="57150" y="111125"/>
                </a:cubicBezTo>
                <a:cubicBezTo>
                  <a:pt x="59763" y="109034"/>
                  <a:pt x="63500" y="109008"/>
                  <a:pt x="66675" y="107950"/>
                </a:cubicBezTo>
                <a:cubicBezTo>
                  <a:pt x="67733" y="104775"/>
                  <a:pt x="68353" y="101418"/>
                  <a:pt x="69850" y="98425"/>
                </a:cubicBezTo>
                <a:cubicBezTo>
                  <a:pt x="73418" y="91289"/>
                  <a:pt x="79706" y="84391"/>
                  <a:pt x="85725" y="79375"/>
                </a:cubicBezTo>
                <a:cubicBezTo>
                  <a:pt x="88656" y="76932"/>
                  <a:pt x="92075" y="75142"/>
                  <a:pt x="95250" y="73025"/>
                </a:cubicBezTo>
                <a:cubicBezTo>
                  <a:pt x="96308" y="69850"/>
                  <a:pt x="96058" y="65867"/>
                  <a:pt x="98425" y="63500"/>
                </a:cubicBezTo>
                <a:cubicBezTo>
                  <a:pt x="103821" y="58104"/>
                  <a:pt x="117475" y="50800"/>
                  <a:pt x="117475" y="50800"/>
                </a:cubicBezTo>
                <a:cubicBezTo>
                  <a:pt x="132800" y="27812"/>
                  <a:pt x="123349" y="35163"/>
                  <a:pt x="142875" y="25400"/>
                </a:cubicBezTo>
                <a:cubicBezTo>
                  <a:pt x="149802" y="4618"/>
                  <a:pt x="140181" y="25015"/>
                  <a:pt x="155575" y="12700"/>
                </a:cubicBezTo>
                <a:cubicBezTo>
                  <a:pt x="176091" y="-3713"/>
                  <a:pt x="147509" y="7980"/>
                  <a:pt x="171450" y="0"/>
                </a:cubicBezTo>
                <a:cubicBezTo>
                  <a:pt x="196850" y="1058"/>
                  <a:pt x="222383" y="368"/>
                  <a:pt x="247650" y="3175"/>
                </a:cubicBezTo>
                <a:cubicBezTo>
                  <a:pt x="258984" y="4434"/>
                  <a:pt x="256824" y="11998"/>
                  <a:pt x="260350" y="19050"/>
                </a:cubicBezTo>
                <a:cubicBezTo>
                  <a:pt x="266095" y="30539"/>
                  <a:pt x="265239" y="28088"/>
                  <a:pt x="276225" y="31750"/>
                </a:cubicBezTo>
                <a:cubicBezTo>
                  <a:pt x="282810" y="58090"/>
                  <a:pt x="273268" y="35099"/>
                  <a:pt x="288925" y="47625"/>
                </a:cubicBezTo>
                <a:cubicBezTo>
                  <a:pt x="295184" y="52632"/>
                  <a:pt x="296938" y="64225"/>
                  <a:pt x="301625" y="69850"/>
                </a:cubicBezTo>
                <a:cubicBezTo>
                  <a:pt x="304068" y="72781"/>
                  <a:pt x="307975" y="74083"/>
                  <a:pt x="311150" y="76200"/>
                </a:cubicBezTo>
                <a:cubicBezTo>
                  <a:pt x="312208" y="80433"/>
                  <a:pt x="313860" y="84561"/>
                  <a:pt x="314325" y="88900"/>
                </a:cubicBezTo>
                <a:cubicBezTo>
                  <a:pt x="317040" y="114243"/>
                  <a:pt x="306537" y="143893"/>
                  <a:pt x="320675" y="165100"/>
                </a:cubicBezTo>
                <a:lnTo>
                  <a:pt x="327025" y="174625"/>
                </a:lnTo>
                <a:cubicBezTo>
                  <a:pt x="330019" y="219540"/>
                  <a:pt x="328269" y="211286"/>
                  <a:pt x="333375" y="244475"/>
                </a:cubicBezTo>
                <a:cubicBezTo>
                  <a:pt x="334354" y="250838"/>
                  <a:pt x="335153" y="257241"/>
                  <a:pt x="336550" y="263525"/>
                </a:cubicBezTo>
                <a:cubicBezTo>
                  <a:pt x="337276" y="266792"/>
                  <a:pt x="338806" y="269832"/>
                  <a:pt x="339725" y="273050"/>
                </a:cubicBezTo>
                <a:cubicBezTo>
                  <a:pt x="340924" y="277246"/>
                  <a:pt x="341842" y="281517"/>
                  <a:pt x="342900" y="285750"/>
                </a:cubicBezTo>
                <a:cubicBezTo>
                  <a:pt x="343958" y="299508"/>
                  <a:pt x="344124" y="313365"/>
                  <a:pt x="346075" y="327025"/>
                </a:cubicBezTo>
                <a:cubicBezTo>
                  <a:pt x="347309" y="335665"/>
                  <a:pt x="351272" y="343774"/>
                  <a:pt x="352425" y="352425"/>
                </a:cubicBezTo>
                <a:cubicBezTo>
                  <a:pt x="355515" y="375599"/>
                  <a:pt x="351382" y="400095"/>
                  <a:pt x="358775" y="422275"/>
                </a:cubicBezTo>
                <a:cubicBezTo>
                  <a:pt x="362638" y="433865"/>
                  <a:pt x="362936" y="433444"/>
                  <a:pt x="365125" y="447675"/>
                </a:cubicBezTo>
                <a:cubicBezTo>
                  <a:pt x="366422" y="456108"/>
                  <a:pt x="365430" y="465040"/>
                  <a:pt x="368300" y="473075"/>
                </a:cubicBezTo>
                <a:cubicBezTo>
                  <a:pt x="370867" y="480262"/>
                  <a:pt x="378587" y="484885"/>
                  <a:pt x="381000" y="492125"/>
                </a:cubicBezTo>
                <a:cubicBezTo>
                  <a:pt x="382058" y="495300"/>
                  <a:pt x="382678" y="498657"/>
                  <a:pt x="384175" y="501650"/>
                </a:cubicBezTo>
                <a:cubicBezTo>
                  <a:pt x="387510" y="508321"/>
                  <a:pt x="394305" y="516232"/>
                  <a:pt x="400050" y="520700"/>
                </a:cubicBezTo>
                <a:cubicBezTo>
                  <a:pt x="406074" y="525385"/>
                  <a:pt x="419100" y="533400"/>
                  <a:pt x="419100" y="533400"/>
                </a:cubicBezTo>
                <a:cubicBezTo>
                  <a:pt x="426027" y="554182"/>
                  <a:pt x="416406" y="533785"/>
                  <a:pt x="431800" y="546100"/>
                </a:cubicBezTo>
                <a:cubicBezTo>
                  <a:pt x="452316" y="562513"/>
                  <a:pt x="423734" y="550820"/>
                  <a:pt x="447675" y="558800"/>
                </a:cubicBezTo>
                <a:cubicBezTo>
                  <a:pt x="462492" y="557742"/>
                  <a:pt x="477714" y="559228"/>
                  <a:pt x="492125" y="555625"/>
                </a:cubicBezTo>
                <a:cubicBezTo>
                  <a:pt x="495827" y="554700"/>
                  <a:pt x="496925" y="549587"/>
                  <a:pt x="498475" y="546100"/>
                </a:cubicBezTo>
                <a:cubicBezTo>
                  <a:pt x="501193" y="539983"/>
                  <a:pt x="501832" y="533037"/>
                  <a:pt x="504825" y="527050"/>
                </a:cubicBezTo>
                <a:cubicBezTo>
                  <a:pt x="506942" y="522817"/>
                  <a:pt x="509311" y="518700"/>
                  <a:pt x="511175" y="514350"/>
                </a:cubicBezTo>
                <a:cubicBezTo>
                  <a:pt x="512493" y="511274"/>
                  <a:pt x="512494" y="507610"/>
                  <a:pt x="514350" y="504825"/>
                </a:cubicBezTo>
                <a:cubicBezTo>
                  <a:pt x="516841" y="501089"/>
                  <a:pt x="520700" y="498475"/>
                  <a:pt x="523875" y="495300"/>
                </a:cubicBezTo>
                <a:cubicBezTo>
                  <a:pt x="531432" y="472630"/>
                  <a:pt x="524656" y="479963"/>
                  <a:pt x="539750" y="469900"/>
                </a:cubicBezTo>
                <a:cubicBezTo>
                  <a:pt x="540808" y="466725"/>
                  <a:pt x="541428" y="463368"/>
                  <a:pt x="542925" y="460375"/>
                </a:cubicBezTo>
                <a:cubicBezTo>
                  <a:pt x="544632" y="456962"/>
                  <a:pt x="548068" y="454470"/>
                  <a:pt x="549275" y="450850"/>
                </a:cubicBezTo>
                <a:cubicBezTo>
                  <a:pt x="551311" y="444743"/>
                  <a:pt x="551053" y="438084"/>
                  <a:pt x="552450" y="431800"/>
                </a:cubicBezTo>
                <a:cubicBezTo>
                  <a:pt x="553787" y="425782"/>
                  <a:pt x="558844" y="413959"/>
                  <a:pt x="561975" y="409575"/>
                </a:cubicBezTo>
                <a:cubicBezTo>
                  <a:pt x="564585" y="405921"/>
                  <a:pt x="568325" y="403225"/>
                  <a:pt x="571500" y="400050"/>
                </a:cubicBezTo>
                <a:cubicBezTo>
                  <a:pt x="572558" y="388408"/>
                  <a:pt x="572644" y="376637"/>
                  <a:pt x="574675" y="365125"/>
                </a:cubicBezTo>
                <a:cubicBezTo>
                  <a:pt x="575838" y="358533"/>
                  <a:pt x="575456" y="349788"/>
                  <a:pt x="581025" y="346075"/>
                </a:cubicBezTo>
                <a:cubicBezTo>
                  <a:pt x="584200" y="343958"/>
                  <a:pt x="587375" y="337608"/>
                  <a:pt x="590550" y="339725"/>
                </a:cubicBezTo>
                <a:cubicBezTo>
                  <a:pt x="594072" y="342073"/>
                  <a:pt x="590550" y="348192"/>
                  <a:pt x="590550" y="35242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/>
          <p:cNvSpPr/>
          <p:nvPr/>
        </p:nvSpPr>
        <p:spPr>
          <a:xfrm>
            <a:off x="6114423" y="4479925"/>
            <a:ext cx="592115" cy="558800"/>
          </a:xfrm>
          <a:custGeom>
            <a:avLst/>
            <a:gdLst>
              <a:gd name="connsiteX0" fmla="*/ 0 w 592115"/>
              <a:gd name="connsiteY0" fmla="*/ 327025 h 558800"/>
              <a:gd name="connsiteX1" fmla="*/ 3175 w 592115"/>
              <a:gd name="connsiteY1" fmla="*/ 225425 h 558800"/>
              <a:gd name="connsiteX2" fmla="*/ 6350 w 592115"/>
              <a:gd name="connsiteY2" fmla="*/ 203200 h 558800"/>
              <a:gd name="connsiteX3" fmla="*/ 28575 w 592115"/>
              <a:gd name="connsiteY3" fmla="*/ 177800 h 558800"/>
              <a:gd name="connsiteX4" fmla="*/ 41275 w 592115"/>
              <a:gd name="connsiteY4" fmla="*/ 155575 h 558800"/>
              <a:gd name="connsiteX5" fmla="*/ 44450 w 592115"/>
              <a:gd name="connsiteY5" fmla="*/ 146050 h 558800"/>
              <a:gd name="connsiteX6" fmla="*/ 50800 w 592115"/>
              <a:gd name="connsiteY6" fmla="*/ 120650 h 558800"/>
              <a:gd name="connsiteX7" fmla="*/ 57150 w 592115"/>
              <a:gd name="connsiteY7" fmla="*/ 111125 h 558800"/>
              <a:gd name="connsiteX8" fmla="*/ 66675 w 592115"/>
              <a:gd name="connsiteY8" fmla="*/ 107950 h 558800"/>
              <a:gd name="connsiteX9" fmla="*/ 69850 w 592115"/>
              <a:gd name="connsiteY9" fmla="*/ 98425 h 558800"/>
              <a:gd name="connsiteX10" fmla="*/ 85725 w 592115"/>
              <a:gd name="connsiteY10" fmla="*/ 79375 h 558800"/>
              <a:gd name="connsiteX11" fmla="*/ 95250 w 592115"/>
              <a:gd name="connsiteY11" fmla="*/ 73025 h 558800"/>
              <a:gd name="connsiteX12" fmla="*/ 98425 w 592115"/>
              <a:gd name="connsiteY12" fmla="*/ 63500 h 558800"/>
              <a:gd name="connsiteX13" fmla="*/ 117475 w 592115"/>
              <a:gd name="connsiteY13" fmla="*/ 50800 h 558800"/>
              <a:gd name="connsiteX14" fmla="*/ 142875 w 592115"/>
              <a:gd name="connsiteY14" fmla="*/ 25400 h 558800"/>
              <a:gd name="connsiteX15" fmla="*/ 155575 w 592115"/>
              <a:gd name="connsiteY15" fmla="*/ 12700 h 558800"/>
              <a:gd name="connsiteX16" fmla="*/ 171450 w 592115"/>
              <a:gd name="connsiteY16" fmla="*/ 0 h 558800"/>
              <a:gd name="connsiteX17" fmla="*/ 247650 w 592115"/>
              <a:gd name="connsiteY17" fmla="*/ 3175 h 558800"/>
              <a:gd name="connsiteX18" fmla="*/ 260350 w 592115"/>
              <a:gd name="connsiteY18" fmla="*/ 19050 h 558800"/>
              <a:gd name="connsiteX19" fmla="*/ 276225 w 592115"/>
              <a:gd name="connsiteY19" fmla="*/ 31750 h 558800"/>
              <a:gd name="connsiteX20" fmla="*/ 288925 w 592115"/>
              <a:gd name="connsiteY20" fmla="*/ 47625 h 558800"/>
              <a:gd name="connsiteX21" fmla="*/ 301625 w 592115"/>
              <a:gd name="connsiteY21" fmla="*/ 69850 h 558800"/>
              <a:gd name="connsiteX22" fmla="*/ 311150 w 592115"/>
              <a:gd name="connsiteY22" fmla="*/ 76200 h 558800"/>
              <a:gd name="connsiteX23" fmla="*/ 314325 w 592115"/>
              <a:gd name="connsiteY23" fmla="*/ 88900 h 558800"/>
              <a:gd name="connsiteX24" fmla="*/ 320675 w 592115"/>
              <a:gd name="connsiteY24" fmla="*/ 165100 h 558800"/>
              <a:gd name="connsiteX25" fmla="*/ 327025 w 592115"/>
              <a:gd name="connsiteY25" fmla="*/ 174625 h 558800"/>
              <a:gd name="connsiteX26" fmla="*/ 333375 w 592115"/>
              <a:gd name="connsiteY26" fmla="*/ 244475 h 558800"/>
              <a:gd name="connsiteX27" fmla="*/ 336550 w 592115"/>
              <a:gd name="connsiteY27" fmla="*/ 263525 h 558800"/>
              <a:gd name="connsiteX28" fmla="*/ 339725 w 592115"/>
              <a:gd name="connsiteY28" fmla="*/ 273050 h 558800"/>
              <a:gd name="connsiteX29" fmla="*/ 342900 w 592115"/>
              <a:gd name="connsiteY29" fmla="*/ 285750 h 558800"/>
              <a:gd name="connsiteX30" fmla="*/ 346075 w 592115"/>
              <a:gd name="connsiteY30" fmla="*/ 327025 h 558800"/>
              <a:gd name="connsiteX31" fmla="*/ 352425 w 592115"/>
              <a:gd name="connsiteY31" fmla="*/ 352425 h 558800"/>
              <a:gd name="connsiteX32" fmla="*/ 358775 w 592115"/>
              <a:gd name="connsiteY32" fmla="*/ 422275 h 558800"/>
              <a:gd name="connsiteX33" fmla="*/ 365125 w 592115"/>
              <a:gd name="connsiteY33" fmla="*/ 447675 h 558800"/>
              <a:gd name="connsiteX34" fmla="*/ 368300 w 592115"/>
              <a:gd name="connsiteY34" fmla="*/ 473075 h 558800"/>
              <a:gd name="connsiteX35" fmla="*/ 381000 w 592115"/>
              <a:gd name="connsiteY35" fmla="*/ 492125 h 558800"/>
              <a:gd name="connsiteX36" fmla="*/ 384175 w 592115"/>
              <a:gd name="connsiteY36" fmla="*/ 501650 h 558800"/>
              <a:gd name="connsiteX37" fmla="*/ 400050 w 592115"/>
              <a:gd name="connsiteY37" fmla="*/ 520700 h 558800"/>
              <a:gd name="connsiteX38" fmla="*/ 419100 w 592115"/>
              <a:gd name="connsiteY38" fmla="*/ 533400 h 558800"/>
              <a:gd name="connsiteX39" fmla="*/ 431800 w 592115"/>
              <a:gd name="connsiteY39" fmla="*/ 546100 h 558800"/>
              <a:gd name="connsiteX40" fmla="*/ 447675 w 592115"/>
              <a:gd name="connsiteY40" fmla="*/ 558800 h 558800"/>
              <a:gd name="connsiteX41" fmla="*/ 492125 w 592115"/>
              <a:gd name="connsiteY41" fmla="*/ 555625 h 558800"/>
              <a:gd name="connsiteX42" fmla="*/ 498475 w 592115"/>
              <a:gd name="connsiteY42" fmla="*/ 546100 h 558800"/>
              <a:gd name="connsiteX43" fmla="*/ 504825 w 592115"/>
              <a:gd name="connsiteY43" fmla="*/ 527050 h 558800"/>
              <a:gd name="connsiteX44" fmla="*/ 511175 w 592115"/>
              <a:gd name="connsiteY44" fmla="*/ 514350 h 558800"/>
              <a:gd name="connsiteX45" fmla="*/ 514350 w 592115"/>
              <a:gd name="connsiteY45" fmla="*/ 504825 h 558800"/>
              <a:gd name="connsiteX46" fmla="*/ 523875 w 592115"/>
              <a:gd name="connsiteY46" fmla="*/ 495300 h 558800"/>
              <a:gd name="connsiteX47" fmla="*/ 539750 w 592115"/>
              <a:gd name="connsiteY47" fmla="*/ 469900 h 558800"/>
              <a:gd name="connsiteX48" fmla="*/ 542925 w 592115"/>
              <a:gd name="connsiteY48" fmla="*/ 460375 h 558800"/>
              <a:gd name="connsiteX49" fmla="*/ 549275 w 592115"/>
              <a:gd name="connsiteY49" fmla="*/ 450850 h 558800"/>
              <a:gd name="connsiteX50" fmla="*/ 552450 w 592115"/>
              <a:gd name="connsiteY50" fmla="*/ 431800 h 558800"/>
              <a:gd name="connsiteX51" fmla="*/ 561975 w 592115"/>
              <a:gd name="connsiteY51" fmla="*/ 409575 h 558800"/>
              <a:gd name="connsiteX52" fmla="*/ 571500 w 592115"/>
              <a:gd name="connsiteY52" fmla="*/ 400050 h 558800"/>
              <a:gd name="connsiteX53" fmla="*/ 574675 w 592115"/>
              <a:gd name="connsiteY53" fmla="*/ 365125 h 558800"/>
              <a:gd name="connsiteX54" fmla="*/ 581025 w 592115"/>
              <a:gd name="connsiteY54" fmla="*/ 346075 h 558800"/>
              <a:gd name="connsiteX55" fmla="*/ 590550 w 592115"/>
              <a:gd name="connsiteY55" fmla="*/ 339725 h 558800"/>
              <a:gd name="connsiteX56" fmla="*/ 590550 w 592115"/>
              <a:gd name="connsiteY56" fmla="*/ 352425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92115" h="558800">
                <a:moveTo>
                  <a:pt x="0" y="327025"/>
                </a:moveTo>
                <a:cubicBezTo>
                  <a:pt x="1058" y="293158"/>
                  <a:pt x="1440" y="259264"/>
                  <a:pt x="3175" y="225425"/>
                </a:cubicBezTo>
                <a:cubicBezTo>
                  <a:pt x="3558" y="217951"/>
                  <a:pt x="3664" y="210185"/>
                  <a:pt x="6350" y="203200"/>
                </a:cubicBezTo>
                <a:cubicBezTo>
                  <a:pt x="12736" y="186595"/>
                  <a:pt x="16915" y="185573"/>
                  <a:pt x="28575" y="177800"/>
                </a:cubicBezTo>
                <a:cubicBezTo>
                  <a:pt x="35582" y="142767"/>
                  <a:pt x="25080" y="175819"/>
                  <a:pt x="41275" y="155575"/>
                </a:cubicBezTo>
                <a:cubicBezTo>
                  <a:pt x="43366" y="152962"/>
                  <a:pt x="43638" y="149297"/>
                  <a:pt x="44450" y="146050"/>
                </a:cubicBezTo>
                <a:cubicBezTo>
                  <a:pt x="46261" y="138804"/>
                  <a:pt x="47171" y="127908"/>
                  <a:pt x="50800" y="120650"/>
                </a:cubicBezTo>
                <a:cubicBezTo>
                  <a:pt x="52507" y="117237"/>
                  <a:pt x="54170" y="113509"/>
                  <a:pt x="57150" y="111125"/>
                </a:cubicBezTo>
                <a:cubicBezTo>
                  <a:pt x="59763" y="109034"/>
                  <a:pt x="63500" y="109008"/>
                  <a:pt x="66675" y="107950"/>
                </a:cubicBezTo>
                <a:cubicBezTo>
                  <a:pt x="67733" y="104775"/>
                  <a:pt x="68353" y="101418"/>
                  <a:pt x="69850" y="98425"/>
                </a:cubicBezTo>
                <a:cubicBezTo>
                  <a:pt x="73418" y="91289"/>
                  <a:pt x="79706" y="84391"/>
                  <a:pt x="85725" y="79375"/>
                </a:cubicBezTo>
                <a:cubicBezTo>
                  <a:pt x="88656" y="76932"/>
                  <a:pt x="92075" y="75142"/>
                  <a:pt x="95250" y="73025"/>
                </a:cubicBezTo>
                <a:cubicBezTo>
                  <a:pt x="96308" y="69850"/>
                  <a:pt x="96058" y="65867"/>
                  <a:pt x="98425" y="63500"/>
                </a:cubicBezTo>
                <a:cubicBezTo>
                  <a:pt x="103821" y="58104"/>
                  <a:pt x="117475" y="50800"/>
                  <a:pt x="117475" y="50800"/>
                </a:cubicBezTo>
                <a:cubicBezTo>
                  <a:pt x="132800" y="27812"/>
                  <a:pt x="123349" y="35163"/>
                  <a:pt x="142875" y="25400"/>
                </a:cubicBezTo>
                <a:cubicBezTo>
                  <a:pt x="149802" y="4618"/>
                  <a:pt x="140181" y="25015"/>
                  <a:pt x="155575" y="12700"/>
                </a:cubicBezTo>
                <a:cubicBezTo>
                  <a:pt x="176091" y="-3713"/>
                  <a:pt x="147509" y="7980"/>
                  <a:pt x="171450" y="0"/>
                </a:cubicBezTo>
                <a:cubicBezTo>
                  <a:pt x="196850" y="1058"/>
                  <a:pt x="222383" y="368"/>
                  <a:pt x="247650" y="3175"/>
                </a:cubicBezTo>
                <a:cubicBezTo>
                  <a:pt x="258984" y="4434"/>
                  <a:pt x="256824" y="11998"/>
                  <a:pt x="260350" y="19050"/>
                </a:cubicBezTo>
                <a:cubicBezTo>
                  <a:pt x="266095" y="30539"/>
                  <a:pt x="265239" y="28088"/>
                  <a:pt x="276225" y="31750"/>
                </a:cubicBezTo>
                <a:cubicBezTo>
                  <a:pt x="282810" y="58090"/>
                  <a:pt x="273268" y="35099"/>
                  <a:pt x="288925" y="47625"/>
                </a:cubicBezTo>
                <a:cubicBezTo>
                  <a:pt x="295184" y="52632"/>
                  <a:pt x="296938" y="64225"/>
                  <a:pt x="301625" y="69850"/>
                </a:cubicBezTo>
                <a:cubicBezTo>
                  <a:pt x="304068" y="72781"/>
                  <a:pt x="307975" y="74083"/>
                  <a:pt x="311150" y="76200"/>
                </a:cubicBezTo>
                <a:cubicBezTo>
                  <a:pt x="312208" y="80433"/>
                  <a:pt x="313860" y="84561"/>
                  <a:pt x="314325" y="88900"/>
                </a:cubicBezTo>
                <a:cubicBezTo>
                  <a:pt x="317040" y="114243"/>
                  <a:pt x="306537" y="143893"/>
                  <a:pt x="320675" y="165100"/>
                </a:cubicBezTo>
                <a:lnTo>
                  <a:pt x="327025" y="174625"/>
                </a:lnTo>
                <a:cubicBezTo>
                  <a:pt x="330019" y="219540"/>
                  <a:pt x="328269" y="211286"/>
                  <a:pt x="333375" y="244475"/>
                </a:cubicBezTo>
                <a:cubicBezTo>
                  <a:pt x="334354" y="250838"/>
                  <a:pt x="335153" y="257241"/>
                  <a:pt x="336550" y="263525"/>
                </a:cubicBezTo>
                <a:cubicBezTo>
                  <a:pt x="337276" y="266792"/>
                  <a:pt x="338806" y="269832"/>
                  <a:pt x="339725" y="273050"/>
                </a:cubicBezTo>
                <a:cubicBezTo>
                  <a:pt x="340924" y="277246"/>
                  <a:pt x="341842" y="281517"/>
                  <a:pt x="342900" y="285750"/>
                </a:cubicBezTo>
                <a:cubicBezTo>
                  <a:pt x="343958" y="299508"/>
                  <a:pt x="344124" y="313365"/>
                  <a:pt x="346075" y="327025"/>
                </a:cubicBezTo>
                <a:cubicBezTo>
                  <a:pt x="347309" y="335665"/>
                  <a:pt x="351272" y="343774"/>
                  <a:pt x="352425" y="352425"/>
                </a:cubicBezTo>
                <a:cubicBezTo>
                  <a:pt x="355515" y="375599"/>
                  <a:pt x="351382" y="400095"/>
                  <a:pt x="358775" y="422275"/>
                </a:cubicBezTo>
                <a:cubicBezTo>
                  <a:pt x="362638" y="433865"/>
                  <a:pt x="362936" y="433444"/>
                  <a:pt x="365125" y="447675"/>
                </a:cubicBezTo>
                <a:cubicBezTo>
                  <a:pt x="366422" y="456108"/>
                  <a:pt x="365430" y="465040"/>
                  <a:pt x="368300" y="473075"/>
                </a:cubicBezTo>
                <a:cubicBezTo>
                  <a:pt x="370867" y="480262"/>
                  <a:pt x="378587" y="484885"/>
                  <a:pt x="381000" y="492125"/>
                </a:cubicBezTo>
                <a:cubicBezTo>
                  <a:pt x="382058" y="495300"/>
                  <a:pt x="382678" y="498657"/>
                  <a:pt x="384175" y="501650"/>
                </a:cubicBezTo>
                <a:cubicBezTo>
                  <a:pt x="387510" y="508321"/>
                  <a:pt x="394305" y="516232"/>
                  <a:pt x="400050" y="520700"/>
                </a:cubicBezTo>
                <a:cubicBezTo>
                  <a:pt x="406074" y="525385"/>
                  <a:pt x="419100" y="533400"/>
                  <a:pt x="419100" y="533400"/>
                </a:cubicBezTo>
                <a:cubicBezTo>
                  <a:pt x="426027" y="554182"/>
                  <a:pt x="416406" y="533785"/>
                  <a:pt x="431800" y="546100"/>
                </a:cubicBezTo>
                <a:cubicBezTo>
                  <a:pt x="452316" y="562513"/>
                  <a:pt x="423734" y="550820"/>
                  <a:pt x="447675" y="558800"/>
                </a:cubicBezTo>
                <a:cubicBezTo>
                  <a:pt x="462492" y="557742"/>
                  <a:pt x="477714" y="559228"/>
                  <a:pt x="492125" y="555625"/>
                </a:cubicBezTo>
                <a:cubicBezTo>
                  <a:pt x="495827" y="554700"/>
                  <a:pt x="496925" y="549587"/>
                  <a:pt x="498475" y="546100"/>
                </a:cubicBezTo>
                <a:cubicBezTo>
                  <a:pt x="501193" y="539983"/>
                  <a:pt x="501832" y="533037"/>
                  <a:pt x="504825" y="527050"/>
                </a:cubicBezTo>
                <a:cubicBezTo>
                  <a:pt x="506942" y="522817"/>
                  <a:pt x="509311" y="518700"/>
                  <a:pt x="511175" y="514350"/>
                </a:cubicBezTo>
                <a:cubicBezTo>
                  <a:pt x="512493" y="511274"/>
                  <a:pt x="512494" y="507610"/>
                  <a:pt x="514350" y="504825"/>
                </a:cubicBezTo>
                <a:cubicBezTo>
                  <a:pt x="516841" y="501089"/>
                  <a:pt x="520700" y="498475"/>
                  <a:pt x="523875" y="495300"/>
                </a:cubicBezTo>
                <a:cubicBezTo>
                  <a:pt x="531432" y="472630"/>
                  <a:pt x="524656" y="479963"/>
                  <a:pt x="539750" y="469900"/>
                </a:cubicBezTo>
                <a:cubicBezTo>
                  <a:pt x="540808" y="466725"/>
                  <a:pt x="541428" y="463368"/>
                  <a:pt x="542925" y="460375"/>
                </a:cubicBezTo>
                <a:cubicBezTo>
                  <a:pt x="544632" y="456962"/>
                  <a:pt x="548068" y="454470"/>
                  <a:pt x="549275" y="450850"/>
                </a:cubicBezTo>
                <a:cubicBezTo>
                  <a:pt x="551311" y="444743"/>
                  <a:pt x="551053" y="438084"/>
                  <a:pt x="552450" y="431800"/>
                </a:cubicBezTo>
                <a:cubicBezTo>
                  <a:pt x="553787" y="425782"/>
                  <a:pt x="558844" y="413959"/>
                  <a:pt x="561975" y="409575"/>
                </a:cubicBezTo>
                <a:cubicBezTo>
                  <a:pt x="564585" y="405921"/>
                  <a:pt x="568325" y="403225"/>
                  <a:pt x="571500" y="400050"/>
                </a:cubicBezTo>
                <a:cubicBezTo>
                  <a:pt x="572558" y="388408"/>
                  <a:pt x="572644" y="376637"/>
                  <a:pt x="574675" y="365125"/>
                </a:cubicBezTo>
                <a:cubicBezTo>
                  <a:pt x="575838" y="358533"/>
                  <a:pt x="575456" y="349788"/>
                  <a:pt x="581025" y="346075"/>
                </a:cubicBezTo>
                <a:cubicBezTo>
                  <a:pt x="584200" y="343958"/>
                  <a:pt x="587375" y="337608"/>
                  <a:pt x="590550" y="339725"/>
                </a:cubicBezTo>
                <a:cubicBezTo>
                  <a:pt x="594072" y="342073"/>
                  <a:pt x="590550" y="348192"/>
                  <a:pt x="590550" y="35242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77840" y="6144483"/>
            <a:ext cx="33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ASK is Optical  Fiber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186" y="3942665"/>
            <a:ext cx="294322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399" y="628231"/>
            <a:ext cx="200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2 </a:t>
            </a:r>
            <a:r>
              <a:rPr lang="en-US" sz="2800" baseline="30000" dirty="0" err="1"/>
              <a:t>nd</a:t>
            </a:r>
            <a:r>
              <a:rPr lang="en-US" sz="2800" baseline="30000" dirty="0"/>
              <a:t> </a:t>
            </a:r>
            <a:r>
              <a:rPr lang="en-US" sz="2800" dirty="0"/>
              <a:t>FSK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77002" y="1774824"/>
            <a:ext cx="325614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Signal  - 1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No Signal – 0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87687" y="1866859"/>
            <a:ext cx="0" cy="299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50109" y="2386333"/>
            <a:ext cx="0" cy="299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3562" y="2565215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reeform: Shape 11"/>
          <p:cNvSpPr/>
          <p:nvPr/>
        </p:nvSpPr>
        <p:spPr>
          <a:xfrm>
            <a:off x="2653284" y="2444087"/>
            <a:ext cx="1206500" cy="184150"/>
          </a:xfrm>
          <a:custGeom>
            <a:avLst/>
            <a:gdLst>
              <a:gd name="connsiteX0" fmla="*/ 0 w 1206500"/>
              <a:gd name="connsiteY0" fmla="*/ 111125 h 184150"/>
              <a:gd name="connsiteX1" fmla="*/ 12700 w 1206500"/>
              <a:gd name="connsiteY1" fmla="*/ 95250 h 184150"/>
              <a:gd name="connsiteX2" fmla="*/ 31750 w 1206500"/>
              <a:gd name="connsiteY2" fmla="*/ 82550 h 184150"/>
              <a:gd name="connsiteX3" fmla="*/ 53975 w 1206500"/>
              <a:gd name="connsiteY3" fmla="*/ 66675 h 184150"/>
              <a:gd name="connsiteX4" fmla="*/ 85725 w 1206500"/>
              <a:gd name="connsiteY4" fmla="*/ 47625 h 184150"/>
              <a:gd name="connsiteX5" fmla="*/ 114300 w 1206500"/>
              <a:gd name="connsiteY5" fmla="*/ 34925 h 184150"/>
              <a:gd name="connsiteX6" fmla="*/ 123825 w 1206500"/>
              <a:gd name="connsiteY6" fmla="*/ 31750 h 184150"/>
              <a:gd name="connsiteX7" fmla="*/ 133350 w 1206500"/>
              <a:gd name="connsiteY7" fmla="*/ 22225 h 184150"/>
              <a:gd name="connsiteX8" fmla="*/ 142875 w 1206500"/>
              <a:gd name="connsiteY8" fmla="*/ 19050 h 184150"/>
              <a:gd name="connsiteX9" fmla="*/ 152400 w 1206500"/>
              <a:gd name="connsiteY9" fmla="*/ 12700 h 184150"/>
              <a:gd name="connsiteX10" fmla="*/ 165100 w 1206500"/>
              <a:gd name="connsiteY10" fmla="*/ 9525 h 184150"/>
              <a:gd name="connsiteX11" fmla="*/ 196850 w 1206500"/>
              <a:gd name="connsiteY11" fmla="*/ 0 h 184150"/>
              <a:gd name="connsiteX12" fmla="*/ 304800 w 1206500"/>
              <a:gd name="connsiteY12" fmla="*/ 3175 h 184150"/>
              <a:gd name="connsiteX13" fmla="*/ 314325 w 1206500"/>
              <a:gd name="connsiteY13" fmla="*/ 6350 h 184150"/>
              <a:gd name="connsiteX14" fmla="*/ 371475 w 1206500"/>
              <a:gd name="connsiteY14" fmla="*/ 19050 h 184150"/>
              <a:gd name="connsiteX15" fmla="*/ 390525 w 1206500"/>
              <a:gd name="connsiteY15" fmla="*/ 25400 h 184150"/>
              <a:gd name="connsiteX16" fmla="*/ 400050 w 1206500"/>
              <a:gd name="connsiteY16" fmla="*/ 28575 h 184150"/>
              <a:gd name="connsiteX17" fmla="*/ 422275 w 1206500"/>
              <a:gd name="connsiteY17" fmla="*/ 38100 h 184150"/>
              <a:gd name="connsiteX18" fmla="*/ 428625 w 1206500"/>
              <a:gd name="connsiteY18" fmla="*/ 47625 h 184150"/>
              <a:gd name="connsiteX19" fmla="*/ 438150 w 1206500"/>
              <a:gd name="connsiteY19" fmla="*/ 53975 h 184150"/>
              <a:gd name="connsiteX20" fmla="*/ 441325 w 1206500"/>
              <a:gd name="connsiteY20" fmla="*/ 63500 h 184150"/>
              <a:gd name="connsiteX21" fmla="*/ 454025 w 1206500"/>
              <a:gd name="connsiteY21" fmla="*/ 82550 h 184150"/>
              <a:gd name="connsiteX22" fmla="*/ 460375 w 1206500"/>
              <a:gd name="connsiteY22" fmla="*/ 101600 h 184150"/>
              <a:gd name="connsiteX23" fmla="*/ 463550 w 1206500"/>
              <a:gd name="connsiteY23" fmla="*/ 111125 h 184150"/>
              <a:gd name="connsiteX24" fmla="*/ 479425 w 1206500"/>
              <a:gd name="connsiteY24" fmla="*/ 130175 h 184150"/>
              <a:gd name="connsiteX25" fmla="*/ 492125 w 1206500"/>
              <a:gd name="connsiteY25" fmla="*/ 136525 h 184150"/>
              <a:gd name="connsiteX26" fmla="*/ 527050 w 1206500"/>
              <a:gd name="connsiteY26" fmla="*/ 149225 h 184150"/>
              <a:gd name="connsiteX27" fmla="*/ 539750 w 1206500"/>
              <a:gd name="connsiteY27" fmla="*/ 152400 h 184150"/>
              <a:gd name="connsiteX28" fmla="*/ 558800 w 1206500"/>
              <a:gd name="connsiteY28" fmla="*/ 158750 h 184150"/>
              <a:gd name="connsiteX29" fmla="*/ 568325 w 1206500"/>
              <a:gd name="connsiteY29" fmla="*/ 165100 h 184150"/>
              <a:gd name="connsiteX30" fmla="*/ 631825 w 1206500"/>
              <a:gd name="connsiteY30" fmla="*/ 171450 h 184150"/>
              <a:gd name="connsiteX31" fmla="*/ 647700 w 1206500"/>
              <a:gd name="connsiteY31" fmla="*/ 174625 h 184150"/>
              <a:gd name="connsiteX32" fmla="*/ 669925 w 1206500"/>
              <a:gd name="connsiteY32" fmla="*/ 177800 h 184150"/>
              <a:gd name="connsiteX33" fmla="*/ 679450 w 1206500"/>
              <a:gd name="connsiteY33" fmla="*/ 180975 h 184150"/>
              <a:gd name="connsiteX34" fmla="*/ 717550 w 1206500"/>
              <a:gd name="connsiteY34" fmla="*/ 184150 h 184150"/>
              <a:gd name="connsiteX35" fmla="*/ 917575 w 1206500"/>
              <a:gd name="connsiteY35" fmla="*/ 180975 h 184150"/>
              <a:gd name="connsiteX36" fmla="*/ 927100 w 1206500"/>
              <a:gd name="connsiteY36" fmla="*/ 177800 h 184150"/>
              <a:gd name="connsiteX37" fmla="*/ 946150 w 1206500"/>
              <a:gd name="connsiteY37" fmla="*/ 174625 h 184150"/>
              <a:gd name="connsiteX38" fmla="*/ 968375 w 1206500"/>
              <a:gd name="connsiteY38" fmla="*/ 168275 h 184150"/>
              <a:gd name="connsiteX39" fmla="*/ 984250 w 1206500"/>
              <a:gd name="connsiteY39" fmla="*/ 165100 h 184150"/>
              <a:gd name="connsiteX40" fmla="*/ 996950 w 1206500"/>
              <a:gd name="connsiteY40" fmla="*/ 158750 h 184150"/>
              <a:gd name="connsiteX41" fmla="*/ 1009650 w 1206500"/>
              <a:gd name="connsiteY41" fmla="*/ 155575 h 184150"/>
              <a:gd name="connsiteX42" fmla="*/ 1019175 w 1206500"/>
              <a:gd name="connsiteY42" fmla="*/ 152400 h 184150"/>
              <a:gd name="connsiteX43" fmla="*/ 1031875 w 1206500"/>
              <a:gd name="connsiteY43" fmla="*/ 149225 h 184150"/>
              <a:gd name="connsiteX44" fmla="*/ 1044575 w 1206500"/>
              <a:gd name="connsiteY44" fmla="*/ 142875 h 184150"/>
              <a:gd name="connsiteX45" fmla="*/ 1057275 w 1206500"/>
              <a:gd name="connsiteY45" fmla="*/ 139700 h 184150"/>
              <a:gd name="connsiteX46" fmla="*/ 1082675 w 1206500"/>
              <a:gd name="connsiteY46" fmla="*/ 127000 h 184150"/>
              <a:gd name="connsiteX47" fmla="*/ 1092200 w 1206500"/>
              <a:gd name="connsiteY47" fmla="*/ 123825 h 184150"/>
              <a:gd name="connsiteX48" fmla="*/ 1104900 w 1206500"/>
              <a:gd name="connsiteY48" fmla="*/ 117475 h 184150"/>
              <a:gd name="connsiteX49" fmla="*/ 1123950 w 1206500"/>
              <a:gd name="connsiteY49" fmla="*/ 111125 h 184150"/>
              <a:gd name="connsiteX50" fmla="*/ 1136650 w 1206500"/>
              <a:gd name="connsiteY50" fmla="*/ 104775 h 184150"/>
              <a:gd name="connsiteX51" fmla="*/ 1149350 w 1206500"/>
              <a:gd name="connsiteY51" fmla="*/ 95250 h 184150"/>
              <a:gd name="connsiteX52" fmla="*/ 1174750 w 1206500"/>
              <a:gd name="connsiteY52" fmla="*/ 85725 h 184150"/>
              <a:gd name="connsiteX53" fmla="*/ 1184275 w 1206500"/>
              <a:gd name="connsiteY53" fmla="*/ 76200 h 184150"/>
              <a:gd name="connsiteX54" fmla="*/ 1193800 w 1206500"/>
              <a:gd name="connsiteY54" fmla="*/ 73025 h 184150"/>
              <a:gd name="connsiteX55" fmla="*/ 1206500 w 1206500"/>
              <a:gd name="connsiteY55" fmla="*/ 6350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06500" h="184150">
                <a:moveTo>
                  <a:pt x="0" y="111125"/>
                </a:moveTo>
                <a:cubicBezTo>
                  <a:pt x="4233" y="105833"/>
                  <a:pt x="7663" y="99783"/>
                  <a:pt x="12700" y="95250"/>
                </a:cubicBezTo>
                <a:cubicBezTo>
                  <a:pt x="18373" y="90145"/>
                  <a:pt x="25645" y="87129"/>
                  <a:pt x="31750" y="82550"/>
                </a:cubicBezTo>
                <a:cubicBezTo>
                  <a:pt x="37202" y="78461"/>
                  <a:pt x="47475" y="70389"/>
                  <a:pt x="53975" y="66675"/>
                </a:cubicBezTo>
                <a:cubicBezTo>
                  <a:pt x="88146" y="47149"/>
                  <a:pt x="39123" y="78693"/>
                  <a:pt x="85725" y="47625"/>
                </a:cubicBezTo>
                <a:cubicBezTo>
                  <a:pt x="100819" y="37562"/>
                  <a:pt x="91630" y="42482"/>
                  <a:pt x="114300" y="34925"/>
                </a:cubicBezTo>
                <a:lnTo>
                  <a:pt x="123825" y="31750"/>
                </a:lnTo>
                <a:cubicBezTo>
                  <a:pt x="127000" y="28575"/>
                  <a:pt x="129614" y="24716"/>
                  <a:pt x="133350" y="22225"/>
                </a:cubicBezTo>
                <a:cubicBezTo>
                  <a:pt x="136135" y="20369"/>
                  <a:pt x="139882" y="20547"/>
                  <a:pt x="142875" y="19050"/>
                </a:cubicBezTo>
                <a:cubicBezTo>
                  <a:pt x="146288" y="17343"/>
                  <a:pt x="148893" y="14203"/>
                  <a:pt x="152400" y="12700"/>
                </a:cubicBezTo>
                <a:cubicBezTo>
                  <a:pt x="156411" y="10981"/>
                  <a:pt x="160920" y="10779"/>
                  <a:pt x="165100" y="9525"/>
                </a:cubicBezTo>
                <a:cubicBezTo>
                  <a:pt x="203749" y="-2070"/>
                  <a:pt x="167578" y="7318"/>
                  <a:pt x="196850" y="0"/>
                </a:cubicBezTo>
                <a:cubicBezTo>
                  <a:pt x="232833" y="1058"/>
                  <a:pt x="268854" y="1232"/>
                  <a:pt x="304800" y="3175"/>
                </a:cubicBezTo>
                <a:cubicBezTo>
                  <a:pt x="308142" y="3356"/>
                  <a:pt x="311064" y="5597"/>
                  <a:pt x="314325" y="6350"/>
                </a:cubicBezTo>
                <a:cubicBezTo>
                  <a:pt x="348370" y="14207"/>
                  <a:pt x="340668" y="10248"/>
                  <a:pt x="371475" y="19050"/>
                </a:cubicBezTo>
                <a:cubicBezTo>
                  <a:pt x="377911" y="20889"/>
                  <a:pt x="384175" y="23283"/>
                  <a:pt x="390525" y="25400"/>
                </a:cubicBezTo>
                <a:cubicBezTo>
                  <a:pt x="393700" y="26458"/>
                  <a:pt x="397057" y="27078"/>
                  <a:pt x="400050" y="28575"/>
                </a:cubicBezTo>
                <a:cubicBezTo>
                  <a:pt x="415743" y="36422"/>
                  <a:pt x="408260" y="33428"/>
                  <a:pt x="422275" y="38100"/>
                </a:cubicBezTo>
                <a:cubicBezTo>
                  <a:pt x="424392" y="41275"/>
                  <a:pt x="425927" y="44927"/>
                  <a:pt x="428625" y="47625"/>
                </a:cubicBezTo>
                <a:cubicBezTo>
                  <a:pt x="431323" y="50323"/>
                  <a:pt x="435766" y="50995"/>
                  <a:pt x="438150" y="53975"/>
                </a:cubicBezTo>
                <a:cubicBezTo>
                  <a:pt x="440241" y="56588"/>
                  <a:pt x="439700" y="60574"/>
                  <a:pt x="441325" y="63500"/>
                </a:cubicBezTo>
                <a:cubicBezTo>
                  <a:pt x="445031" y="70171"/>
                  <a:pt x="451612" y="75310"/>
                  <a:pt x="454025" y="82550"/>
                </a:cubicBezTo>
                <a:lnTo>
                  <a:pt x="460375" y="101600"/>
                </a:lnTo>
                <a:cubicBezTo>
                  <a:pt x="461433" y="104775"/>
                  <a:pt x="461694" y="108340"/>
                  <a:pt x="463550" y="111125"/>
                </a:cubicBezTo>
                <a:cubicBezTo>
                  <a:pt x="468613" y="118720"/>
                  <a:pt x="471647" y="124619"/>
                  <a:pt x="479425" y="130175"/>
                </a:cubicBezTo>
                <a:cubicBezTo>
                  <a:pt x="483276" y="132926"/>
                  <a:pt x="487800" y="134603"/>
                  <a:pt x="492125" y="136525"/>
                </a:cubicBezTo>
                <a:cubicBezTo>
                  <a:pt x="500241" y="140132"/>
                  <a:pt x="519005" y="147214"/>
                  <a:pt x="527050" y="149225"/>
                </a:cubicBezTo>
                <a:cubicBezTo>
                  <a:pt x="531283" y="150283"/>
                  <a:pt x="535570" y="151146"/>
                  <a:pt x="539750" y="152400"/>
                </a:cubicBezTo>
                <a:cubicBezTo>
                  <a:pt x="546161" y="154323"/>
                  <a:pt x="553231" y="155037"/>
                  <a:pt x="558800" y="158750"/>
                </a:cubicBezTo>
                <a:cubicBezTo>
                  <a:pt x="561975" y="160867"/>
                  <a:pt x="564623" y="164175"/>
                  <a:pt x="568325" y="165100"/>
                </a:cubicBezTo>
                <a:cubicBezTo>
                  <a:pt x="573429" y="166376"/>
                  <a:pt x="630156" y="171298"/>
                  <a:pt x="631825" y="171450"/>
                </a:cubicBezTo>
                <a:cubicBezTo>
                  <a:pt x="637117" y="172508"/>
                  <a:pt x="642377" y="173738"/>
                  <a:pt x="647700" y="174625"/>
                </a:cubicBezTo>
                <a:cubicBezTo>
                  <a:pt x="655082" y="175855"/>
                  <a:pt x="662587" y="176332"/>
                  <a:pt x="669925" y="177800"/>
                </a:cubicBezTo>
                <a:cubicBezTo>
                  <a:pt x="673207" y="178456"/>
                  <a:pt x="676133" y="180533"/>
                  <a:pt x="679450" y="180975"/>
                </a:cubicBezTo>
                <a:cubicBezTo>
                  <a:pt x="692082" y="182659"/>
                  <a:pt x="704850" y="183092"/>
                  <a:pt x="717550" y="184150"/>
                </a:cubicBezTo>
                <a:lnTo>
                  <a:pt x="917575" y="180975"/>
                </a:lnTo>
                <a:cubicBezTo>
                  <a:pt x="920920" y="180874"/>
                  <a:pt x="923833" y="178526"/>
                  <a:pt x="927100" y="177800"/>
                </a:cubicBezTo>
                <a:cubicBezTo>
                  <a:pt x="933384" y="176403"/>
                  <a:pt x="939837" y="175888"/>
                  <a:pt x="946150" y="174625"/>
                </a:cubicBezTo>
                <a:cubicBezTo>
                  <a:pt x="975844" y="168686"/>
                  <a:pt x="944166" y="174327"/>
                  <a:pt x="968375" y="168275"/>
                </a:cubicBezTo>
                <a:cubicBezTo>
                  <a:pt x="973610" y="166966"/>
                  <a:pt x="978958" y="166158"/>
                  <a:pt x="984250" y="165100"/>
                </a:cubicBezTo>
                <a:cubicBezTo>
                  <a:pt x="988483" y="162983"/>
                  <a:pt x="992518" y="160412"/>
                  <a:pt x="996950" y="158750"/>
                </a:cubicBezTo>
                <a:cubicBezTo>
                  <a:pt x="1001036" y="157218"/>
                  <a:pt x="1005454" y="156774"/>
                  <a:pt x="1009650" y="155575"/>
                </a:cubicBezTo>
                <a:cubicBezTo>
                  <a:pt x="1012868" y="154656"/>
                  <a:pt x="1015957" y="153319"/>
                  <a:pt x="1019175" y="152400"/>
                </a:cubicBezTo>
                <a:cubicBezTo>
                  <a:pt x="1023371" y="151201"/>
                  <a:pt x="1027789" y="150757"/>
                  <a:pt x="1031875" y="149225"/>
                </a:cubicBezTo>
                <a:cubicBezTo>
                  <a:pt x="1036307" y="147563"/>
                  <a:pt x="1040143" y="144537"/>
                  <a:pt x="1044575" y="142875"/>
                </a:cubicBezTo>
                <a:cubicBezTo>
                  <a:pt x="1048661" y="141343"/>
                  <a:pt x="1053247" y="141378"/>
                  <a:pt x="1057275" y="139700"/>
                </a:cubicBezTo>
                <a:cubicBezTo>
                  <a:pt x="1066013" y="136059"/>
                  <a:pt x="1073695" y="129993"/>
                  <a:pt x="1082675" y="127000"/>
                </a:cubicBezTo>
                <a:cubicBezTo>
                  <a:pt x="1085850" y="125942"/>
                  <a:pt x="1089124" y="125143"/>
                  <a:pt x="1092200" y="123825"/>
                </a:cubicBezTo>
                <a:cubicBezTo>
                  <a:pt x="1096550" y="121961"/>
                  <a:pt x="1100506" y="119233"/>
                  <a:pt x="1104900" y="117475"/>
                </a:cubicBezTo>
                <a:cubicBezTo>
                  <a:pt x="1111115" y="114989"/>
                  <a:pt x="1117963" y="114118"/>
                  <a:pt x="1123950" y="111125"/>
                </a:cubicBezTo>
                <a:cubicBezTo>
                  <a:pt x="1128183" y="109008"/>
                  <a:pt x="1132636" y="107283"/>
                  <a:pt x="1136650" y="104775"/>
                </a:cubicBezTo>
                <a:cubicBezTo>
                  <a:pt x="1141137" y="101970"/>
                  <a:pt x="1144724" y="97820"/>
                  <a:pt x="1149350" y="95250"/>
                </a:cubicBezTo>
                <a:cubicBezTo>
                  <a:pt x="1155045" y="92086"/>
                  <a:pt x="1167621" y="88101"/>
                  <a:pt x="1174750" y="85725"/>
                </a:cubicBezTo>
                <a:cubicBezTo>
                  <a:pt x="1177925" y="82550"/>
                  <a:pt x="1180539" y="78691"/>
                  <a:pt x="1184275" y="76200"/>
                </a:cubicBezTo>
                <a:cubicBezTo>
                  <a:pt x="1187060" y="74344"/>
                  <a:pt x="1190807" y="74522"/>
                  <a:pt x="1193800" y="73025"/>
                </a:cubicBezTo>
                <a:cubicBezTo>
                  <a:pt x="1200980" y="69435"/>
                  <a:pt x="1202035" y="67965"/>
                  <a:pt x="1206500" y="635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87687" y="206575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reeform: Shape 15"/>
          <p:cNvSpPr/>
          <p:nvPr/>
        </p:nvSpPr>
        <p:spPr>
          <a:xfrm>
            <a:off x="2603562" y="1789525"/>
            <a:ext cx="1142287" cy="403225"/>
          </a:xfrm>
          <a:custGeom>
            <a:avLst/>
            <a:gdLst>
              <a:gd name="connsiteX0" fmla="*/ 0 w 1142287"/>
              <a:gd name="connsiteY0" fmla="*/ 282575 h 403225"/>
              <a:gd name="connsiteX1" fmla="*/ 3175 w 1142287"/>
              <a:gd name="connsiteY1" fmla="*/ 254000 h 403225"/>
              <a:gd name="connsiteX2" fmla="*/ 19050 w 1142287"/>
              <a:gd name="connsiteY2" fmla="*/ 219075 h 403225"/>
              <a:gd name="connsiteX3" fmla="*/ 25400 w 1142287"/>
              <a:gd name="connsiteY3" fmla="*/ 206375 h 403225"/>
              <a:gd name="connsiteX4" fmla="*/ 44450 w 1142287"/>
              <a:gd name="connsiteY4" fmla="*/ 187325 h 403225"/>
              <a:gd name="connsiteX5" fmla="*/ 50800 w 1142287"/>
              <a:gd name="connsiteY5" fmla="*/ 177800 h 403225"/>
              <a:gd name="connsiteX6" fmla="*/ 60325 w 1142287"/>
              <a:gd name="connsiteY6" fmla="*/ 174625 h 403225"/>
              <a:gd name="connsiteX7" fmla="*/ 69850 w 1142287"/>
              <a:gd name="connsiteY7" fmla="*/ 168275 h 403225"/>
              <a:gd name="connsiteX8" fmla="*/ 92075 w 1142287"/>
              <a:gd name="connsiteY8" fmla="*/ 161925 h 403225"/>
              <a:gd name="connsiteX9" fmla="*/ 139700 w 1142287"/>
              <a:gd name="connsiteY9" fmla="*/ 165100 h 403225"/>
              <a:gd name="connsiteX10" fmla="*/ 142875 w 1142287"/>
              <a:gd name="connsiteY10" fmla="*/ 190500 h 403225"/>
              <a:gd name="connsiteX11" fmla="*/ 133350 w 1142287"/>
              <a:gd name="connsiteY11" fmla="*/ 234950 h 403225"/>
              <a:gd name="connsiteX12" fmla="*/ 130175 w 1142287"/>
              <a:gd name="connsiteY12" fmla="*/ 247650 h 403225"/>
              <a:gd name="connsiteX13" fmla="*/ 123825 w 1142287"/>
              <a:gd name="connsiteY13" fmla="*/ 266700 h 403225"/>
              <a:gd name="connsiteX14" fmla="*/ 120650 w 1142287"/>
              <a:gd name="connsiteY14" fmla="*/ 292100 h 403225"/>
              <a:gd name="connsiteX15" fmla="*/ 117475 w 1142287"/>
              <a:gd name="connsiteY15" fmla="*/ 301625 h 403225"/>
              <a:gd name="connsiteX16" fmla="*/ 114300 w 1142287"/>
              <a:gd name="connsiteY16" fmla="*/ 314325 h 403225"/>
              <a:gd name="connsiteX17" fmla="*/ 111125 w 1142287"/>
              <a:gd name="connsiteY17" fmla="*/ 339725 h 403225"/>
              <a:gd name="connsiteX18" fmla="*/ 104775 w 1142287"/>
              <a:gd name="connsiteY18" fmla="*/ 361950 h 403225"/>
              <a:gd name="connsiteX19" fmla="*/ 107950 w 1142287"/>
              <a:gd name="connsiteY19" fmla="*/ 384175 h 403225"/>
              <a:gd name="connsiteX20" fmla="*/ 120650 w 1142287"/>
              <a:gd name="connsiteY20" fmla="*/ 403225 h 403225"/>
              <a:gd name="connsiteX21" fmla="*/ 130175 w 1142287"/>
              <a:gd name="connsiteY21" fmla="*/ 400050 h 403225"/>
              <a:gd name="connsiteX22" fmla="*/ 133350 w 1142287"/>
              <a:gd name="connsiteY22" fmla="*/ 390525 h 403225"/>
              <a:gd name="connsiteX23" fmla="*/ 139700 w 1142287"/>
              <a:gd name="connsiteY23" fmla="*/ 377825 h 403225"/>
              <a:gd name="connsiteX24" fmla="*/ 142875 w 1142287"/>
              <a:gd name="connsiteY24" fmla="*/ 368300 h 403225"/>
              <a:gd name="connsiteX25" fmla="*/ 149225 w 1142287"/>
              <a:gd name="connsiteY25" fmla="*/ 355600 h 403225"/>
              <a:gd name="connsiteX26" fmla="*/ 158750 w 1142287"/>
              <a:gd name="connsiteY26" fmla="*/ 333375 h 403225"/>
              <a:gd name="connsiteX27" fmla="*/ 168275 w 1142287"/>
              <a:gd name="connsiteY27" fmla="*/ 320675 h 403225"/>
              <a:gd name="connsiteX28" fmla="*/ 174625 w 1142287"/>
              <a:gd name="connsiteY28" fmla="*/ 301625 h 403225"/>
              <a:gd name="connsiteX29" fmla="*/ 187325 w 1142287"/>
              <a:gd name="connsiteY29" fmla="*/ 279400 h 403225"/>
              <a:gd name="connsiteX30" fmla="*/ 200025 w 1142287"/>
              <a:gd name="connsiteY30" fmla="*/ 254000 h 403225"/>
              <a:gd name="connsiteX31" fmla="*/ 206375 w 1142287"/>
              <a:gd name="connsiteY31" fmla="*/ 234950 h 403225"/>
              <a:gd name="connsiteX32" fmla="*/ 219075 w 1142287"/>
              <a:gd name="connsiteY32" fmla="*/ 219075 h 403225"/>
              <a:gd name="connsiteX33" fmla="*/ 238125 w 1142287"/>
              <a:gd name="connsiteY33" fmla="*/ 215900 h 403225"/>
              <a:gd name="connsiteX34" fmla="*/ 247650 w 1142287"/>
              <a:gd name="connsiteY34" fmla="*/ 209550 h 403225"/>
              <a:gd name="connsiteX35" fmla="*/ 282575 w 1142287"/>
              <a:gd name="connsiteY35" fmla="*/ 203200 h 403225"/>
              <a:gd name="connsiteX36" fmla="*/ 311150 w 1142287"/>
              <a:gd name="connsiteY36" fmla="*/ 200025 h 403225"/>
              <a:gd name="connsiteX37" fmla="*/ 317500 w 1142287"/>
              <a:gd name="connsiteY37" fmla="*/ 238125 h 403225"/>
              <a:gd name="connsiteX38" fmla="*/ 314325 w 1142287"/>
              <a:gd name="connsiteY38" fmla="*/ 333375 h 403225"/>
              <a:gd name="connsiteX39" fmla="*/ 311150 w 1142287"/>
              <a:gd name="connsiteY39" fmla="*/ 342900 h 403225"/>
              <a:gd name="connsiteX40" fmla="*/ 304800 w 1142287"/>
              <a:gd name="connsiteY40" fmla="*/ 352425 h 403225"/>
              <a:gd name="connsiteX41" fmla="*/ 295275 w 1142287"/>
              <a:gd name="connsiteY41" fmla="*/ 377825 h 403225"/>
              <a:gd name="connsiteX42" fmla="*/ 292100 w 1142287"/>
              <a:gd name="connsiteY42" fmla="*/ 390525 h 403225"/>
              <a:gd name="connsiteX43" fmla="*/ 301625 w 1142287"/>
              <a:gd name="connsiteY43" fmla="*/ 393700 h 403225"/>
              <a:gd name="connsiteX44" fmla="*/ 327025 w 1142287"/>
              <a:gd name="connsiteY44" fmla="*/ 387350 h 403225"/>
              <a:gd name="connsiteX45" fmla="*/ 339725 w 1142287"/>
              <a:gd name="connsiteY45" fmla="*/ 368300 h 403225"/>
              <a:gd name="connsiteX46" fmla="*/ 346075 w 1142287"/>
              <a:gd name="connsiteY46" fmla="*/ 349250 h 403225"/>
              <a:gd name="connsiteX47" fmla="*/ 365125 w 1142287"/>
              <a:gd name="connsiteY47" fmla="*/ 317500 h 403225"/>
              <a:gd name="connsiteX48" fmla="*/ 371475 w 1142287"/>
              <a:gd name="connsiteY48" fmla="*/ 307975 h 403225"/>
              <a:gd name="connsiteX49" fmla="*/ 374650 w 1142287"/>
              <a:gd name="connsiteY49" fmla="*/ 298450 h 403225"/>
              <a:gd name="connsiteX50" fmla="*/ 381000 w 1142287"/>
              <a:gd name="connsiteY50" fmla="*/ 288925 h 403225"/>
              <a:gd name="connsiteX51" fmla="*/ 387350 w 1142287"/>
              <a:gd name="connsiteY51" fmla="*/ 276225 h 403225"/>
              <a:gd name="connsiteX52" fmla="*/ 406400 w 1142287"/>
              <a:gd name="connsiteY52" fmla="*/ 250825 h 403225"/>
              <a:gd name="connsiteX53" fmla="*/ 412750 w 1142287"/>
              <a:gd name="connsiteY53" fmla="*/ 241300 h 403225"/>
              <a:gd name="connsiteX54" fmla="*/ 422275 w 1142287"/>
              <a:gd name="connsiteY54" fmla="*/ 219075 h 403225"/>
              <a:gd name="connsiteX55" fmla="*/ 428625 w 1142287"/>
              <a:gd name="connsiteY55" fmla="*/ 209550 h 403225"/>
              <a:gd name="connsiteX56" fmla="*/ 438150 w 1142287"/>
              <a:gd name="connsiteY56" fmla="*/ 187325 h 403225"/>
              <a:gd name="connsiteX57" fmla="*/ 444500 w 1142287"/>
              <a:gd name="connsiteY57" fmla="*/ 177800 h 403225"/>
              <a:gd name="connsiteX58" fmla="*/ 454025 w 1142287"/>
              <a:gd name="connsiteY58" fmla="*/ 161925 h 403225"/>
              <a:gd name="connsiteX59" fmla="*/ 463550 w 1142287"/>
              <a:gd name="connsiteY59" fmla="*/ 136525 h 403225"/>
              <a:gd name="connsiteX60" fmla="*/ 473075 w 1142287"/>
              <a:gd name="connsiteY60" fmla="*/ 104775 h 403225"/>
              <a:gd name="connsiteX61" fmla="*/ 479425 w 1142287"/>
              <a:gd name="connsiteY61" fmla="*/ 88900 h 403225"/>
              <a:gd name="connsiteX62" fmla="*/ 482600 w 1142287"/>
              <a:gd name="connsiteY62" fmla="*/ 79375 h 403225"/>
              <a:gd name="connsiteX63" fmla="*/ 492125 w 1142287"/>
              <a:gd name="connsiteY63" fmla="*/ 73025 h 403225"/>
              <a:gd name="connsiteX64" fmla="*/ 508000 w 1142287"/>
              <a:gd name="connsiteY64" fmla="*/ 47625 h 403225"/>
              <a:gd name="connsiteX65" fmla="*/ 514350 w 1142287"/>
              <a:gd name="connsiteY65" fmla="*/ 34925 h 403225"/>
              <a:gd name="connsiteX66" fmla="*/ 530225 w 1142287"/>
              <a:gd name="connsiteY66" fmla="*/ 22225 h 403225"/>
              <a:gd name="connsiteX67" fmla="*/ 539750 w 1142287"/>
              <a:gd name="connsiteY67" fmla="*/ 9525 h 403225"/>
              <a:gd name="connsiteX68" fmla="*/ 549275 w 1142287"/>
              <a:gd name="connsiteY68" fmla="*/ 0 h 403225"/>
              <a:gd name="connsiteX69" fmla="*/ 558800 w 1142287"/>
              <a:gd name="connsiteY69" fmla="*/ 3175 h 403225"/>
              <a:gd name="connsiteX70" fmla="*/ 561975 w 1142287"/>
              <a:gd name="connsiteY70" fmla="*/ 28575 h 403225"/>
              <a:gd name="connsiteX71" fmla="*/ 565150 w 1142287"/>
              <a:gd name="connsiteY71" fmla="*/ 44450 h 403225"/>
              <a:gd name="connsiteX72" fmla="*/ 561975 w 1142287"/>
              <a:gd name="connsiteY72" fmla="*/ 187325 h 403225"/>
              <a:gd name="connsiteX73" fmla="*/ 546100 w 1142287"/>
              <a:gd name="connsiteY73" fmla="*/ 222250 h 403225"/>
              <a:gd name="connsiteX74" fmla="*/ 533400 w 1142287"/>
              <a:gd name="connsiteY74" fmla="*/ 254000 h 403225"/>
              <a:gd name="connsiteX75" fmla="*/ 520700 w 1142287"/>
              <a:gd name="connsiteY75" fmla="*/ 282575 h 403225"/>
              <a:gd name="connsiteX76" fmla="*/ 517525 w 1142287"/>
              <a:gd name="connsiteY76" fmla="*/ 295275 h 403225"/>
              <a:gd name="connsiteX77" fmla="*/ 514350 w 1142287"/>
              <a:gd name="connsiteY77" fmla="*/ 304800 h 403225"/>
              <a:gd name="connsiteX78" fmla="*/ 508000 w 1142287"/>
              <a:gd name="connsiteY78" fmla="*/ 330200 h 403225"/>
              <a:gd name="connsiteX79" fmla="*/ 501650 w 1142287"/>
              <a:gd name="connsiteY79" fmla="*/ 355600 h 403225"/>
              <a:gd name="connsiteX80" fmla="*/ 517525 w 1142287"/>
              <a:gd name="connsiteY80" fmla="*/ 361950 h 403225"/>
              <a:gd name="connsiteX81" fmla="*/ 542925 w 1142287"/>
              <a:gd name="connsiteY81" fmla="*/ 355600 h 403225"/>
              <a:gd name="connsiteX82" fmla="*/ 558800 w 1142287"/>
              <a:gd name="connsiteY82" fmla="*/ 352425 h 403225"/>
              <a:gd name="connsiteX83" fmla="*/ 571500 w 1142287"/>
              <a:gd name="connsiteY83" fmla="*/ 346075 h 403225"/>
              <a:gd name="connsiteX84" fmla="*/ 612775 w 1142287"/>
              <a:gd name="connsiteY84" fmla="*/ 320675 h 403225"/>
              <a:gd name="connsiteX85" fmla="*/ 619125 w 1142287"/>
              <a:gd name="connsiteY85" fmla="*/ 311150 h 403225"/>
              <a:gd name="connsiteX86" fmla="*/ 628650 w 1142287"/>
              <a:gd name="connsiteY86" fmla="*/ 307975 h 403225"/>
              <a:gd name="connsiteX87" fmla="*/ 647700 w 1142287"/>
              <a:gd name="connsiteY87" fmla="*/ 295275 h 403225"/>
              <a:gd name="connsiteX88" fmla="*/ 657225 w 1142287"/>
              <a:gd name="connsiteY88" fmla="*/ 285750 h 403225"/>
              <a:gd name="connsiteX89" fmla="*/ 663575 w 1142287"/>
              <a:gd name="connsiteY89" fmla="*/ 273050 h 403225"/>
              <a:gd name="connsiteX90" fmla="*/ 673100 w 1142287"/>
              <a:gd name="connsiteY90" fmla="*/ 266700 h 403225"/>
              <a:gd name="connsiteX91" fmla="*/ 676275 w 1142287"/>
              <a:gd name="connsiteY91" fmla="*/ 250825 h 403225"/>
              <a:gd name="connsiteX92" fmla="*/ 685800 w 1142287"/>
              <a:gd name="connsiteY92" fmla="*/ 241300 h 403225"/>
              <a:gd name="connsiteX93" fmla="*/ 688975 w 1142287"/>
              <a:gd name="connsiteY93" fmla="*/ 231775 h 403225"/>
              <a:gd name="connsiteX94" fmla="*/ 698500 w 1142287"/>
              <a:gd name="connsiteY94" fmla="*/ 219075 h 403225"/>
              <a:gd name="connsiteX95" fmla="*/ 704850 w 1142287"/>
              <a:gd name="connsiteY95" fmla="*/ 203200 h 403225"/>
              <a:gd name="connsiteX96" fmla="*/ 711200 w 1142287"/>
              <a:gd name="connsiteY96" fmla="*/ 190500 h 403225"/>
              <a:gd name="connsiteX97" fmla="*/ 714375 w 1142287"/>
              <a:gd name="connsiteY97" fmla="*/ 177800 h 403225"/>
              <a:gd name="connsiteX98" fmla="*/ 717550 w 1142287"/>
              <a:gd name="connsiteY98" fmla="*/ 168275 h 403225"/>
              <a:gd name="connsiteX99" fmla="*/ 727075 w 1142287"/>
              <a:gd name="connsiteY99" fmla="*/ 120650 h 403225"/>
              <a:gd name="connsiteX100" fmla="*/ 736600 w 1142287"/>
              <a:gd name="connsiteY100" fmla="*/ 114300 h 403225"/>
              <a:gd name="connsiteX101" fmla="*/ 739775 w 1142287"/>
              <a:gd name="connsiteY101" fmla="*/ 123825 h 403225"/>
              <a:gd name="connsiteX102" fmla="*/ 746125 w 1142287"/>
              <a:gd name="connsiteY102" fmla="*/ 311150 h 403225"/>
              <a:gd name="connsiteX103" fmla="*/ 755650 w 1142287"/>
              <a:gd name="connsiteY103" fmla="*/ 371475 h 403225"/>
              <a:gd name="connsiteX104" fmla="*/ 765175 w 1142287"/>
              <a:gd name="connsiteY104" fmla="*/ 374650 h 403225"/>
              <a:gd name="connsiteX105" fmla="*/ 790575 w 1142287"/>
              <a:gd name="connsiteY105" fmla="*/ 361950 h 403225"/>
              <a:gd name="connsiteX106" fmla="*/ 803275 w 1142287"/>
              <a:gd name="connsiteY106" fmla="*/ 346075 h 403225"/>
              <a:gd name="connsiteX107" fmla="*/ 822325 w 1142287"/>
              <a:gd name="connsiteY107" fmla="*/ 323850 h 403225"/>
              <a:gd name="connsiteX108" fmla="*/ 828675 w 1142287"/>
              <a:gd name="connsiteY108" fmla="*/ 304800 h 403225"/>
              <a:gd name="connsiteX109" fmla="*/ 835025 w 1142287"/>
              <a:gd name="connsiteY109" fmla="*/ 295275 h 403225"/>
              <a:gd name="connsiteX110" fmla="*/ 841375 w 1142287"/>
              <a:gd name="connsiteY110" fmla="*/ 276225 h 403225"/>
              <a:gd name="connsiteX111" fmla="*/ 847725 w 1142287"/>
              <a:gd name="connsiteY111" fmla="*/ 263525 h 403225"/>
              <a:gd name="connsiteX112" fmla="*/ 850900 w 1142287"/>
              <a:gd name="connsiteY112" fmla="*/ 247650 h 403225"/>
              <a:gd name="connsiteX113" fmla="*/ 857250 w 1142287"/>
              <a:gd name="connsiteY113" fmla="*/ 238125 h 403225"/>
              <a:gd name="connsiteX114" fmla="*/ 860425 w 1142287"/>
              <a:gd name="connsiteY114" fmla="*/ 228600 h 403225"/>
              <a:gd name="connsiteX115" fmla="*/ 866775 w 1142287"/>
              <a:gd name="connsiteY115" fmla="*/ 219075 h 403225"/>
              <a:gd name="connsiteX116" fmla="*/ 885825 w 1142287"/>
              <a:gd name="connsiteY116" fmla="*/ 196850 h 403225"/>
              <a:gd name="connsiteX117" fmla="*/ 895350 w 1142287"/>
              <a:gd name="connsiteY117" fmla="*/ 177800 h 403225"/>
              <a:gd name="connsiteX118" fmla="*/ 904875 w 1142287"/>
              <a:gd name="connsiteY118" fmla="*/ 171450 h 403225"/>
              <a:gd name="connsiteX119" fmla="*/ 917575 w 1142287"/>
              <a:gd name="connsiteY119" fmla="*/ 196850 h 403225"/>
              <a:gd name="connsiteX120" fmla="*/ 923925 w 1142287"/>
              <a:gd name="connsiteY120" fmla="*/ 209550 h 403225"/>
              <a:gd name="connsiteX121" fmla="*/ 927100 w 1142287"/>
              <a:gd name="connsiteY121" fmla="*/ 352425 h 403225"/>
              <a:gd name="connsiteX122" fmla="*/ 946150 w 1142287"/>
              <a:gd name="connsiteY122" fmla="*/ 352425 h 403225"/>
              <a:gd name="connsiteX123" fmla="*/ 955675 w 1142287"/>
              <a:gd name="connsiteY123" fmla="*/ 346075 h 403225"/>
              <a:gd name="connsiteX124" fmla="*/ 971550 w 1142287"/>
              <a:gd name="connsiteY124" fmla="*/ 330200 h 403225"/>
              <a:gd name="connsiteX125" fmla="*/ 996950 w 1142287"/>
              <a:gd name="connsiteY125" fmla="*/ 311150 h 403225"/>
              <a:gd name="connsiteX126" fmla="*/ 1006475 w 1142287"/>
              <a:gd name="connsiteY126" fmla="*/ 304800 h 403225"/>
              <a:gd name="connsiteX127" fmla="*/ 1038225 w 1142287"/>
              <a:gd name="connsiteY127" fmla="*/ 260350 h 403225"/>
              <a:gd name="connsiteX128" fmla="*/ 1060450 w 1142287"/>
              <a:gd name="connsiteY128" fmla="*/ 238125 h 403225"/>
              <a:gd name="connsiteX129" fmla="*/ 1092200 w 1142287"/>
              <a:gd name="connsiteY129" fmla="*/ 215900 h 403225"/>
              <a:gd name="connsiteX130" fmla="*/ 1098550 w 1142287"/>
              <a:gd name="connsiteY130" fmla="*/ 206375 h 403225"/>
              <a:gd name="connsiteX131" fmla="*/ 1117600 w 1142287"/>
              <a:gd name="connsiteY131" fmla="*/ 187325 h 403225"/>
              <a:gd name="connsiteX132" fmla="*/ 1130300 w 1142287"/>
              <a:gd name="connsiteY132" fmla="*/ 168275 h 403225"/>
              <a:gd name="connsiteX133" fmla="*/ 1139825 w 1142287"/>
              <a:gd name="connsiteY133" fmla="*/ 171450 h 403225"/>
              <a:gd name="connsiteX134" fmla="*/ 1133475 w 1142287"/>
              <a:gd name="connsiteY134" fmla="*/ 269875 h 403225"/>
              <a:gd name="connsiteX135" fmla="*/ 1133475 w 1142287"/>
              <a:gd name="connsiteY135" fmla="*/ 314325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142287" h="403225">
                <a:moveTo>
                  <a:pt x="0" y="282575"/>
                </a:moveTo>
                <a:cubicBezTo>
                  <a:pt x="1058" y="273050"/>
                  <a:pt x="1599" y="263453"/>
                  <a:pt x="3175" y="254000"/>
                </a:cubicBezTo>
                <a:cubicBezTo>
                  <a:pt x="4717" y="244747"/>
                  <a:pt x="17938" y="221298"/>
                  <a:pt x="19050" y="219075"/>
                </a:cubicBezTo>
                <a:cubicBezTo>
                  <a:pt x="21167" y="214842"/>
                  <a:pt x="22053" y="209722"/>
                  <a:pt x="25400" y="206375"/>
                </a:cubicBezTo>
                <a:cubicBezTo>
                  <a:pt x="31750" y="200025"/>
                  <a:pt x="39469" y="194797"/>
                  <a:pt x="44450" y="187325"/>
                </a:cubicBezTo>
                <a:cubicBezTo>
                  <a:pt x="46567" y="184150"/>
                  <a:pt x="47820" y="180184"/>
                  <a:pt x="50800" y="177800"/>
                </a:cubicBezTo>
                <a:cubicBezTo>
                  <a:pt x="53413" y="175709"/>
                  <a:pt x="57332" y="176122"/>
                  <a:pt x="60325" y="174625"/>
                </a:cubicBezTo>
                <a:cubicBezTo>
                  <a:pt x="63738" y="172918"/>
                  <a:pt x="66437" y="169982"/>
                  <a:pt x="69850" y="168275"/>
                </a:cubicBezTo>
                <a:cubicBezTo>
                  <a:pt x="74405" y="165998"/>
                  <a:pt x="88006" y="162942"/>
                  <a:pt x="92075" y="161925"/>
                </a:cubicBezTo>
                <a:cubicBezTo>
                  <a:pt x="107950" y="162983"/>
                  <a:pt x="125833" y="157300"/>
                  <a:pt x="139700" y="165100"/>
                </a:cubicBezTo>
                <a:cubicBezTo>
                  <a:pt x="147137" y="169283"/>
                  <a:pt x="142875" y="181967"/>
                  <a:pt x="142875" y="190500"/>
                </a:cubicBezTo>
                <a:cubicBezTo>
                  <a:pt x="142875" y="233876"/>
                  <a:pt x="142834" y="209659"/>
                  <a:pt x="133350" y="234950"/>
                </a:cubicBezTo>
                <a:cubicBezTo>
                  <a:pt x="131818" y="239036"/>
                  <a:pt x="131429" y="243470"/>
                  <a:pt x="130175" y="247650"/>
                </a:cubicBezTo>
                <a:cubicBezTo>
                  <a:pt x="128252" y="254061"/>
                  <a:pt x="123825" y="266700"/>
                  <a:pt x="123825" y="266700"/>
                </a:cubicBezTo>
                <a:cubicBezTo>
                  <a:pt x="122767" y="275167"/>
                  <a:pt x="122176" y="283705"/>
                  <a:pt x="120650" y="292100"/>
                </a:cubicBezTo>
                <a:cubicBezTo>
                  <a:pt x="120051" y="295393"/>
                  <a:pt x="118394" y="298407"/>
                  <a:pt x="117475" y="301625"/>
                </a:cubicBezTo>
                <a:cubicBezTo>
                  <a:pt x="116276" y="305821"/>
                  <a:pt x="115017" y="310021"/>
                  <a:pt x="114300" y="314325"/>
                </a:cubicBezTo>
                <a:cubicBezTo>
                  <a:pt x="112897" y="322741"/>
                  <a:pt x="112528" y="331309"/>
                  <a:pt x="111125" y="339725"/>
                </a:cubicBezTo>
                <a:cubicBezTo>
                  <a:pt x="109796" y="347698"/>
                  <a:pt x="107291" y="354401"/>
                  <a:pt x="104775" y="361950"/>
                </a:cubicBezTo>
                <a:cubicBezTo>
                  <a:pt x="105833" y="369358"/>
                  <a:pt x="105264" y="377190"/>
                  <a:pt x="107950" y="384175"/>
                </a:cubicBezTo>
                <a:cubicBezTo>
                  <a:pt x="110690" y="391298"/>
                  <a:pt x="120650" y="403225"/>
                  <a:pt x="120650" y="403225"/>
                </a:cubicBezTo>
                <a:cubicBezTo>
                  <a:pt x="123825" y="402167"/>
                  <a:pt x="127808" y="402417"/>
                  <a:pt x="130175" y="400050"/>
                </a:cubicBezTo>
                <a:cubicBezTo>
                  <a:pt x="132542" y="397683"/>
                  <a:pt x="132032" y="393601"/>
                  <a:pt x="133350" y="390525"/>
                </a:cubicBezTo>
                <a:cubicBezTo>
                  <a:pt x="135214" y="386175"/>
                  <a:pt x="137836" y="382175"/>
                  <a:pt x="139700" y="377825"/>
                </a:cubicBezTo>
                <a:cubicBezTo>
                  <a:pt x="141018" y="374749"/>
                  <a:pt x="141557" y="371376"/>
                  <a:pt x="142875" y="368300"/>
                </a:cubicBezTo>
                <a:cubicBezTo>
                  <a:pt x="144739" y="363950"/>
                  <a:pt x="147361" y="359950"/>
                  <a:pt x="149225" y="355600"/>
                </a:cubicBezTo>
                <a:cubicBezTo>
                  <a:pt x="155117" y="341851"/>
                  <a:pt x="149177" y="348692"/>
                  <a:pt x="158750" y="333375"/>
                </a:cubicBezTo>
                <a:cubicBezTo>
                  <a:pt x="161555" y="328888"/>
                  <a:pt x="165100" y="324908"/>
                  <a:pt x="168275" y="320675"/>
                </a:cubicBezTo>
                <a:cubicBezTo>
                  <a:pt x="170392" y="314325"/>
                  <a:pt x="171632" y="307612"/>
                  <a:pt x="174625" y="301625"/>
                </a:cubicBezTo>
                <a:cubicBezTo>
                  <a:pt x="182682" y="285512"/>
                  <a:pt x="178350" y="292863"/>
                  <a:pt x="187325" y="279400"/>
                </a:cubicBezTo>
                <a:cubicBezTo>
                  <a:pt x="195121" y="248215"/>
                  <a:pt x="183834" y="286382"/>
                  <a:pt x="200025" y="254000"/>
                </a:cubicBezTo>
                <a:cubicBezTo>
                  <a:pt x="203018" y="248013"/>
                  <a:pt x="204258" y="241300"/>
                  <a:pt x="206375" y="234950"/>
                </a:cubicBezTo>
                <a:cubicBezTo>
                  <a:pt x="209407" y="225854"/>
                  <a:pt x="208304" y="222665"/>
                  <a:pt x="219075" y="219075"/>
                </a:cubicBezTo>
                <a:cubicBezTo>
                  <a:pt x="225182" y="217039"/>
                  <a:pt x="231775" y="216958"/>
                  <a:pt x="238125" y="215900"/>
                </a:cubicBezTo>
                <a:cubicBezTo>
                  <a:pt x="241300" y="213783"/>
                  <a:pt x="244237" y="211257"/>
                  <a:pt x="247650" y="209550"/>
                </a:cubicBezTo>
                <a:cubicBezTo>
                  <a:pt x="257439" y="204656"/>
                  <a:pt x="273819" y="204294"/>
                  <a:pt x="282575" y="203200"/>
                </a:cubicBezTo>
                <a:cubicBezTo>
                  <a:pt x="304800" y="195792"/>
                  <a:pt x="295275" y="194733"/>
                  <a:pt x="311150" y="200025"/>
                </a:cubicBezTo>
                <a:cubicBezTo>
                  <a:pt x="314494" y="213401"/>
                  <a:pt x="317500" y="223260"/>
                  <a:pt x="317500" y="238125"/>
                </a:cubicBezTo>
                <a:cubicBezTo>
                  <a:pt x="317500" y="269893"/>
                  <a:pt x="316247" y="301666"/>
                  <a:pt x="314325" y="333375"/>
                </a:cubicBezTo>
                <a:cubicBezTo>
                  <a:pt x="314123" y="336716"/>
                  <a:pt x="312647" y="339907"/>
                  <a:pt x="311150" y="342900"/>
                </a:cubicBezTo>
                <a:cubicBezTo>
                  <a:pt x="309443" y="346313"/>
                  <a:pt x="306917" y="349250"/>
                  <a:pt x="304800" y="352425"/>
                </a:cubicBezTo>
                <a:cubicBezTo>
                  <a:pt x="296650" y="385024"/>
                  <a:pt x="307727" y="344619"/>
                  <a:pt x="295275" y="377825"/>
                </a:cubicBezTo>
                <a:cubicBezTo>
                  <a:pt x="293743" y="381911"/>
                  <a:pt x="293158" y="386292"/>
                  <a:pt x="292100" y="390525"/>
                </a:cubicBezTo>
                <a:cubicBezTo>
                  <a:pt x="295275" y="391583"/>
                  <a:pt x="298278" y="393700"/>
                  <a:pt x="301625" y="393700"/>
                </a:cubicBezTo>
                <a:cubicBezTo>
                  <a:pt x="309288" y="393700"/>
                  <a:pt x="319509" y="389855"/>
                  <a:pt x="327025" y="387350"/>
                </a:cubicBezTo>
                <a:cubicBezTo>
                  <a:pt x="331258" y="381000"/>
                  <a:pt x="337312" y="375540"/>
                  <a:pt x="339725" y="368300"/>
                </a:cubicBezTo>
                <a:cubicBezTo>
                  <a:pt x="341842" y="361950"/>
                  <a:pt x="342059" y="354605"/>
                  <a:pt x="346075" y="349250"/>
                </a:cubicBezTo>
                <a:cubicBezTo>
                  <a:pt x="363658" y="325806"/>
                  <a:pt x="348137" y="348078"/>
                  <a:pt x="365125" y="317500"/>
                </a:cubicBezTo>
                <a:cubicBezTo>
                  <a:pt x="366978" y="314164"/>
                  <a:pt x="369768" y="311388"/>
                  <a:pt x="371475" y="307975"/>
                </a:cubicBezTo>
                <a:cubicBezTo>
                  <a:pt x="372972" y="304982"/>
                  <a:pt x="373153" y="301443"/>
                  <a:pt x="374650" y="298450"/>
                </a:cubicBezTo>
                <a:cubicBezTo>
                  <a:pt x="376357" y="295037"/>
                  <a:pt x="379107" y="292238"/>
                  <a:pt x="381000" y="288925"/>
                </a:cubicBezTo>
                <a:cubicBezTo>
                  <a:pt x="383348" y="284816"/>
                  <a:pt x="384725" y="280163"/>
                  <a:pt x="387350" y="276225"/>
                </a:cubicBezTo>
                <a:cubicBezTo>
                  <a:pt x="393221" y="267419"/>
                  <a:pt x="400529" y="259631"/>
                  <a:pt x="406400" y="250825"/>
                </a:cubicBezTo>
                <a:cubicBezTo>
                  <a:pt x="408517" y="247650"/>
                  <a:pt x="411043" y="244713"/>
                  <a:pt x="412750" y="241300"/>
                </a:cubicBezTo>
                <a:cubicBezTo>
                  <a:pt x="430560" y="205680"/>
                  <a:pt x="395848" y="265323"/>
                  <a:pt x="422275" y="219075"/>
                </a:cubicBezTo>
                <a:cubicBezTo>
                  <a:pt x="424168" y="215762"/>
                  <a:pt x="426918" y="212963"/>
                  <a:pt x="428625" y="209550"/>
                </a:cubicBezTo>
                <a:cubicBezTo>
                  <a:pt x="446435" y="173930"/>
                  <a:pt x="411723" y="233573"/>
                  <a:pt x="438150" y="187325"/>
                </a:cubicBezTo>
                <a:cubicBezTo>
                  <a:pt x="440043" y="184012"/>
                  <a:pt x="442478" y="181036"/>
                  <a:pt x="444500" y="177800"/>
                </a:cubicBezTo>
                <a:cubicBezTo>
                  <a:pt x="447771" y="172567"/>
                  <a:pt x="450850" y="167217"/>
                  <a:pt x="454025" y="161925"/>
                </a:cubicBezTo>
                <a:cubicBezTo>
                  <a:pt x="461552" y="124290"/>
                  <a:pt x="451658" y="163281"/>
                  <a:pt x="463550" y="136525"/>
                </a:cubicBezTo>
                <a:cubicBezTo>
                  <a:pt x="473364" y="114444"/>
                  <a:pt x="466918" y="123246"/>
                  <a:pt x="473075" y="104775"/>
                </a:cubicBezTo>
                <a:cubicBezTo>
                  <a:pt x="474877" y="99368"/>
                  <a:pt x="477424" y="94236"/>
                  <a:pt x="479425" y="88900"/>
                </a:cubicBezTo>
                <a:cubicBezTo>
                  <a:pt x="480600" y="85766"/>
                  <a:pt x="480509" y="81988"/>
                  <a:pt x="482600" y="79375"/>
                </a:cubicBezTo>
                <a:cubicBezTo>
                  <a:pt x="484984" y="76395"/>
                  <a:pt x="488950" y="75142"/>
                  <a:pt x="492125" y="73025"/>
                </a:cubicBezTo>
                <a:cubicBezTo>
                  <a:pt x="508214" y="40846"/>
                  <a:pt x="487392" y="80598"/>
                  <a:pt x="508000" y="47625"/>
                </a:cubicBezTo>
                <a:cubicBezTo>
                  <a:pt x="510508" y="43611"/>
                  <a:pt x="511233" y="38487"/>
                  <a:pt x="514350" y="34925"/>
                </a:cubicBezTo>
                <a:cubicBezTo>
                  <a:pt x="518812" y="29825"/>
                  <a:pt x="525433" y="27017"/>
                  <a:pt x="530225" y="22225"/>
                </a:cubicBezTo>
                <a:cubicBezTo>
                  <a:pt x="533967" y="18483"/>
                  <a:pt x="536306" y="13543"/>
                  <a:pt x="539750" y="9525"/>
                </a:cubicBezTo>
                <a:cubicBezTo>
                  <a:pt x="542672" y="6116"/>
                  <a:pt x="546100" y="3175"/>
                  <a:pt x="549275" y="0"/>
                </a:cubicBezTo>
                <a:cubicBezTo>
                  <a:pt x="552450" y="1058"/>
                  <a:pt x="557441" y="117"/>
                  <a:pt x="558800" y="3175"/>
                </a:cubicBezTo>
                <a:cubicBezTo>
                  <a:pt x="562265" y="10972"/>
                  <a:pt x="560678" y="20142"/>
                  <a:pt x="561975" y="28575"/>
                </a:cubicBezTo>
                <a:cubicBezTo>
                  <a:pt x="562796" y="33909"/>
                  <a:pt x="564092" y="39158"/>
                  <a:pt x="565150" y="44450"/>
                </a:cubicBezTo>
                <a:cubicBezTo>
                  <a:pt x="564092" y="92075"/>
                  <a:pt x="564772" y="139770"/>
                  <a:pt x="561975" y="187325"/>
                </a:cubicBezTo>
                <a:cubicBezTo>
                  <a:pt x="561019" y="203571"/>
                  <a:pt x="552296" y="208618"/>
                  <a:pt x="546100" y="222250"/>
                </a:cubicBezTo>
                <a:cubicBezTo>
                  <a:pt x="506866" y="308564"/>
                  <a:pt x="564937" y="190925"/>
                  <a:pt x="533400" y="254000"/>
                </a:cubicBezTo>
                <a:cubicBezTo>
                  <a:pt x="526295" y="289526"/>
                  <a:pt x="536299" y="251377"/>
                  <a:pt x="520700" y="282575"/>
                </a:cubicBezTo>
                <a:cubicBezTo>
                  <a:pt x="518749" y="286478"/>
                  <a:pt x="518724" y="291079"/>
                  <a:pt x="517525" y="295275"/>
                </a:cubicBezTo>
                <a:cubicBezTo>
                  <a:pt x="516606" y="298493"/>
                  <a:pt x="515231" y="301571"/>
                  <a:pt x="514350" y="304800"/>
                </a:cubicBezTo>
                <a:cubicBezTo>
                  <a:pt x="512054" y="313220"/>
                  <a:pt x="510760" y="321921"/>
                  <a:pt x="508000" y="330200"/>
                </a:cubicBezTo>
                <a:cubicBezTo>
                  <a:pt x="503118" y="344845"/>
                  <a:pt x="505481" y="336443"/>
                  <a:pt x="501650" y="355600"/>
                </a:cubicBezTo>
                <a:cubicBezTo>
                  <a:pt x="506942" y="357717"/>
                  <a:pt x="511826" y="361950"/>
                  <a:pt x="517525" y="361950"/>
                </a:cubicBezTo>
                <a:cubicBezTo>
                  <a:pt x="526252" y="361950"/>
                  <a:pt x="534421" y="357562"/>
                  <a:pt x="542925" y="355600"/>
                </a:cubicBezTo>
                <a:cubicBezTo>
                  <a:pt x="548183" y="354387"/>
                  <a:pt x="553508" y="353483"/>
                  <a:pt x="558800" y="352425"/>
                </a:cubicBezTo>
                <a:cubicBezTo>
                  <a:pt x="563033" y="350308"/>
                  <a:pt x="567391" y="348423"/>
                  <a:pt x="571500" y="346075"/>
                </a:cubicBezTo>
                <a:cubicBezTo>
                  <a:pt x="596015" y="332066"/>
                  <a:pt x="596229" y="331706"/>
                  <a:pt x="612775" y="320675"/>
                </a:cubicBezTo>
                <a:cubicBezTo>
                  <a:pt x="614892" y="317500"/>
                  <a:pt x="616145" y="313534"/>
                  <a:pt x="619125" y="311150"/>
                </a:cubicBezTo>
                <a:cubicBezTo>
                  <a:pt x="621738" y="309059"/>
                  <a:pt x="625724" y="309600"/>
                  <a:pt x="628650" y="307975"/>
                </a:cubicBezTo>
                <a:cubicBezTo>
                  <a:pt x="635321" y="304269"/>
                  <a:pt x="642304" y="300671"/>
                  <a:pt x="647700" y="295275"/>
                </a:cubicBezTo>
                <a:cubicBezTo>
                  <a:pt x="650875" y="292100"/>
                  <a:pt x="654615" y="289404"/>
                  <a:pt x="657225" y="285750"/>
                </a:cubicBezTo>
                <a:cubicBezTo>
                  <a:pt x="659976" y="281899"/>
                  <a:pt x="660545" y="276686"/>
                  <a:pt x="663575" y="273050"/>
                </a:cubicBezTo>
                <a:cubicBezTo>
                  <a:pt x="666018" y="270119"/>
                  <a:pt x="669925" y="268817"/>
                  <a:pt x="673100" y="266700"/>
                </a:cubicBezTo>
                <a:cubicBezTo>
                  <a:pt x="674158" y="261408"/>
                  <a:pt x="673862" y="255652"/>
                  <a:pt x="676275" y="250825"/>
                </a:cubicBezTo>
                <a:cubicBezTo>
                  <a:pt x="678283" y="246809"/>
                  <a:pt x="683309" y="245036"/>
                  <a:pt x="685800" y="241300"/>
                </a:cubicBezTo>
                <a:cubicBezTo>
                  <a:pt x="687656" y="238515"/>
                  <a:pt x="687315" y="234681"/>
                  <a:pt x="688975" y="231775"/>
                </a:cubicBezTo>
                <a:cubicBezTo>
                  <a:pt x="691600" y="227181"/>
                  <a:pt x="695930" y="223701"/>
                  <a:pt x="698500" y="219075"/>
                </a:cubicBezTo>
                <a:cubicBezTo>
                  <a:pt x="701268" y="214093"/>
                  <a:pt x="702535" y="208408"/>
                  <a:pt x="704850" y="203200"/>
                </a:cubicBezTo>
                <a:cubicBezTo>
                  <a:pt x="706772" y="198875"/>
                  <a:pt x="709538" y="194932"/>
                  <a:pt x="711200" y="190500"/>
                </a:cubicBezTo>
                <a:cubicBezTo>
                  <a:pt x="712732" y="186414"/>
                  <a:pt x="713176" y="181996"/>
                  <a:pt x="714375" y="177800"/>
                </a:cubicBezTo>
                <a:cubicBezTo>
                  <a:pt x="715294" y="174582"/>
                  <a:pt x="716492" y="171450"/>
                  <a:pt x="717550" y="168275"/>
                </a:cubicBezTo>
                <a:cubicBezTo>
                  <a:pt x="718274" y="163205"/>
                  <a:pt x="723207" y="123228"/>
                  <a:pt x="727075" y="120650"/>
                </a:cubicBezTo>
                <a:lnTo>
                  <a:pt x="736600" y="114300"/>
                </a:lnTo>
                <a:cubicBezTo>
                  <a:pt x="737658" y="117475"/>
                  <a:pt x="739662" y="120480"/>
                  <a:pt x="739775" y="123825"/>
                </a:cubicBezTo>
                <a:cubicBezTo>
                  <a:pt x="746245" y="314675"/>
                  <a:pt x="724023" y="244843"/>
                  <a:pt x="746125" y="311150"/>
                </a:cubicBezTo>
                <a:cubicBezTo>
                  <a:pt x="746311" y="314122"/>
                  <a:pt x="740615" y="359447"/>
                  <a:pt x="755650" y="371475"/>
                </a:cubicBezTo>
                <a:cubicBezTo>
                  <a:pt x="758263" y="373566"/>
                  <a:pt x="762000" y="373592"/>
                  <a:pt x="765175" y="374650"/>
                </a:cubicBezTo>
                <a:cubicBezTo>
                  <a:pt x="775268" y="371286"/>
                  <a:pt x="781577" y="369948"/>
                  <a:pt x="790575" y="361950"/>
                </a:cubicBezTo>
                <a:cubicBezTo>
                  <a:pt x="795640" y="357448"/>
                  <a:pt x="798773" y="351140"/>
                  <a:pt x="803275" y="346075"/>
                </a:cubicBezTo>
                <a:cubicBezTo>
                  <a:pt x="810269" y="338207"/>
                  <a:pt x="818011" y="333557"/>
                  <a:pt x="822325" y="323850"/>
                </a:cubicBezTo>
                <a:cubicBezTo>
                  <a:pt x="825043" y="317733"/>
                  <a:pt x="824962" y="310369"/>
                  <a:pt x="828675" y="304800"/>
                </a:cubicBezTo>
                <a:cubicBezTo>
                  <a:pt x="830792" y="301625"/>
                  <a:pt x="833475" y="298762"/>
                  <a:pt x="835025" y="295275"/>
                </a:cubicBezTo>
                <a:cubicBezTo>
                  <a:pt x="837743" y="289158"/>
                  <a:pt x="838382" y="282212"/>
                  <a:pt x="841375" y="276225"/>
                </a:cubicBezTo>
                <a:lnTo>
                  <a:pt x="847725" y="263525"/>
                </a:lnTo>
                <a:cubicBezTo>
                  <a:pt x="848783" y="258233"/>
                  <a:pt x="849005" y="252703"/>
                  <a:pt x="850900" y="247650"/>
                </a:cubicBezTo>
                <a:cubicBezTo>
                  <a:pt x="852240" y="244077"/>
                  <a:pt x="855543" y="241538"/>
                  <a:pt x="857250" y="238125"/>
                </a:cubicBezTo>
                <a:cubicBezTo>
                  <a:pt x="858747" y="235132"/>
                  <a:pt x="858928" y="231593"/>
                  <a:pt x="860425" y="228600"/>
                </a:cubicBezTo>
                <a:cubicBezTo>
                  <a:pt x="862132" y="225187"/>
                  <a:pt x="864557" y="222180"/>
                  <a:pt x="866775" y="219075"/>
                </a:cubicBezTo>
                <a:cubicBezTo>
                  <a:pt x="876958" y="204819"/>
                  <a:pt x="874286" y="208389"/>
                  <a:pt x="885825" y="196850"/>
                </a:cubicBezTo>
                <a:cubicBezTo>
                  <a:pt x="888407" y="189103"/>
                  <a:pt x="889195" y="183955"/>
                  <a:pt x="895350" y="177800"/>
                </a:cubicBezTo>
                <a:cubicBezTo>
                  <a:pt x="898048" y="175102"/>
                  <a:pt x="901700" y="173567"/>
                  <a:pt x="904875" y="171450"/>
                </a:cubicBezTo>
                <a:lnTo>
                  <a:pt x="917575" y="196850"/>
                </a:lnTo>
                <a:lnTo>
                  <a:pt x="923925" y="209550"/>
                </a:lnTo>
                <a:cubicBezTo>
                  <a:pt x="924983" y="257175"/>
                  <a:pt x="922973" y="304967"/>
                  <a:pt x="927100" y="352425"/>
                </a:cubicBezTo>
                <a:cubicBezTo>
                  <a:pt x="927806" y="360539"/>
                  <a:pt x="945444" y="352778"/>
                  <a:pt x="946150" y="352425"/>
                </a:cubicBezTo>
                <a:cubicBezTo>
                  <a:pt x="949563" y="350718"/>
                  <a:pt x="952500" y="348192"/>
                  <a:pt x="955675" y="346075"/>
                </a:cubicBezTo>
                <a:cubicBezTo>
                  <a:pt x="961139" y="329682"/>
                  <a:pt x="954736" y="341410"/>
                  <a:pt x="971550" y="330200"/>
                </a:cubicBezTo>
                <a:cubicBezTo>
                  <a:pt x="980356" y="324329"/>
                  <a:pt x="988144" y="317021"/>
                  <a:pt x="996950" y="311150"/>
                </a:cubicBezTo>
                <a:lnTo>
                  <a:pt x="1006475" y="304800"/>
                </a:lnTo>
                <a:cubicBezTo>
                  <a:pt x="1013686" y="293983"/>
                  <a:pt x="1030349" y="268226"/>
                  <a:pt x="1038225" y="260350"/>
                </a:cubicBezTo>
                <a:cubicBezTo>
                  <a:pt x="1045633" y="252942"/>
                  <a:pt x="1051733" y="243937"/>
                  <a:pt x="1060450" y="238125"/>
                </a:cubicBezTo>
                <a:cubicBezTo>
                  <a:pt x="1063562" y="236050"/>
                  <a:pt x="1087499" y="220601"/>
                  <a:pt x="1092200" y="215900"/>
                </a:cubicBezTo>
                <a:cubicBezTo>
                  <a:pt x="1094898" y="213202"/>
                  <a:pt x="1095852" y="209073"/>
                  <a:pt x="1098550" y="206375"/>
                </a:cubicBezTo>
                <a:cubicBezTo>
                  <a:pt x="1121418" y="183507"/>
                  <a:pt x="1093388" y="221913"/>
                  <a:pt x="1117600" y="187325"/>
                </a:cubicBezTo>
                <a:cubicBezTo>
                  <a:pt x="1121977" y="181073"/>
                  <a:pt x="1130300" y="168275"/>
                  <a:pt x="1130300" y="168275"/>
                </a:cubicBezTo>
                <a:cubicBezTo>
                  <a:pt x="1133475" y="169333"/>
                  <a:pt x="1139547" y="168115"/>
                  <a:pt x="1139825" y="171450"/>
                </a:cubicBezTo>
                <a:cubicBezTo>
                  <a:pt x="1147216" y="260139"/>
                  <a:pt x="1135842" y="217798"/>
                  <a:pt x="1133475" y="269875"/>
                </a:cubicBezTo>
                <a:cubicBezTo>
                  <a:pt x="1132802" y="284676"/>
                  <a:pt x="1133475" y="299508"/>
                  <a:pt x="1133475" y="31432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71575" y="2927097"/>
            <a:ext cx="0" cy="1770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2425" y="3964260"/>
            <a:ext cx="3919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05051" y="3028950"/>
            <a:ext cx="0" cy="1668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52588" y="3028950"/>
            <a:ext cx="0" cy="1668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14739" y="3028950"/>
            <a:ext cx="0" cy="1668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62276" y="3028950"/>
            <a:ext cx="0" cy="1668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8625" y="3595688"/>
            <a:ext cx="68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Signal 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1319213" y="2881309"/>
            <a:ext cx="223834" cy="20187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809746" y="2836205"/>
            <a:ext cx="323852" cy="29208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587684" y="2881309"/>
            <a:ext cx="223834" cy="20187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078217" y="2836205"/>
            <a:ext cx="323852" cy="29208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074563" y="4272502"/>
            <a:ext cx="657225" cy="42517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 - </a:t>
            </a:r>
            <a:r>
              <a:rPr lang="en-US" sz="1100" b="1" dirty="0" err="1"/>
              <a:t>feq</a:t>
            </a:r>
            <a:endParaRPr lang="en-US" sz="1100" b="1" dirty="0"/>
          </a:p>
        </p:txBody>
      </p:sp>
      <p:sp>
        <p:nvSpPr>
          <p:cNvPr id="35" name="Oval 34"/>
          <p:cNvSpPr/>
          <p:nvPr/>
        </p:nvSpPr>
        <p:spPr>
          <a:xfrm>
            <a:off x="1643059" y="4272502"/>
            <a:ext cx="657225" cy="42517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 - </a:t>
            </a:r>
            <a:r>
              <a:rPr lang="en-US" sz="1100" b="1" dirty="0" err="1"/>
              <a:t>feq</a:t>
            </a:r>
            <a:endParaRPr lang="en-US" sz="1100" b="1" dirty="0"/>
          </a:p>
        </p:txBody>
      </p:sp>
      <p:sp>
        <p:nvSpPr>
          <p:cNvPr id="36" name="Oval 35"/>
          <p:cNvSpPr/>
          <p:nvPr/>
        </p:nvSpPr>
        <p:spPr>
          <a:xfrm>
            <a:off x="2952746" y="4272502"/>
            <a:ext cx="657225" cy="42517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 - </a:t>
            </a:r>
            <a:r>
              <a:rPr lang="en-US" sz="1100" b="1" dirty="0" err="1"/>
              <a:t>feq</a:t>
            </a:r>
            <a:endParaRPr lang="en-US" sz="1100" b="1" dirty="0"/>
          </a:p>
        </p:txBody>
      </p:sp>
      <p:sp>
        <p:nvSpPr>
          <p:cNvPr id="41" name="Oval 40"/>
          <p:cNvSpPr/>
          <p:nvPr/>
        </p:nvSpPr>
        <p:spPr>
          <a:xfrm>
            <a:off x="2345857" y="4272502"/>
            <a:ext cx="657225" cy="42517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Low- </a:t>
            </a:r>
            <a:r>
              <a:rPr lang="en-US" sz="1100" b="1" dirty="0" err="1"/>
              <a:t>feq</a:t>
            </a:r>
            <a:endParaRPr lang="en-US" sz="1100" b="1" dirty="0"/>
          </a:p>
        </p:txBody>
      </p:sp>
      <p:sp>
        <p:nvSpPr>
          <p:cNvPr id="42" name="Freeform: Shape 41"/>
          <p:cNvSpPr/>
          <p:nvPr/>
        </p:nvSpPr>
        <p:spPr>
          <a:xfrm>
            <a:off x="1183481" y="3706961"/>
            <a:ext cx="435862" cy="412602"/>
          </a:xfrm>
          <a:custGeom>
            <a:avLst/>
            <a:gdLst>
              <a:gd name="connsiteX0" fmla="*/ 0 w 435862"/>
              <a:gd name="connsiteY0" fmla="*/ 260202 h 412602"/>
              <a:gd name="connsiteX1" fmla="*/ 7144 w 435862"/>
              <a:gd name="connsiteY1" fmla="*/ 241152 h 412602"/>
              <a:gd name="connsiteX2" fmla="*/ 14288 w 435862"/>
              <a:gd name="connsiteY2" fmla="*/ 224483 h 412602"/>
              <a:gd name="connsiteX3" fmla="*/ 21432 w 435862"/>
              <a:gd name="connsiteY3" fmla="*/ 198289 h 412602"/>
              <a:gd name="connsiteX4" fmla="*/ 23813 w 435862"/>
              <a:gd name="connsiteY4" fmla="*/ 186383 h 412602"/>
              <a:gd name="connsiteX5" fmla="*/ 26194 w 435862"/>
              <a:gd name="connsiteY5" fmla="*/ 179239 h 412602"/>
              <a:gd name="connsiteX6" fmla="*/ 28575 w 435862"/>
              <a:gd name="connsiteY6" fmla="*/ 167333 h 412602"/>
              <a:gd name="connsiteX7" fmla="*/ 30957 w 435862"/>
              <a:gd name="connsiteY7" fmla="*/ 160189 h 412602"/>
              <a:gd name="connsiteX8" fmla="*/ 33338 w 435862"/>
              <a:gd name="connsiteY8" fmla="*/ 150664 h 412602"/>
              <a:gd name="connsiteX9" fmla="*/ 38100 w 435862"/>
              <a:gd name="connsiteY9" fmla="*/ 138758 h 412602"/>
              <a:gd name="connsiteX10" fmla="*/ 40482 w 435862"/>
              <a:gd name="connsiteY10" fmla="*/ 131614 h 412602"/>
              <a:gd name="connsiteX11" fmla="*/ 42863 w 435862"/>
              <a:gd name="connsiteY11" fmla="*/ 105420 h 412602"/>
              <a:gd name="connsiteX12" fmla="*/ 45244 w 435862"/>
              <a:gd name="connsiteY12" fmla="*/ 98277 h 412602"/>
              <a:gd name="connsiteX13" fmla="*/ 47625 w 435862"/>
              <a:gd name="connsiteY13" fmla="*/ 74464 h 412602"/>
              <a:gd name="connsiteX14" fmla="*/ 50007 w 435862"/>
              <a:gd name="connsiteY14" fmla="*/ 57795 h 412602"/>
              <a:gd name="connsiteX15" fmla="*/ 54769 w 435862"/>
              <a:gd name="connsiteY15" fmla="*/ 38745 h 412602"/>
              <a:gd name="connsiteX16" fmla="*/ 54769 w 435862"/>
              <a:gd name="connsiteY16" fmla="*/ 174477 h 412602"/>
              <a:gd name="connsiteX17" fmla="*/ 50007 w 435862"/>
              <a:gd name="connsiteY17" fmla="*/ 210195 h 412602"/>
              <a:gd name="connsiteX18" fmla="*/ 45244 w 435862"/>
              <a:gd name="connsiteY18" fmla="*/ 219720 h 412602"/>
              <a:gd name="connsiteX19" fmla="*/ 40482 w 435862"/>
              <a:gd name="connsiteY19" fmla="*/ 243533 h 412602"/>
              <a:gd name="connsiteX20" fmla="*/ 38100 w 435862"/>
              <a:gd name="connsiteY20" fmla="*/ 253058 h 412602"/>
              <a:gd name="connsiteX21" fmla="*/ 33338 w 435862"/>
              <a:gd name="connsiteY21" fmla="*/ 284014 h 412602"/>
              <a:gd name="connsiteX22" fmla="*/ 28575 w 435862"/>
              <a:gd name="connsiteY22" fmla="*/ 293539 h 412602"/>
              <a:gd name="connsiteX23" fmla="*/ 26194 w 435862"/>
              <a:gd name="connsiteY23" fmla="*/ 300683 h 412602"/>
              <a:gd name="connsiteX24" fmla="*/ 21432 w 435862"/>
              <a:gd name="connsiteY24" fmla="*/ 310208 h 412602"/>
              <a:gd name="connsiteX25" fmla="*/ 19050 w 435862"/>
              <a:gd name="connsiteY25" fmla="*/ 319733 h 412602"/>
              <a:gd name="connsiteX26" fmla="*/ 16669 w 435862"/>
              <a:gd name="connsiteY26" fmla="*/ 326877 h 412602"/>
              <a:gd name="connsiteX27" fmla="*/ 19050 w 435862"/>
              <a:gd name="connsiteY27" fmla="*/ 367358 h 412602"/>
              <a:gd name="connsiteX28" fmla="*/ 21432 w 435862"/>
              <a:gd name="connsiteY28" fmla="*/ 379264 h 412602"/>
              <a:gd name="connsiteX29" fmla="*/ 28575 w 435862"/>
              <a:gd name="connsiteY29" fmla="*/ 384027 h 412602"/>
              <a:gd name="connsiteX30" fmla="*/ 54769 w 435862"/>
              <a:gd name="connsiteY30" fmla="*/ 381645 h 412602"/>
              <a:gd name="connsiteX31" fmla="*/ 66675 w 435862"/>
              <a:gd name="connsiteY31" fmla="*/ 376883 h 412602"/>
              <a:gd name="connsiteX32" fmla="*/ 85725 w 435862"/>
              <a:gd name="connsiteY32" fmla="*/ 369739 h 412602"/>
              <a:gd name="connsiteX33" fmla="*/ 104775 w 435862"/>
              <a:gd name="connsiteY33" fmla="*/ 360214 h 412602"/>
              <a:gd name="connsiteX34" fmla="*/ 123825 w 435862"/>
              <a:gd name="connsiteY34" fmla="*/ 343545 h 412602"/>
              <a:gd name="connsiteX35" fmla="*/ 140494 w 435862"/>
              <a:gd name="connsiteY35" fmla="*/ 331639 h 412602"/>
              <a:gd name="connsiteX36" fmla="*/ 145257 w 435862"/>
              <a:gd name="connsiteY36" fmla="*/ 322114 h 412602"/>
              <a:gd name="connsiteX37" fmla="*/ 161925 w 435862"/>
              <a:gd name="connsiteY37" fmla="*/ 307827 h 412602"/>
              <a:gd name="connsiteX38" fmla="*/ 166688 w 435862"/>
              <a:gd name="connsiteY38" fmla="*/ 300683 h 412602"/>
              <a:gd name="connsiteX39" fmla="*/ 173832 w 435862"/>
              <a:gd name="connsiteY39" fmla="*/ 288777 h 412602"/>
              <a:gd name="connsiteX40" fmla="*/ 180975 w 435862"/>
              <a:gd name="connsiteY40" fmla="*/ 281633 h 412602"/>
              <a:gd name="connsiteX41" fmla="*/ 195263 w 435862"/>
              <a:gd name="connsiteY41" fmla="*/ 248295 h 412602"/>
              <a:gd name="connsiteX42" fmla="*/ 202407 w 435862"/>
              <a:gd name="connsiteY42" fmla="*/ 234008 h 412602"/>
              <a:gd name="connsiteX43" fmla="*/ 214313 w 435862"/>
              <a:gd name="connsiteY43" fmla="*/ 212577 h 412602"/>
              <a:gd name="connsiteX44" fmla="*/ 228600 w 435862"/>
              <a:gd name="connsiteY44" fmla="*/ 174477 h 412602"/>
              <a:gd name="connsiteX45" fmla="*/ 233363 w 435862"/>
              <a:gd name="connsiteY45" fmla="*/ 153045 h 412602"/>
              <a:gd name="connsiteX46" fmla="*/ 235744 w 435862"/>
              <a:gd name="connsiteY46" fmla="*/ 145902 h 412602"/>
              <a:gd name="connsiteX47" fmla="*/ 238125 w 435862"/>
              <a:gd name="connsiteY47" fmla="*/ 133995 h 412602"/>
              <a:gd name="connsiteX48" fmla="*/ 240507 w 435862"/>
              <a:gd name="connsiteY48" fmla="*/ 126852 h 412602"/>
              <a:gd name="connsiteX49" fmla="*/ 242888 w 435862"/>
              <a:gd name="connsiteY49" fmla="*/ 117327 h 412602"/>
              <a:gd name="connsiteX50" fmla="*/ 245269 w 435862"/>
              <a:gd name="connsiteY50" fmla="*/ 645 h 412602"/>
              <a:gd name="connsiteX51" fmla="*/ 250032 w 435862"/>
              <a:gd name="connsiteY51" fmla="*/ 7789 h 412602"/>
              <a:gd name="connsiteX52" fmla="*/ 254794 w 435862"/>
              <a:gd name="connsiteY52" fmla="*/ 22077 h 412602"/>
              <a:gd name="connsiteX53" fmla="*/ 252413 w 435862"/>
              <a:gd name="connsiteY53" fmla="*/ 214958 h 412602"/>
              <a:gd name="connsiteX54" fmla="*/ 250032 w 435862"/>
              <a:gd name="connsiteY54" fmla="*/ 224483 h 412602"/>
              <a:gd name="connsiteX55" fmla="*/ 247650 w 435862"/>
              <a:gd name="connsiteY55" fmla="*/ 238770 h 412602"/>
              <a:gd name="connsiteX56" fmla="*/ 242888 w 435862"/>
              <a:gd name="connsiteY56" fmla="*/ 269727 h 412602"/>
              <a:gd name="connsiteX57" fmla="*/ 242888 w 435862"/>
              <a:gd name="connsiteY57" fmla="*/ 386408 h 412602"/>
              <a:gd name="connsiteX58" fmla="*/ 247650 w 435862"/>
              <a:gd name="connsiteY58" fmla="*/ 400695 h 412602"/>
              <a:gd name="connsiteX59" fmla="*/ 257175 w 435862"/>
              <a:gd name="connsiteY59" fmla="*/ 412602 h 412602"/>
              <a:gd name="connsiteX60" fmla="*/ 278607 w 435862"/>
              <a:gd name="connsiteY60" fmla="*/ 410220 h 412602"/>
              <a:gd name="connsiteX61" fmla="*/ 288132 w 435862"/>
              <a:gd name="connsiteY61" fmla="*/ 398314 h 412602"/>
              <a:gd name="connsiteX62" fmla="*/ 295275 w 435862"/>
              <a:gd name="connsiteY62" fmla="*/ 393552 h 412602"/>
              <a:gd name="connsiteX63" fmla="*/ 307182 w 435862"/>
              <a:gd name="connsiteY63" fmla="*/ 381645 h 412602"/>
              <a:gd name="connsiteX64" fmla="*/ 328613 w 435862"/>
              <a:gd name="connsiteY64" fmla="*/ 364977 h 412602"/>
              <a:gd name="connsiteX65" fmla="*/ 340519 w 435862"/>
              <a:gd name="connsiteY65" fmla="*/ 355452 h 412602"/>
              <a:gd name="connsiteX66" fmla="*/ 357188 w 435862"/>
              <a:gd name="connsiteY66" fmla="*/ 336402 h 412602"/>
              <a:gd name="connsiteX67" fmla="*/ 359569 w 435862"/>
              <a:gd name="connsiteY67" fmla="*/ 329258 h 412602"/>
              <a:gd name="connsiteX68" fmla="*/ 364332 w 435862"/>
              <a:gd name="connsiteY68" fmla="*/ 312589 h 412602"/>
              <a:gd name="connsiteX69" fmla="*/ 369094 w 435862"/>
              <a:gd name="connsiteY69" fmla="*/ 305445 h 412602"/>
              <a:gd name="connsiteX70" fmla="*/ 376238 w 435862"/>
              <a:gd name="connsiteY70" fmla="*/ 293539 h 412602"/>
              <a:gd name="connsiteX71" fmla="*/ 378619 w 435862"/>
              <a:gd name="connsiteY71" fmla="*/ 286395 h 412602"/>
              <a:gd name="connsiteX72" fmla="*/ 383382 w 435862"/>
              <a:gd name="connsiteY72" fmla="*/ 276870 h 412602"/>
              <a:gd name="connsiteX73" fmla="*/ 385763 w 435862"/>
              <a:gd name="connsiteY73" fmla="*/ 267345 h 412602"/>
              <a:gd name="connsiteX74" fmla="*/ 388144 w 435862"/>
              <a:gd name="connsiteY74" fmla="*/ 260202 h 412602"/>
              <a:gd name="connsiteX75" fmla="*/ 392907 w 435862"/>
              <a:gd name="connsiteY75" fmla="*/ 234008 h 412602"/>
              <a:gd name="connsiteX76" fmla="*/ 395288 w 435862"/>
              <a:gd name="connsiteY76" fmla="*/ 224483 h 412602"/>
              <a:gd name="connsiteX77" fmla="*/ 400050 w 435862"/>
              <a:gd name="connsiteY77" fmla="*/ 198289 h 412602"/>
              <a:gd name="connsiteX78" fmla="*/ 402432 w 435862"/>
              <a:gd name="connsiteY78" fmla="*/ 169714 h 412602"/>
              <a:gd name="connsiteX79" fmla="*/ 411957 w 435862"/>
              <a:gd name="connsiteY79" fmla="*/ 153045 h 412602"/>
              <a:gd name="connsiteX80" fmla="*/ 416719 w 435862"/>
              <a:gd name="connsiteY80" fmla="*/ 143520 h 412602"/>
              <a:gd name="connsiteX81" fmla="*/ 419100 w 435862"/>
              <a:gd name="connsiteY81" fmla="*/ 129233 h 412602"/>
              <a:gd name="connsiteX82" fmla="*/ 423863 w 435862"/>
              <a:gd name="connsiteY82" fmla="*/ 110183 h 412602"/>
              <a:gd name="connsiteX83" fmla="*/ 428625 w 435862"/>
              <a:gd name="connsiteY83" fmla="*/ 93514 h 412602"/>
              <a:gd name="connsiteX84" fmla="*/ 433388 w 435862"/>
              <a:gd name="connsiteY84" fmla="*/ 103039 h 412602"/>
              <a:gd name="connsiteX85" fmla="*/ 435769 w 435862"/>
              <a:gd name="connsiteY85" fmla="*/ 114945 h 412602"/>
              <a:gd name="connsiteX86" fmla="*/ 431007 w 435862"/>
              <a:gd name="connsiteY86" fmla="*/ 174477 h 412602"/>
              <a:gd name="connsiteX87" fmla="*/ 431007 w 435862"/>
              <a:gd name="connsiteY87" fmla="*/ 281633 h 412602"/>
              <a:gd name="connsiteX88" fmla="*/ 435769 w 435862"/>
              <a:gd name="connsiteY88" fmla="*/ 281633 h 41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35862" h="412602">
                <a:moveTo>
                  <a:pt x="0" y="260202"/>
                </a:moveTo>
                <a:cubicBezTo>
                  <a:pt x="6043" y="229995"/>
                  <a:pt x="-2055" y="262616"/>
                  <a:pt x="7144" y="241152"/>
                </a:cubicBezTo>
                <a:cubicBezTo>
                  <a:pt x="16368" y="219627"/>
                  <a:pt x="2332" y="242416"/>
                  <a:pt x="14288" y="224483"/>
                </a:cubicBezTo>
                <a:cubicBezTo>
                  <a:pt x="19685" y="192094"/>
                  <a:pt x="12827" y="226970"/>
                  <a:pt x="21432" y="198289"/>
                </a:cubicBezTo>
                <a:cubicBezTo>
                  <a:pt x="22595" y="194412"/>
                  <a:pt x="22831" y="190309"/>
                  <a:pt x="23813" y="186383"/>
                </a:cubicBezTo>
                <a:cubicBezTo>
                  <a:pt x="24422" y="183948"/>
                  <a:pt x="25585" y="181674"/>
                  <a:pt x="26194" y="179239"/>
                </a:cubicBezTo>
                <a:cubicBezTo>
                  <a:pt x="27176" y="175313"/>
                  <a:pt x="27593" y="171259"/>
                  <a:pt x="28575" y="167333"/>
                </a:cubicBezTo>
                <a:cubicBezTo>
                  <a:pt x="29184" y="164898"/>
                  <a:pt x="30267" y="162603"/>
                  <a:pt x="30957" y="160189"/>
                </a:cubicBezTo>
                <a:cubicBezTo>
                  <a:pt x="31856" y="157042"/>
                  <a:pt x="32303" y="153769"/>
                  <a:pt x="33338" y="150664"/>
                </a:cubicBezTo>
                <a:cubicBezTo>
                  <a:pt x="34690" y="146609"/>
                  <a:pt x="36599" y="142760"/>
                  <a:pt x="38100" y="138758"/>
                </a:cubicBezTo>
                <a:cubicBezTo>
                  <a:pt x="38981" y="136408"/>
                  <a:pt x="39688" y="133995"/>
                  <a:pt x="40482" y="131614"/>
                </a:cubicBezTo>
                <a:cubicBezTo>
                  <a:pt x="41276" y="122883"/>
                  <a:pt x="41623" y="114099"/>
                  <a:pt x="42863" y="105420"/>
                </a:cubicBezTo>
                <a:cubicBezTo>
                  <a:pt x="43218" y="102935"/>
                  <a:pt x="44862" y="100758"/>
                  <a:pt x="45244" y="98277"/>
                </a:cubicBezTo>
                <a:cubicBezTo>
                  <a:pt x="46457" y="90392"/>
                  <a:pt x="46693" y="82387"/>
                  <a:pt x="47625" y="74464"/>
                </a:cubicBezTo>
                <a:cubicBezTo>
                  <a:pt x="48281" y="68890"/>
                  <a:pt x="48906" y="63299"/>
                  <a:pt x="50007" y="57795"/>
                </a:cubicBezTo>
                <a:cubicBezTo>
                  <a:pt x="51291" y="51377"/>
                  <a:pt x="54769" y="38745"/>
                  <a:pt x="54769" y="38745"/>
                </a:cubicBezTo>
                <a:cubicBezTo>
                  <a:pt x="67235" y="88613"/>
                  <a:pt x="58747" y="51140"/>
                  <a:pt x="54769" y="174477"/>
                </a:cubicBezTo>
                <a:cubicBezTo>
                  <a:pt x="54683" y="177132"/>
                  <a:pt x="51670" y="204653"/>
                  <a:pt x="50007" y="210195"/>
                </a:cubicBezTo>
                <a:cubicBezTo>
                  <a:pt x="48987" y="213595"/>
                  <a:pt x="46832" y="216545"/>
                  <a:pt x="45244" y="219720"/>
                </a:cubicBezTo>
                <a:cubicBezTo>
                  <a:pt x="39709" y="241861"/>
                  <a:pt x="46326" y="214315"/>
                  <a:pt x="40482" y="243533"/>
                </a:cubicBezTo>
                <a:cubicBezTo>
                  <a:pt x="39840" y="246742"/>
                  <a:pt x="38669" y="249835"/>
                  <a:pt x="38100" y="253058"/>
                </a:cubicBezTo>
                <a:cubicBezTo>
                  <a:pt x="36286" y="263339"/>
                  <a:pt x="35729" y="273851"/>
                  <a:pt x="33338" y="284014"/>
                </a:cubicBezTo>
                <a:cubicBezTo>
                  <a:pt x="32525" y="287469"/>
                  <a:pt x="29973" y="290276"/>
                  <a:pt x="28575" y="293539"/>
                </a:cubicBezTo>
                <a:cubicBezTo>
                  <a:pt x="27586" y="295846"/>
                  <a:pt x="27183" y="298376"/>
                  <a:pt x="26194" y="300683"/>
                </a:cubicBezTo>
                <a:cubicBezTo>
                  <a:pt x="24796" y="303946"/>
                  <a:pt x="22678" y="306884"/>
                  <a:pt x="21432" y="310208"/>
                </a:cubicBezTo>
                <a:cubicBezTo>
                  <a:pt x="20283" y="313272"/>
                  <a:pt x="19949" y="316586"/>
                  <a:pt x="19050" y="319733"/>
                </a:cubicBezTo>
                <a:cubicBezTo>
                  <a:pt x="18360" y="322147"/>
                  <a:pt x="17463" y="324496"/>
                  <a:pt x="16669" y="326877"/>
                </a:cubicBezTo>
                <a:cubicBezTo>
                  <a:pt x="17463" y="340371"/>
                  <a:pt x="17826" y="353897"/>
                  <a:pt x="19050" y="367358"/>
                </a:cubicBezTo>
                <a:cubicBezTo>
                  <a:pt x="19416" y="371389"/>
                  <a:pt x="19424" y="375750"/>
                  <a:pt x="21432" y="379264"/>
                </a:cubicBezTo>
                <a:cubicBezTo>
                  <a:pt x="22852" y="381749"/>
                  <a:pt x="26194" y="382439"/>
                  <a:pt x="28575" y="384027"/>
                </a:cubicBezTo>
                <a:cubicBezTo>
                  <a:pt x="37306" y="383233"/>
                  <a:pt x="46152" y="383261"/>
                  <a:pt x="54769" y="381645"/>
                </a:cubicBezTo>
                <a:cubicBezTo>
                  <a:pt x="58970" y="380857"/>
                  <a:pt x="62673" y="378384"/>
                  <a:pt x="66675" y="376883"/>
                </a:cubicBezTo>
                <a:cubicBezTo>
                  <a:pt x="77326" y="372889"/>
                  <a:pt x="72423" y="375879"/>
                  <a:pt x="85725" y="369739"/>
                </a:cubicBezTo>
                <a:cubicBezTo>
                  <a:pt x="92171" y="366764"/>
                  <a:pt x="99755" y="365234"/>
                  <a:pt x="104775" y="360214"/>
                </a:cubicBezTo>
                <a:cubicBezTo>
                  <a:pt x="128226" y="336763"/>
                  <a:pt x="100879" y="363212"/>
                  <a:pt x="123825" y="343545"/>
                </a:cubicBezTo>
                <a:cubicBezTo>
                  <a:pt x="137339" y="331962"/>
                  <a:pt x="123888" y="339943"/>
                  <a:pt x="140494" y="331639"/>
                </a:cubicBezTo>
                <a:cubicBezTo>
                  <a:pt x="142082" y="328464"/>
                  <a:pt x="143194" y="325003"/>
                  <a:pt x="145257" y="322114"/>
                </a:cubicBezTo>
                <a:cubicBezTo>
                  <a:pt x="149086" y="316753"/>
                  <a:pt x="156918" y="311582"/>
                  <a:pt x="161925" y="307827"/>
                </a:cubicBezTo>
                <a:cubicBezTo>
                  <a:pt x="163513" y="305446"/>
                  <a:pt x="165171" y="303110"/>
                  <a:pt x="166688" y="300683"/>
                </a:cubicBezTo>
                <a:cubicBezTo>
                  <a:pt x="169141" y="296758"/>
                  <a:pt x="171055" y="292480"/>
                  <a:pt x="173832" y="288777"/>
                </a:cubicBezTo>
                <a:cubicBezTo>
                  <a:pt x="175852" y="286083"/>
                  <a:pt x="178594" y="284014"/>
                  <a:pt x="180975" y="281633"/>
                </a:cubicBezTo>
                <a:cubicBezTo>
                  <a:pt x="185510" y="263499"/>
                  <a:pt x="181894" y="275033"/>
                  <a:pt x="195263" y="248295"/>
                </a:cubicBezTo>
                <a:cubicBezTo>
                  <a:pt x="197644" y="243533"/>
                  <a:pt x="199668" y="238574"/>
                  <a:pt x="202407" y="234008"/>
                </a:cubicBezTo>
                <a:cubicBezTo>
                  <a:pt x="205435" y="228961"/>
                  <a:pt x="212037" y="218646"/>
                  <a:pt x="214313" y="212577"/>
                </a:cubicBezTo>
                <a:cubicBezTo>
                  <a:pt x="230288" y="169978"/>
                  <a:pt x="217465" y="196750"/>
                  <a:pt x="228600" y="174477"/>
                </a:cubicBezTo>
                <a:cubicBezTo>
                  <a:pt x="230236" y="166300"/>
                  <a:pt x="231123" y="160886"/>
                  <a:pt x="233363" y="153045"/>
                </a:cubicBezTo>
                <a:cubicBezTo>
                  <a:pt x="234052" y="150632"/>
                  <a:pt x="235135" y="148337"/>
                  <a:pt x="235744" y="145902"/>
                </a:cubicBezTo>
                <a:cubicBezTo>
                  <a:pt x="236726" y="141975"/>
                  <a:pt x="237143" y="137922"/>
                  <a:pt x="238125" y="133995"/>
                </a:cubicBezTo>
                <a:cubicBezTo>
                  <a:pt x="238734" y="131560"/>
                  <a:pt x="239817" y="129265"/>
                  <a:pt x="240507" y="126852"/>
                </a:cubicBezTo>
                <a:cubicBezTo>
                  <a:pt x="241406" y="123705"/>
                  <a:pt x="242094" y="120502"/>
                  <a:pt x="242888" y="117327"/>
                </a:cubicBezTo>
                <a:cubicBezTo>
                  <a:pt x="243682" y="78433"/>
                  <a:pt x="242737" y="39465"/>
                  <a:pt x="245269" y="645"/>
                </a:cubicBezTo>
                <a:cubicBezTo>
                  <a:pt x="245455" y="-2211"/>
                  <a:pt x="248870" y="5174"/>
                  <a:pt x="250032" y="7789"/>
                </a:cubicBezTo>
                <a:cubicBezTo>
                  <a:pt x="252071" y="12377"/>
                  <a:pt x="254794" y="22077"/>
                  <a:pt x="254794" y="22077"/>
                </a:cubicBezTo>
                <a:cubicBezTo>
                  <a:pt x="254000" y="86371"/>
                  <a:pt x="253925" y="150677"/>
                  <a:pt x="252413" y="214958"/>
                </a:cubicBezTo>
                <a:cubicBezTo>
                  <a:pt x="252336" y="218230"/>
                  <a:pt x="250674" y="221274"/>
                  <a:pt x="250032" y="224483"/>
                </a:cubicBezTo>
                <a:cubicBezTo>
                  <a:pt x="249085" y="229217"/>
                  <a:pt x="248288" y="233984"/>
                  <a:pt x="247650" y="238770"/>
                </a:cubicBezTo>
                <a:cubicBezTo>
                  <a:pt x="243730" y="268164"/>
                  <a:pt x="247548" y="251084"/>
                  <a:pt x="242888" y="269727"/>
                </a:cubicBezTo>
                <a:cubicBezTo>
                  <a:pt x="239102" y="318951"/>
                  <a:pt x="238045" y="318605"/>
                  <a:pt x="242888" y="386408"/>
                </a:cubicBezTo>
                <a:cubicBezTo>
                  <a:pt x="243246" y="391415"/>
                  <a:pt x="246063" y="395933"/>
                  <a:pt x="247650" y="400695"/>
                </a:cubicBezTo>
                <a:cubicBezTo>
                  <a:pt x="250936" y="410553"/>
                  <a:pt x="247945" y="406447"/>
                  <a:pt x="257175" y="412602"/>
                </a:cubicBezTo>
                <a:cubicBezTo>
                  <a:pt x="264319" y="411808"/>
                  <a:pt x="272081" y="413232"/>
                  <a:pt x="278607" y="410220"/>
                </a:cubicBezTo>
                <a:cubicBezTo>
                  <a:pt x="283222" y="408090"/>
                  <a:pt x="284538" y="401908"/>
                  <a:pt x="288132" y="398314"/>
                </a:cubicBezTo>
                <a:cubicBezTo>
                  <a:pt x="290155" y="396291"/>
                  <a:pt x="293121" y="395436"/>
                  <a:pt x="295275" y="393552"/>
                </a:cubicBezTo>
                <a:cubicBezTo>
                  <a:pt x="299499" y="389856"/>
                  <a:pt x="302920" y="385298"/>
                  <a:pt x="307182" y="381645"/>
                </a:cubicBezTo>
                <a:cubicBezTo>
                  <a:pt x="314053" y="375755"/>
                  <a:pt x="321497" y="370568"/>
                  <a:pt x="328613" y="364977"/>
                </a:cubicBezTo>
                <a:cubicBezTo>
                  <a:pt x="332609" y="361837"/>
                  <a:pt x="337344" y="359421"/>
                  <a:pt x="340519" y="355452"/>
                </a:cubicBezTo>
                <a:cubicBezTo>
                  <a:pt x="352148" y="340915"/>
                  <a:pt x="346450" y="347139"/>
                  <a:pt x="357188" y="336402"/>
                </a:cubicBezTo>
                <a:cubicBezTo>
                  <a:pt x="357982" y="334021"/>
                  <a:pt x="358848" y="331662"/>
                  <a:pt x="359569" y="329258"/>
                </a:cubicBezTo>
                <a:cubicBezTo>
                  <a:pt x="361230" y="323723"/>
                  <a:pt x="362186" y="317954"/>
                  <a:pt x="364332" y="312589"/>
                </a:cubicBezTo>
                <a:cubicBezTo>
                  <a:pt x="365395" y="309932"/>
                  <a:pt x="367577" y="307872"/>
                  <a:pt x="369094" y="305445"/>
                </a:cubicBezTo>
                <a:cubicBezTo>
                  <a:pt x="371547" y="301520"/>
                  <a:pt x="374168" y="297679"/>
                  <a:pt x="376238" y="293539"/>
                </a:cubicBezTo>
                <a:cubicBezTo>
                  <a:pt x="377361" y="291294"/>
                  <a:pt x="377630" y="288702"/>
                  <a:pt x="378619" y="286395"/>
                </a:cubicBezTo>
                <a:cubicBezTo>
                  <a:pt x="380017" y="283132"/>
                  <a:pt x="381794" y="280045"/>
                  <a:pt x="383382" y="276870"/>
                </a:cubicBezTo>
                <a:cubicBezTo>
                  <a:pt x="384176" y="273695"/>
                  <a:pt x="384864" y="270492"/>
                  <a:pt x="385763" y="267345"/>
                </a:cubicBezTo>
                <a:cubicBezTo>
                  <a:pt x="386452" y="264932"/>
                  <a:pt x="387535" y="262637"/>
                  <a:pt x="388144" y="260202"/>
                </a:cubicBezTo>
                <a:cubicBezTo>
                  <a:pt x="390693" y="250005"/>
                  <a:pt x="390788" y="244601"/>
                  <a:pt x="392907" y="234008"/>
                </a:cubicBezTo>
                <a:cubicBezTo>
                  <a:pt x="393549" y="230799"/>
                  <a:pt x="394646" y="227692"/>
                  <a:pt x="395288" y="224483"/>
                </a:cubicBezTo>
                <a:cubicBezTo>
                  <a:pt x="397028" y="215781"/>
                  <a:pt x="398463" y="207020"/>
                  <a:pt x="400050" y="198289"/>
                </a:cubicBezTo>
                <a:cubicBezTo>
                  <a:pt x="400844" y="188764"/>
                  <a:pt x="401169" y="179188"/>
                  <a:pt x="402432" y="169714"/>
                </a:cubicBezTo>
                <a:cubicBezTo>
                  <a:pt x="403542" y="161386"/>
                  <a:pt x="407300" y="160497"/>
                  <a:pt x="411957" y="153045"/>
                </a:cubicBezTo>
                <a:cubicBezTo>
                  <a:pt x="413838" y="150035"/>
                  <a:pt x="415132" y="146695"/>
                  <a:pt x="416719" y="143520"/>
                </a:cubicBezTo>
                <a:cubicBezTo>
                  <a:pt x="417513" y="138758"/>
                  <a:pt x="418088" y="133954"/>
                  <a:pt x="419100" y="129233"/>
                </a:cubicBezTo>
                <a:cubicBezTo>
                  <a:pt x="420472" y="122833"/>
                  <a:pt x="422275" y="116533"/>
                  <a:pt x="423863" y="110183"/>
                </a:cubicBezTo>
                <a:cubicBezTo>
                  <a:pt x="426854" y="98218"/>
                  <a:pt x="425208" y="103767"/>
                  <a:pt x="428625" y="93514"/>
                </a:cubicBezTo>
                <a:cubicBezTo>
                  <a:pt x="430213" y="96689"/>
                  <a:pt x="432265" y="99671"/>
                  <a:pt x="433388" y="103039"/>
                </a:cubicBezTo>
                <a:cubicBezTo>
                  <a:pt x="434668" y="106879"/>
                  <a:pt x="435769" y="110898"/>
                  <a:pt x="435769" y="114945"/>
                </a:cubicBezTo>
                <a:cubicBezTo>
                  <a:pt x="435769" y="158073"/>
                  <a:pt x="436938" y="150752"/>
                  <a:pt x="431007" y="174477"/>
                </a:cubicBezTo>
                <a:cubicBezTo>
                  <a:pt x="429764" y="205538"/>
                  <a:pt x="426213" y="249671"/>
                  <a:pt x="431007" y="281633"/>
                </a:cubicBezTo>
                <a:cubicBezTo>
                  <a:pt x="431242" y="283203"/>
                  <a:pt x="434182" y="281633"/>
                  <a:pt x="435769" y="28163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/>
          <p:cNvSpPr/>
          <p:nvPr/>
        </p:nvSpPr>
        <p:spPr>
          <a:xfrm>
            <a:off x="1682910" y="3706961"/>
            <a:ext cx="435862" cy="412602"/>
          </a:xfrm>
          <a:custGeom>
            <a:avLst/>
            <a:gdLst>
              <a:gd name="connsiteX0" fmla="*/ 0 w 435862"/>
              <a:gd name="connsiteY0" fmla="*/ 260202 h 412602"/>
              <a:gd name="connsiteX1" fmla="*/ 7144 w 435862"/>
              <a:gd name="connsiteY1" fmla="*/ 241152 h 412602"/>
              <a:gd name="connsiteX2" fmla="*/ 14288 w 435862"/>
              <a:gd name="connsiteY2" fmla="*/ 224483 h 412602"/>
              <a:gd name="connsiteX3" fmla="*/ 21432 w 435862"/>
              <a:gd name="connsiteY3" fmla="*/ 198289 h 412602"/>
              <a:gd name="connsiteX4" fmla="*/ 23813 w 435862"/>
              <a:gd name="connsiteY4" fmla="*/ 186383 h 412602"/>
              <a:gd name="connsiteX5" fmla="*/ 26194 w 435862"/>
              <a:gd name="connsiteY5" fmla="*/ 179239 h 412602"/>
              <a:gd name="connsiteX6" fmla="*/ 28575 w 435862"/>
              <a:gd name="connsiteY6" fmla="*/ 167333 h 412602"/>
              <a:gd name="connsiteX7" fmla="*/ 30957 w 435862"/>
              <a:gd name="connsiteY7" fmla="*/ 160189 h 412602"/>
              <a:gd name="connsiteX8" fmla="*/ 33338 w 435862"/>
              <a:gd name="connsiteY8" fmla="*/ 150664 h 412602"/>
              <a:gd name="connsiteX9" fmla="*/ 38100 w 435862"/>
              <a:gd name="connsiteY9" fmla="*/ 138758 h 412602"/>
              <a:gd name="connsiteX10" fmla="*/ 40482 w 435862"/>
              <a:gd name="connsiteY10" fmla="*/ 131614 h 412602"/>
              <a:gd name="connsiteX11" fmla="*/ 42863 w 435862"/>
              <a:gd name="connsiteY11" fmla="*/ 105420 h 412602"/>
              <a:gd name="connsiteX12" fmla="*/ 45244 w 435862"/>
              <a:gd name="connsiteY12" fmla="*/ 98277 h 412602"/>
              <a:gd name="connsiteX13" fmla="*/ 47625 w 435862"/>
              <a:gd name="connsiteY13" fmla="*/ 74464 h 412602"/>
              <a:gd name="connsiteX14" fmla="*/ 50007 w 435862"/>
              <a:gd name="connsiteY14" fmla="*/ 57795 h 412602"/>
              <a:gd name="connsiteX15" fmla="*/ 54769 w 435862"/>
              <a:gd name="connsiteY15" fmla="*/ 38745 h 412602"/>
              <a:gd name="connsiteX16" fmla="*/ 54769 w 435862"/>
              <a:gd name="connsiteY16" fmla="*/ 174477 h 412602"/>
              <a:gd name="connsiteX17" fmla="*/ 50007 w 435862"/>
              <a:gd name="connsiteY17" fmla="*/ 210195 h 412602"/>
              <a:gd name="connsiteX18" fmla="*/ 45244 w 435862"/>
              <a:gd name="connsiteY18" fmla="*/ 219720 h 412602"/>
              <a:gd name="connsiteX19" fmla="*/ 40482 w 435862"/>
              <a:gd name="connsiteY19" fmla="*/ 243533 h 412602"/>
              <a:gd name="connsiteX20" fmla="*/ 38100 w 435862"/>
              <a:gd name="connsiteY20" fmla="*/ 253058 h 412602"/>
              <a:gd name="connsiteX21" fmla="*/ 33338 w 435862"/>
              <a:gd name="connsiteY21" fmla="*/ 284014 h 412602"/>
              <a:gd name="connsiteX22" fmla="*/ 28575 w 435862"/>
              <a:gd name="connsiteY22" fmla="*/ 293539 h 412602"/>
              <a:gd name="connsiteX23" fmla="*/ 26194 w 435862"/>
              <a:gd name="connsiteY23" fmla="*/ 300683 h 412602"/>
              <a:gd name="connsiteX24" fmla="*/ 21432 w 435862"/>
              <a:gd name="connsiteY24" fmla="*/ 310208 h 412602"/>
              <a:gd name="connsiteX25" fmla="*/ 19050 w 435862"/>
              <a:gd name="connsiteY25" fmla="*/ 319733 h 412602"/>
              <a:gd name="connsiteX26" fmla="*/ 16669 w 435862"/>
              <a:gd name="connsiteY26" fmla="*/ 326877 h 412602"/>
              <a:gd name="connsiteX27" fmla="*/ 19050 w 435862"/>
              <a:gd name="connsiteY27" fmla="*/ 367358 h 412602"/>
              <a:gd name="connsiteX28" fmla="*/ 21432 w 435862"/>
              <a:gd name="connsiteY28" fmla="*/ 379264 h 412602"/>
              <a:gd name="connsiteX29" fmla="*/ 28575 w 435862"/>
              <a:gd name="connsiteY29" fmla="*/ 384027 h 412602"/>
              <a:gd name="connsiteX30" fmla="*/ 54769 w 435862"/>
              <a:gd name="connsiteY30" fmla="*/ 381645 h 412602"/>
              <a:gd name="connsiteX31" fmla="*/ 66675 w 435862"/>
              <a:gd name="connsiteY31" fmla="*/ 376883 h 412602"/>
              <a:gd name="connsiteX32" fmla="*/ 85725 w 435862"/>
              <a:gd name="connsiteY32" fmla="*/ 369739 h 412602"/>
              <a:gd name="connsiteX33" fmla="*/ 104775 w 435862"/>
              <a:gd name="connsiteY33" fmla="*/ 360214 h 412602"/>
              <a:gd name="connsiteX34" fmla="*/ 123825 w 435862"/>
              <a:gd name="connsiteY34" fmla="*/ 343545 h 412602"/>
              <a:gd name="connsiteX35" fmla="*/ 140494 w 435862"/>
              <a:gd name="connsiteY35" fmla="*/ 331639 h 412602"/>
              <a:gd name="connsiteX36" fmla="*/ 145257 w 435862"/>
              <a:gd name="connsiteY36" fmla="*/ 322114 h 412602"/>
              <a:gd name="connsiteX37" fmla="*/ 161925 w 435862"/>
              <a:gd name="connsiteY37" fmla="*/ 307827 h 412602"/>
              <a:gd name="connsiteX38" fmla="*/ 166688 w 435862"/>
              <a:gd name="connsiteY38" fmla="*/ 300683 h 412602"/>
              <a:gd name="connsiteX39" fmla="*/ 173832 w 435862"/>
              <a:gd name="connsiteY39" fmla="*/ 288777 h 412602"/>
              <a:gd name="connsiteX40" fmla="*/ 180975 w 435862"/>
              <a:gd name="connsiteY40" fmla="*/ 281633 h 412602"/>
              <a:gd name="connsiteX41" fmla="*/ 195263 w 435862"/>
              <a:gd name="connsiteY41" fmla="*/ 248295 h 412602"/>
              <a:gd name="connsiteX42" fmla="*/ 202407 w 435862"/>
              <a:gd name="connsiteY42" fmla="*/ 234008 h 412602"/>
              <a:gd name="connsiteX43" fmla="*/ 214313 w 435862"/>
              <a:gd name="connsiteY43" fmla="*/ 212577 h 412602"/>
              <a:gd name="connsiteX44" fmla="*/ 228600 w 435862"/>
              <a:gd name="connsiteY44" fmla="*/ 174477 h 412602"/>
              <a:gd name="connsiteX45" fmla="*/ 233363 w 435862"/>
              <a:gd name="connsiteY45" fmla="*/ 153045 h 412602"/>
              <a:gd name="connsiteX46" fmla="*/ 235744 w 435862"/>
              <a:gd name="connsiteY46" fmla="*/ 145902 h 412602"/>
              <a:gd name="connsiteX47" fmla="*/ 238125 w 435862"/>
              <a:gd name="connsiteY47" fmla="*/ 133995 h 412602"/>
              <a:gd name="connsiteX48" fmla="*/ 240507 w 435862"/>
              <a:gd name="connsiteY48" fmla="*/ 126852 h 412602"/>
              <a:gd name="connsiteX49" fmla="*/ 242888 w 435862"/>
              <a:gd name="connsiteY49" fmla="*/ 117327 h 412602"/>
              <a:gd name="connsiteX50" fmla="*/ 245269 w 435862"/>
              <a:gd name="connsiteY50" fmla="*/ 645 h 412602"/>
              <a:gd name="connsiteX51" fmla="*/ 250032 w 435862"/>
              <a:gd name="connsiteY51" fmla="*/ 7789 h 412602"/>
              <a:gd name="connsiteX52" fmla="*/ 254794 w 435862"/>
              <a:gd name="connsiteY52" fmla="*/ 22077 h 412602"/>
              <a:gd name="connsiteX53" fmla="*/ 252413 w 435862"/>
              <a:gd name="connsiteY53" fmla="*/ 214958 h 412602"/>
              <a:gd name="connsiteX54" fmla="*/ 250032 w 435862"/>
              <a:gd name="connsiteY54" fmla="*/ 224483 h 412602"/>
              <a:gd name="connsiteX55" fmla="*/ 247650 w 435862"/>
              <a:gd name="connsiteY55" fmla="*/ 238770 h 412602"/>
              <a:gd name="connsiteX56" fmla="*/ 242888 w 435862"/>
              <a:gd name="connsiteY56" fmla="*/ 269727 h 412602"/>
              <a:gd name="connsiteX57" fmla="*/ 242888 w 435862"/>
              <a:gd name="connsiteY57" fmla="*/ 386408 h 412602"/>
              <a:gd name="connsiteX58" fmla="*/ 247650 w 435862"/>
              <a:gd name="connsiteY58" fmla="*/ 400695 h 412602"/>
              <a:gd name="connsiteX59" fmla="*/ 257175 w 435862"/>
              <a:gd name="connsiteY59" fmla="*/ 412602 h 412602"/>
              <a:gd name="connsiteX60" fmla="*/ 278607 w 435862"/>
              <a:gd name="connsiteY60" fmla="*/ 410220 h 412602"/>
              <a:gd name="connsiteX61" fmla="*/ 288132 w 435862"/>
              <a:gd name="connsiteY61" fmla="*/ 398314 h 412602"/>
              <a:gd name="connsiteX62" fmla="*/ 295275 w 435862"/>
              <a:gd name="connsiteY62" fmla="*/ 393552 h 412602"/>
              <a:gd name="connsiteX63" fmla="*/ 307182 w 435862"/>
              <a:gd name="connsiteY63" fmla="*/ 381645 h 412602"/>
              <a:gd name="connsiteX64" fmla="*/ 328613 w 435862"/>
              <a:gd name="connsiteY64" fmla="*/ 364977 h 412602"/>
              <a:gd name="connsiteX65" fmla="*/ 340519 w 435862"/>
              <a:gd name="connsiteY65" fmla="*/ 355452 h 412602"/>
              <a:gd name="connsiteX66" fmla="*/ 357188 w 435862"/>
              <a:gd name="connsiteY66" fmla="*/ 336402 h 412602"/>
              <a:gd name="connsiteX67" fmla="*/ 359569 w 435862"/>
              <a:gd name="connsiteY67" fmla="*/ 329258 h 412602"/>
              <a:gd name="connsiteX68" fmla="*/ 364332 w 435862"/>
              <a:gd name="connsiteY68" fmla="*/ 312589 h 412602"/>
              <a:gd name="connsiteX69" fmla="*/ 369094 w 435862"/>
              <a:gd name="connsiteY69" fmla="*/ 305445 h 412602"/>
              <a:gd name="connsiteX70" fmla="*/ 376238 w 435862"/>
              <a:gd name="connsiteY70" fmla="*/ 293539 h 412602"/>
              <a:gd name="connsiteX71" fmla="*/ 378619 w 435862"/>
              <a:gd name="connsiteY71" fmla="*/ 286395 h 412602"/>
              <a:gd name="connsiteX72" fmla="*/ 383382 w 435862"/>
              <a:gd name="connsiteY72" fmla="*/ 276870 h 412602"/>
              <a:gd name="connsiteX73" fmla="*/ 385763 w 435862"/>
              <a:gd name="connsiteY73" fmla="*/ 267345 h 412602"/>
              <a:gd name="connsiteX74" fmla="*/ 388144 w 435862"/>
              <a:gd name="connsiteY74" fmla="*/ 260202 h 412602"/>
              <a:gd name="connsiteX75" fmla="*/ 392907 w 435862"/>
              <a:gd name="connsiteY75" fmla="*/ 234008 h 412602"/>
              <a:gd name="connsiteX76" fmla="*/ 395288 w 435862"/>
              <a:gd name="connsiteY76" fmla="*/ 224483 h 412602"/>
              <a:gd name="connsiteX77" fmla="*/ 400050 w 435862"/>
              <a:gd name="connsiteY77" fmla="*/ 198289 h 412602"/>
              <a:gd name="connsiteX78" fmla="*/ 402432 w 435862"/>
              <a:gd name="connsiteY78" fmla="*/ 169714 h 412602"/>
              <a:gd name="connsiteX79" fmla="*/ 411957 w 435862"/>
              <a:gd name="connsiteY79" fmla="*/ 153045 h 412602"/>
              <a:gd name="connsiteX80" fmla="*/ 416719 w 435862"/>
              <a:gd name="connsiteY80" fmla="*/ 143520 h 412602"/>
              <a:gd name="connsiteX81" fmla="*/ 419100 w 435862"/>
              <a:gd name="connsiteY81" fmla="*/ 129233 h 412602"/>
              <a:gd name="connsiteX82" fmla="*/ 423863 w 435862"/>
              <a:gd name="connsiteY82" fmla="*/ 110183 h 412602"/>
              <a:gd name="connsiteX83" fmla="*/ 428625 w 435862"/>
              <a:gd name="connsiteY83" fmla="*/ 93514 h 412602"/>
              <a:gd name="connsiteX84" fmla="*/ 433388 w 435862"/>
              <a:gd name="connsiteY84" fmla="*/ 103039 h 412602"/>
              <a:gd name="connsiteX85" fmla="*/ 435769 w 435862"/>
              <a:gd name="connsiteY85" fmla="*/ 114945 h 412602"/>
              <a:gd name="connsiteX86" fmla="*/ 431007 w 435862"/>
              <a:gd name="connsiteY86" fmla="*/ 174477 h 412602"/>
              <a:gd name="connsiteX87" fmla="*/ 431007 w 435862"/>
              <a:gd name="connsiteY87" fmla="*/ 281633 h 412602"/>
              <a:gd name="connsiteX88" fmla="*/ 435769 w 435862"/>
              <a:gd name="connsiteY88" fmla="*/ 281633 h 41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35862" h="412602">
                <a:moveTo>
                  <a:pt x="0" y="260202"/>
                </a:moveTo>
                <a:cubicBezTo>
                  <a:pt x="6043" y="229995"/>
                  <a:pt x="-2055" y="262616"/>
                  <a:pt x="7144" y="241152"/>
                </a:cubicBezTo>
                <a:cubicBezTo>
                  <a:pt x="16368" y="219627"/>
                  <a:pt x="2332" y="242416"/>
                  <a:pt x="14288" y="224483"/>
                </a:cubicBezTo>
                <a:cubicBezTo>
                  <a:pt x="19685" y="192094"/>
                  <a:pt x="12827" y="226970"/>
                  <a:pt x="21432" y="198289"/>
                </a:cubicBezTo>
                <a:cubicBezTo>
                  <a:pt x="22595" y="194412"/>
                  <a:pt x="22831" y="190309"/>
                  <a:pt x="23813" y="186383"/>
                </a:cubicBezTo>
                <a:cubicBezTo>
                  <a:pt x="24422" y="183948"/>
                  <a:pt x="25585" y="181674"/>
                  <a:pt x="26194" y="179239"/>
                </a:cubicBezTo>
                <a:cubicBezTo>
                  <a:pt x="27176" y="175313"/>
                  <a:pt x="27593" y="171259"/>
                  <a:pt x="28575" y="167333"/>
                </a:cubicBezTo>
                <a:cubicBezTo>
                  <a:pt x="29184" y="164898"/>
                  <a:pt x="30267" y="162603"/>
                  <a:pt x="30957" y="160189"/>
                </a:cubicBezTo>
                <a:cubicBezTo>
                  <a:pt x="31856" y="157042"/>
                  <a:pt x="32303" y="153769"/>
                  <a:pt x="33338" y="150664"/>
                </a:cubicBezTo>
                <a:cubicBezTo>
                  <a:pt x="34690" y="146609"/>
                  <a:pt x="36599" y="142760"/>
                  <a:pt x="38100" y="138758"/>
                </a:cubicBezTo>
                <a:cubicBezTo>
                  <a:pt x="38981" y="136408"/>
                  <a:pt x="39688" y="133995"/>
                  <a:pt x="40482" y="131614"/>
                </a:cubicBezTo>
                <a:cubicBezTo>
                  <a:pt x="41276" y="122883"/>
                  <a:pt x="41623" y="114099"/>
                  <a:pt x="42863" y="105420"/>
                </a:cubicBezTo>
                <a:cubicBezTo>
                  <a:pt x="43218" y="102935"/>
                  <a:pt x="44862" y="100758"/>
                  <a:pt x="45244" y="98277"/>
                </a:cubicBezTo>
                <a:cubicBezTo>
                  <a:pt x="46457" y="90392"/>
                  <a:pt x="46693" y="82387"/>
                  <a:pt x="47625" y="74464"/>
                </a:cubicBezTo>
                <a:cubicBezTo>
                  <a:pt x="48281" y="68890"/>
                  <a:pt x="48906" y="63299"/>
                  <a:pt x="50007" y="57795"/>
                </a:cubicBezTo>
                <a:cubicBezTo>
                  <a:pt x="51291" y="51377"/>
                  <a:pt x="54769" y="38745"/>
                  <a:pt x="54769" y="38745"/>
                </a:cubicBezTo>
                <a:cubicBezTo>
                  <a:pt x="67235" y="88613"/>
                  <a:pt x="58747" y="51140"/>
                  <a:pt x="54769" y="174477"/>
                </a:cubicBezTo>
                <a:cubicBezTo>
                  <a:pt x="54683" y="177132"/>
                  <a:pt x="51670" y="204653"/>
                  <a:pt x="50007" y="210195"/>
                </a:cubicBezTo>
                <a:cubicBezTo>
                  <a:pt x="48987" y="213595"/>
                  <a:pt x="46832" y="216545"/>
                  <a:pt x="45244" y="219720"/>
                </a:cubicBezTo>
                <a:cubicBezTo>
                  <a:pt x="39709" y="241861"/>
                  <a:pt x="46326" y="214315"/>
                  <a:pt x="40482" y="243533"/>
                </a:cubicBezTo>
                <a:cubicBezTo>
                  <a:pt x="39840" y="246742"/>
                  <a:pt x="38669" y="249835"/>
                  <a:pt x="38100" y="253058"/>
                </a:cubicBezTo>
                <a:cubicBezTo>
                  <a:pt x="36286" y="263339"/>
                  <a:pt x="35729" y="273851"/>
                  <a:pt x="33338" y="284014"/>
                </a:cubicBezTo>
                <a:cubicBezTo>
                  <a:pt x="32525" y="287469"/>
                  <a:pt x="29973" y="290276"/>
                  <a:pt x="28575" y="293539"/>
                </a:cubicBezTo>
                <a:cubicBezTo>
                  <a:pt x="27586" y="295846"/>
                  <a:pt x="27183" y="298376"/>
                  <a:pt x="26194" y="300683"/>
                </a:cubicBezTo>
                <a:cubicBezTo>
                  <a:pt x="24796" y="303946"/>
                  <a:pt x="22678" y="306884"/>
                  <a:pt x="21432" y="310208"/>
                </a:cubicBezTo>
                <a:cubicBezTo>
                  <a:pt x="20283" y="313272"/>
                  <a:pt x="19949" y="316586"/>
                  <a:pt x="19050" y="319733"/>
                </a:cubicBezTo>
                <a:cubicBezTo>
                  <a:pt x="18360" y="322147"/>
                  <a:pt x="17463" y="324496"/>
                  <a:pt x="16669" y="326877"/>
                </a:cubicBezTo>
                <a:cubicBezTo>
                  <a:pt x="17463" y="340371"/>
                  <a:pt x="17826" y="353897"/>
                  <a:pt x="19050" y="367358"/>
                </a:cubicBezTo>
                <a:cubicBezTo>
                  <a:pt x="19416" y="371389"/>
                  <a:pt x="19424" y="375750"/>
                  <a:pt x="21432" y="379264"/>
                </a:cubicBezTo>
                <a:cubicBezTo>
                  <a:pt x="22852" y="381749"/>
                  <a:pt x="26194" y="382439"/>
                  <a:pt x="28575" y="384027"/>
                </a:cubicBezTo>
                <a:cubicBezTo>
                  <a:pt x="37306" y="383233"/>
                  <a:pt x="46152" y="383261"/>
                  <a:pt x="54769" y="381645"/>
                </a:cubicBezTo>
                <a:cubicBezTo>
                  <a:pt x="58970" y="380857"/>
                  <a:pt x="62673" y="378384"/>
                  <a:pt x="66675" y="376883"/>
                </a:cubicBezTo>
                <a:cubicBezTo>
                  <a:pt x="77326" y="372889"/>
                  <a:pt x="72423" y="375879"/>
                  <a:pt x="85725" y="369739"/>
                </a:cubicBezTo>
                <a:cubicBezTo>
                  <a:pt x="92171" y="366764"/>
                  <a:pt x="99755" y="365234"/>
                  <a:pt x="104775" y="360214"/>
                </a:cubicBezTo>
                <a:cubicBezTo>
                  <a:pt x="128226" y="336763"/>
                  <a:pt x="100879" y="363212"/>
                  <a:pt x="123825" y="343545"/>
                </a:cubicBezTo>
                <a:cubicBezTo>
                  <a:pt x="137339" y="331962"/>
                  <a:pt x="123888" y="339943"/>
                  <a:pt x="140494" y="331639"/>
                </a:cubicBezTo>
                <a:cubicBezTo>
                  <a:pt x="142082" y="328464"/>
                  <a:pt x="143194" y="325003"/>
                  <a:pt x="145257" y="322114"/>
                </a:cubicBezTo>
                <a:cubicBezTo>
                  <a:pt x="149086" y="316753"/>
                  <a:pt x="156918" y="311582"/>
                  <a:pt x="161925" y="307827"/>
                </a:cubicBezTo>
                <a:cubicBezTo>
                  <a:pt x="163513" y="305446"/>
                  <a:pt x="165171" y="303110"/>
                  <a:pt x="166688" y="300683"/>
                </a:cubicBezTo>
                <a:cubicBezTo>
                  <a:pt x="169141" y="296758"/>
                  <a:pt x="171055" y="292480"/>
                  <a:pt x="173832" y="288777"/>
                </a:cubicBezTo>
                <a:cubicBezTo>
                  <a:pt x="175852" y="286083"/>
                  <a:pt x="178594" y="284014"/>
                  <a:pt x="180975" y="281633"/>
                </a:cubicBezTo>
                <a:cubicBezTo>
                  <a:pt x="185510" y="263499"/>
                  <a:pt x="181894" y="275033"/>
                  <a:pt x="195263" y="248295"/>
                </a:cubicBezTo>
                <a:cubicBezTo>
                  <a:pt x="197644" y="243533"/>
                  <a:pt x="199668" y="238574"/>
                  <a:pt x="202407" y="234008"/>
                </a:cubicBezTo>
                <a:cubicBezTo>
                  <a:pt x="205435" y="228961"/>
                  <a:pt x="212037" y="218646"/>
                  <a:pt x="214313" y="212577"/>
                </a:cubicBezTo>
                <a:cubicBezTo>
                  <a:pt x="230288" y="169978"/>
                  <a:pt x="217465" y="196750"/>
                  <a:pt x="228600" y="174477"/>
                </a:cubicBezTo>
                <a:cubicBezTo>
                  <a:pt x="230236" y="166300"/>
                  <a:pt x="231123" y="160886"/>
                  <a:pt x="233363" y="153045"/>
                </a:cubicBezTo>
                <a:cubicBezTo>
                  <a:pt x="234052" y="150632"/>
                  <a:pt x="235135" y="148337"/>
                  <a:pt x="235744" y="145902"/>
                </a:cubicBezTo>
                <a:cubicBezTo>
                  <a:pt x="236726" y="141975"/>
                  <a:pt x="237143" y="137922"/>
                  <a:pt x="238125" y="133995"/>
                </a:cubicBezTo>
                <a:cubicBezTo>
                  <a:pt x="238734" y="131560"/>
                  <a:pt x="239817" y="129265"/>
                  <a:pt x="240507" y="126852"/>
                </a:cubicBezTo>
                <a:cubicBezTo>
                  <a:pt x="241406" y="123705"/>
                  <a:pt x="242094" y="120502"/>
                  <a:pt x="242888" y="117327"/>
                </a:cubicBezTo>
                <a:cubicBezTo>
                  <a:pt x="243682" y="78433"/>
                  <a:pt x="242737" y="39465"/>
                  <a:pt x="245269" y="645"/>
                </a:cubicBezTo>
                <a:cubicBezTo>
                  <a:pt x="245455" y="-2211"/>
                  <a:pt x="248870" y="5174"/>
                  <a:pt x="250032" y="7789"/>
                </a:cubicBezTo>
                <a:cubicBezTo>
                  <a:pt x="252071" y="12377"/>
                  <a:pt x="254794" y="22077"/>
                  <a:pt x="254794" y="22077"/>
                </a:cubicBezTo>
                <a:cubicBezTo>
                  <a:pt x="254000" y="86371"/>
                  <a:pt x="253925" y="150677"/>
                  <a:pt x="252413" y="214958"/>
                </a:cubicBezTo>
                <a:cubicBezTo>
                  <a:pt x="252336" y="218230"/>
                  <a:pt x="250674" y="221274"/>
                  <a:pt x="250032" y="224483"/>
                </a:cubicBezTo>
                <a:cubicBezTo>
                  <a:pt x="249085" y="229217"/>
                  <a:pt x="248288" y="233984"/>
                  <a:pt x="247650" y="238770"/>
                </a:cubicBezTo>
                <a:cubicBezTo>
                  <a:pt x="243730" y="268164"/>
                  <a:pt x="247548" y="251084"/>
                  <a:pt x="242888" y="269727"/>
                </a:cubicBezTo>
                <a:cubicBezTo>
                  <a:pt x="239102" y="318951"/>
                  <a:pt x="238045" y="318605"/>
                  <a:pt x="242888" y="386408"/>
                </a:cubicBezTo>
                <a:cubicBezTo>
                  <a:pt x="243246" y="391415"/>
                  <a:pt x="246063" y="395933"/>
                  <a:pt x="247650" y="400695"/>
                </a:cubicBezTo>
                <a:cubicBezTo>
                  <a:pt x="250936" y="410553"/>
                  <a:pt x="247945" y="406447"/>
                  <a:pt x="257175" y="412602"/>
                </a:cubicBezTo>
                <a:cubicBezTo>
                  <a:pt x="264319" y="411808"/>
                  <a:pt x="272081" y="413232"/>
                  <a:pt x="278607" y="410220"/>
                </a:cubicBezTo>
                <a:cubicBezTo>
                  <a:pt x="283222" y="408090"/>
                  <a:pt x="284538" y="401908"/>
                  <a:pt x="288132" y="398314"/>
                </a:cubicBezTo>
                <a:cubicBezTo>
                  <a:pt x="290155" y="396291"/>
                  <a:pt x="293121" y="395436"/>
                  <a:pt x="295275" y="393552"/>
                </a:cubicBezTo>
                <a:cubicBezTo>
                  <a:pt x="299499" y="389856"/>
                  <a:pt x="302920" y="385298"/>
                  <a:pt x="307182" y="381645"/>
                </a:cubicBezTo>
                <a:cubicBezTo>
                  <a:pt x="314053" y="375755"/>
                  <a:pt x="321497" y="370568"/>
                  <a:pt x="328613" y="364977"/>
                </a:cubicBezTo>
                <a:cubicBezTo>
                  <a:pt x="332609" y="361837"/>
                  <a:pt x="337344" y="359421"/>
                  <a:pt x="340519" y="355452"/>
                </a:cubicBezTo>
                <a:cubicBezTo>
                  <a:pt x="352148" y="340915"/>
                  <a:pt x="346450" y="347139"/>
                  <a:pt x="357188" y="336402"/>
                </a:cubicBezTo>
                <a:cubicBezTo>
                  <a:pt x="357982" y="334021"/>
                  <a:pt x="358848" y="331662"/>
                  <a:pt x="359569" y="329258"/>
                </a:cubicBezTo>
                <a:cubicBezTo>
                  <a:pt x="361230" y="323723"/>
                  <a:pt x="362186" y="317954"/>
                  <a:pt x="364332" y="312589"/>
                </a:cubicBezTo>
                <a:cubicBezTo>
                  <a:pt x="365395" y="309932"/>
                  <a:pt x="367577" y="307872"/>
                  <a:pt x="369094" y="305445"/>
                </a:cubicBezTo>
                <a:cubicBezTo>
                  <a:pt x="371547" y="301520"/>
                  <a:pt x="374168" y="297679"/>
                  <a:pt x="376238" y="293539"/>
                </a:cubicBezTo>
                <a:cubicBezTo>
                  <a:pt x="377361" y="291294"/>
                  <a:pt x="377630" y="288702"/>
                  <a:pt x="378619" y="286395"/>
                </a:cubicBezTo>
                <a:cubicBezTo>
                  <a:pt x="380017" y="283132"/>
                  <a:pt x="381794" y="280045"/>
                  <a:pt x="383382" y="276870"/>
                </a:cubicBezTo>
                <a:cubicBezTo>
                  <a:pt x="384176" y="273695"/>
                  <a:pt x="384864" y="270492"/>
                  <a:pt x="385763" y="267345"/>
                </a:cubicBezTo>
                <a:cubicBezTo>
                  <a:pt x="386452" y="264932"/>
                  <a:pt x="387535" y="262637"/>
                  <a:pt x="388144" y="260202"/>
                </a:cubicBezTo>
                <a:cubicBezTo>
                  <a:pt x="390693" y="250005"/>
                  <a:pt x="390788" y="244601"/>
                  <a:pt x="392907" y="234008"/>
                </a:cubicBezTo>
                <a:cubicBezTo>
                  <a:pt x="393549" y="230799"/>
                  <a:pt x="394646" y="227692"/>
                  <a:pt x="395288" y="224483"/>
                </a:cubicBezTo>
                <a:cubicBezTo>
                  <a:pt x="397028" y="215781"/>
                  <a:pt x="398463" y="207020"/>
                  <a:pt x="400050" y="198289"/>
                </a:cubicBezTo>
                <a:cubicBezTo>
                  <a:pt x="400844" y="188764"/>
                  <a:pt x="401169" y="179188"/>
                  <a:pt x="402432" y="169714"/>
                </a:cubicBezTo>
                <a:cubicBezTo>
                  <a:pt x="403542" y="161386"/>
                  <a:pt x="407300" y="160497"/>
                  <a:pt x="411957" y="153045"/>
                </a:cubicBezTo>
                <a:cubicBezTo>
                  <a:pt x="413838" y="150035"/>
                  <a:pt x="415132" y="146695"/>
                  <a:pt x="416719" y="143520"/>
                </a:cubicBezTo>
                <a:cubicBezTo>
                  <a:pt x="417513" y="138758"/>
                  <a:pt x="418088" y="133954"/>
                  <a:pt x="419100" y="129233"/>
                </a:cubicBezTo>
                <a:cubicBezTo>
                  <a:pt x="420472" y="122833"/>
                  <a:pt x="422275" y="116533"/>
                  <a:pt x="423863" y="110183"/>
                </a:cubicBezTo>
                <a:cubicBezTo>
                  <a:pt x="426854" y="98218"/>
                  <a:pt x="425208" y="103767"/>
                  <a:pt x="428625" y="93514"/>
                </a:cubicBezTo>
                <a:cubicBezTo>
                  <a:pt x="430213" y="96689"/>
                  <a:pt x="432265" y="99671"/>
                  <a:pt x="433388" y="103039"/>
                </a:cubicBezTo>
                <a:cubicBezTo>
                  <a:pt x="434668" y="106879"/>
                  <a:pt x="435769" y="110898"/>
                  <a:pt x="435769" y="114945"/>
                </a:cubicBezTo>
                <a:cubicBezTo>
                  <a:pt x="435769" y="158073"/>
                  <a:pt x="436938" y="150752"/>
                  <a:pt x="431007" y="174477"/>
                </a:cubicBezTo>
                <a:cubicBezTo>
                  <a:pt x="429764" y="205538"/>
                  <a:pt x="426213" y="249671"/>
                  <a:pt x="431007" y="281633"/>
                </a:cubicBezTo>
                <a:cubicBezTo>
                  <a:pt x="431242" y="283203"/>
                  <a:pt x="434182" y="281633"/>
                  <a:pt x="435769" y="28163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/>
          <p:cNvSpPr/>
          <p:nvPr/>
        </p:nvSpPr>
        <p:spPr>
          <a:xfrm>
            <a:off x="2116931" y="3752761"/>
            <a:ext cx="166688" cy="369183"/>
          </a:xfrm>
          <a:custGeom>
            <a:avLst/>
            <a:gdLst>
              <a:gd name="connsiteX0" fmla="*/ 0 w 166688"/>
              <a:gd name="connsiteY0" fmla="*/ 240595 h 369183"/>
              <a:gd name="connsiteX1" fmla="*/ 2382 w 166688"/>
              <a:gd name="connsiteY1" fmla="*/ 252502 h 369183"/>
              <a:gd name="connsiteX2" fmla="*/ 4763 w 166688"/>
              <a:gd name="connsiteY2" fmla="*/ 259645 h 369183"/>
              <a:gd name="connsiteX3" fmla="*/ 7144 w 166688"/>
              <a:gd name="connsiteY3" fmla="*/ 283458 h 369183"/>
              <a:gd name="connsiteX4" fmla="*/ 11907 w 166688"/>
              <a:gd name="connsiteY4" fmla="*/ 331083 h 369183"/>
              <a:gd name="connsiteX5" fmla="*/ 16669 w 166688"/>
              <a:gd name="connsiteY5" fmla="*/ 340608 h 369183"/>
              <a:gd name="connsiteX6" fmla="*/ 19050 w 166688"/>
              <a:gd name="connsiteY6" fmla="*/ 347752 h 369183"/>
              <a:gd name="connsiteX7" fmla="*/ 26194 w 166688"/>
              <a:gd name="connsiteY7" fmla="*/ 354895 h 369183"/>
              <a:gd name="connsiteX8" fmla="*/ 47625 w 166688"/>
              <a:gd name="connsiteY8" fmla="*/ 366802 h 369183"/>
              <a:gd name="connsiteX9" fmla="*/ 57150 w 166688"/>
              <a:gd name="connsiteY9" fmla="*/ 369183 h 369183"/>
              <a:gd name="connsiteX10" fmla="*/ 83344 w 166688"/>
              <a:gd name="connsiteY10" fmla="*/ 366802 h 369183"/>
              <a:gd name="connsiteX11" fmla="*/ 92869 w 166688"/>
              <a:gd name="connsiteY11" fmla="*/ 350133 h 369183"/>
              <a:gd name="connsiteX12" fmla="*/ 95250 w 166688"/>
              <a:gd name="connsiteY12" fmla="*/ 335845 h 369183"/>
              <a:gd name="connsiteX13" fmla="*/ 100013 w 166688"/>
              <a:gd name="connsiteY13" fmla="*/ 309652 h 369183"/>
              <a:gd name="connsiteX14" fmla="*/ 97632 w 166688"/>
              <a:gd name="connsiteY14" fmla="*/ 252502 h 369183"/>
              <a:gd name="connsiteX15" fmla="*/ 95250 w 166688"/>
              <a:gd name="connsiteY15" fmla="*/ 242977 h 369183"/>
              <a:gd name="connsiteX16" fmla="*/ 90488 w 166688"/>
              <a:gd name="connsiteY16" fmla="*/ 233452 h 369183"/>
              <a:gd name="connsiteX17" fmla="*/ 83344 w 166688"/>
              <a:gd name="connsiteY17" fmla="*/ 200114 h 369183"/>
              <a:gd name="connsiteX18" fmla="*/ 78582 w 166688"/>
              <a:gd name="connsiteY18" fmla="*/ 190589 h 369183"/>
              <a:gd name="connsiteX19" fmla="*/ 76200 w 166688"/>
              <a:gd name="connsiteY19" fmla="*/ 178683 h 369183"/>
              <a:gd name="connsiteX20" fmla="*/ 73819 w 166688"/>
              <a:gd name="connsiteY20" fmla="*/ 171539 h 369183"/>
              <a:gd name="connsiteX21" fmla="*/ 71438 w 166688"/>
              <a:gd name="connsiteY21" fmla="*/ 159633 h 369183"/>
              <a:gd name="connsiteX22" fmla="*/ 61913 w 166688"/>
              <a:gd name="connsiteY22" fmla="*/ 135820 h 369183"/>
              <a:gd name="connsiteX23" fmla="*/ 59532 w 166688"/>
              <a:gd name="connsiteY23" fmla="*/ 128677 h 369183"/>
              <a:gd name="connsiteX24" fmla="*/ 54769 w 166688"/>
              <a:gd name="connsiteY24" fmla="*/ 109627 h 369183"/>
              <a:gd name="connsiteX25" fmla="*/ 52388 w 166688"/>
              <a:gd name="connsiteY25" fmla="*/ 92958 h 369183"/>
              <a:gd name="connsiteX26" fmla="*/ 47625 w 166688"/>
              <a:gd name="connsiteY26" fmla="*/ 54858 h 369183"/>
              <a:gd name="connsiteX27" fmla="*/ 61913 w 166688"/>
              <a:gd name="connsiteY27" fmla="*/ 2470 h 369183"/>
              <a:gd name="connsiteX28" fmla="*/ 69057 w 166688"/>
              <a:gd name="connsiteY28" fmla="*/ 7233 h 369183"/>
              <a:gd name="connsiteX29" fmla="*/ 80963 w 166688"/>
              <a:gd name="connsiteY29" fmla="*/ 23902 h 369183"/>
              <a:gd name="connsiteX30" fmla="*/ 102394 w 166688"/>
              <a:gd name="connsiteY30" fmla="*/ 47714 h 369183"/>
              <a:gd name="connsiteX31" fmla="*/ 104775 w 166688"/>
              <a:gd name="connsiteY31" fmla="*/ 54858 h 369183"/>
              <a:gd name="connsiteX32" fmla="*/ 114300 w 166688"/>
              <a:gd name="connsiteY32" fmla="*/ 73908 h 369183"/>
              <a:gd name="connsiteX33" fmla="*/ 119063 w 166688"/>
              <a:gd name="connsiteY33" fmla="*/ 88195 h 369183"/>
              <a:gd name="connsiteX34" fmla="*/ 121444 w 166688"/>
              <a:gd name="connsiteY34" fmla="*/ 97720 h 369183"/>
              <a:gd name="connsiteX35" fmla="*/ 130969 w 166688"/>
              <a:gd name="connsiteY35" fmla="*/ 116770 h 369183"/>
              <a:gd name="connsiteX36" fmla="*/ 138113 w 166688"/>
              <a:gd name="connsiteY36" fmla="*/ 138202 h 369183"/>
              <a:gd name="connsiteX37" fmla="*/ 140494 w 166688"/>
              <a:gd name="connsiteY37" fmla="*/ 150108 h 369183"/>
              <a:gd name="connsiteX38" fmla="*/ 145257 w 166688"/>
              <a:gd name="connsiteY38" fmla="*/ 164395 h 369183"/>
              <a:gd name="connsiteX39" fmla="*/ 147638 w 166688"/>
              <a:gd name="connsiteY39" fmla="*/ 173920 h 369183"/>
              <a:gd name="connsiteX40" fmla="*/ 152400 w 166688"/>
              <a:gd name="connsiteY40" fmla="*/ 188208 h 369183"/>
              <a:gd name="connsiteX41" fmla="*/ 154782 w 166688"/>
              <a:gd name="connsiteY41" fmla="*/ 195352 h 369183"/>
              <a:gd name="connsiteX42" fmla="*/ 159544 w 166688"/>
              <a:gd name="connsiteY42" fmla="*/ 212020 h 369183"/>
              <a:gd name="connsiteX43" fmla="*/ 161925 w 166688"/>
              <a:gd name="connsiteY43" fmla="*/ 221545 h 369183"/>
              <a:gd name="connsiteX44" fmla="*/ 166688 w 166688"/>
              <a:gd name="connsiteY44" fmla="*/ 226308 h 3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6688" h="369183">
                <a:moveTo>
                  <a:pt x="0" y="240595"/>
                </a:moveTo>
                <a:cubicBezTo>
                  <a:pt x="794" y="244564"/>
                  <a:pt x="1400" y="248575"/>
                  <a:pt x="2382" y="252502"/>
                </a:cubicBezTo>
                <a:cubicBezTo>
                  <a:pt x="2991" y="254937"/>
                  <a:pt x="4381" y="257164"/>
                  <a:pt x="4763" y="259645"/>
                </a:cubicBezTo>
                <a:cubicBezTo>
                  <a:pt x="5976" y="267530"/>
                  <a:pt x="6508" y="275506"/>
                  <a:pt x="7144" y="283458"/>
                </a:cubicBezTo>
                <a:cubicBezTo>
                  <a:pt x="7563" y="288693"/>
                  <a:pt x="7941" y="319185"/>
                  <a:pt x="11907" y="331083"/>
                </a:cubicBezTo>
                <a:cubicBezTo>
                  <a:pt x="13030" y="334451"/>
                  <a:pt x="15271" y="337345"/>
                  <a:pt x="16669" y="340608"/>
                </a:cubicBezTo>
                <a:cubicBezTo>
                  <a:pt x="17658" y="342915"/>
                  <a:pt x="17658" y="345663"/>
                  <a:pt x="19050" y="347752"/>
                </a:cubicBezTo>
                <a:cubicBezTo>
                  <a:pt x="20918" y="350554"/>
                  <a:pt x="23536" y="352828"/>
                  <a:pt x="26194" y="354895"/>
                </a:cubicBezTo>
                <a:cubicBezTo>
                  <a:pt x="36092" y="362593"/>
                  <a:pt x="37893" y="364021"/>
                  <a:pt x="47625" y="366802"/>
                </a:cubicBezTo>
                <a:cubicBezTo>
                  <a:pt x="50772" y="367701"/>
                  <a:pt x="53975" y="368389"/>
                  <a:pt x="57150" y="369183"/>
                </a:cubicBezTo>
                <a:cubicBezTo>
                  <a:pt x="65881" y="368389"/>
                  <a:pt x="74964" y="369380"/>
                  <a:pt x="83344" y="366802"/>
                </a:cubicBezTo>
                <a:cubicBezTo>
                  <a:pt x="85334" y="366190"/>
                  <a:pt x="92709" y="350454"/>
                  <a:pt x="92869" y="350133"/>
                </a:cubicBezTo>
                <a:cubicBezTo>
                  <a:pt x="93663" y="345370"/>
                  <a:pt x="94567" y="340625"/>
                  <a:pt x="95250" y="335845"/>
                </a:cubicBezTo>
                <a:cubicBezTo>
                  <a:pt x="98616" y="312288"/>
                  <a:pt x="95345" y="323657"/>
                  <a:pt x="100013" y="309652"/>
                </a:cubicBezTo>
                <a:cubicBezTo>
                  <a:pt x="99219" y="290602"/>
                  <a:pt x="98991" y="271520"/>
                  <a:pt x="97632" y="252502"/>
                </a:cubicBezTo>
                <a:cubicBezTo>
                  <a:pt x="97399" y="249238"/>
                  <a:pt x="96399" y="246041"/>
                  <a:pt x="95250" y="242977"/>
                </a:cubicBezTo>
                <a:cubicBezTo>
                  <a:pt x="94004" y="239653"/>
                  <a:pt x="92075" y="236627"/>
                  <a:pt x="90488" y="233452"/>
                </a:cubicBezTo>
                <a:cubicBezTo>
                  <a:pt x="88899" y="225504"/>
                  <a:pt x="84959" y="205364"/>
                  <a:pt x="83344" y="200114"/>
                </a:cubicBezTo>
                <a:cubicBezTo>
                  <a:pt x="82300" y="196721"/>
                  <a:pt x="80169" y="193764"/>
                  <a:pt x="78582" y="190589"/>
                </a:cubicBezTo>
                <a:cubicBezTo>
                  <a:pt x="77788" y="186620"/>
                  <a:pt x="77182" y="182609"/>
                  <a:pt x="76200" y="178683"/>
                </a:cubicBezTo>
                <a:cubicBezTo>
                  <a:pt x="75591" y="176248"/>
                  <a:pt x="74428" y="173974"/>
                  <a:pt x="73819" y="171539"/>
                </a:cubicBezTo>
                <a:cubicBezTo>
                  <a:pt x="72837" y="167613"/>
                  <a:pt x="72718" y="163473"/>
                  <a:pt x="71438" y="159633"/>
                </a:cubicBezTo>
                <a:cubicBezTo>
                  <a:pt x="68735" y="151523"/>
                  <a:pt x="64616" y="143930"/>
                  <a:pt x="61913" y="135820"/>
                </a:cubicBezTo>
                <a:cubicBezTo>
                  <a:pt x="61119" y="133439"/>
                  <a:pt x="60141" y="131112"/>
                  <a:pt x="59532" y="128677"/>
                </a:cubicBezTo>
                <a:cubicBezTo>
                  <a:pt x="53785" y="105690"/>
                  <a:pt x="60211" y="125954"/>
                  <a:pt x="54769" y="109627"/>
                </a:cubicBezTo>
                <a:cubicBezTo>
                  <a:pt x="53975" y="104071"/>
                  <a:pt x="52976" y="98540"/>
                  <a:pt x="52388" y="92958"/>
                </a:cubicBezTo>
                <a:cubicBezTo>
                  <a:pt x="48530" y="56301"/>
                  <a:pt x="52739" y="75306"/>
                  <a:pt x="47625" y="54858"/>
                </a:cubicBezTo>
                <a:cubicBezTo>
                  <a:pt x="49174" y="19237"/>
                  <a:pt x="32312" y="-8631"/>
                  <a:pt x="61913" y="2470"/>
                </a:cubicBezTo>
                <a:cubicBezTo>
                  <a:pt x="64593" y="3475"/>
                  <a:pt x="66676" y="5645"/>
                  <a:pt x="69057" y="7233"/>
                </a:cubicBezTo>
                <a:cubicBezTo>
                  <a:pt x="72372" y="12206"/>
                  <a:pt x="77162" y="19678"/>
                  <a:pt x="80963" y="23902"/>
                </a:cubicBezTo>
                <a:cubicBezTo>
                  <a:pt x="106604" y="52391"/>
                  <a:pt x="86172" y="26086"/>
                  <a:pt x="102394" y="47714"/>
                </a:cubicBezTo>
                <a:cubicBezTo>
                  <a:pt x="103188" y="50095"/>
                  <a:pt x="103736" y="52573"/>
                  <a:pt x="104775" y="54858"/>
                </a:cubicBezTo>
                <a:cubicBezTo>
                  <a:pt x="107713" y="61321"/>
                  <a:pt x="112055" y="67173"/>
                  <a:pt x="114300" y="73908"/>
                </a:cubicBezTo>
                <a:cubicBezTo>
                  <a:pt x="115888" y="78670"/>
                  <a:pt x="117846" y="83325"/>
                  <a:pt x="119063" y="88195"/>
                </a:cubicBezTo>
                <a:cubicBezTo>
                  <a:pt x="119857" y="91370"/>
                  <a:pt x="120185" y="94699"/>
                  <a:pt x="121444" y="97720"/>
                </a:cubicBezTo>
                <a:cubicBezTo>
                  <a:pt x="124175" y="104273"/>
                  <a:pt x="130969" y="116770"/>
                  <a:pt x="130969" y="116770"/>
                </a:cubicBezTo>
                <a:cubicBezTo>
                  <a:pt x="137792" y="150891"/>
                  <a:pt x="128254" y="108628"/>
                  <a:pt x="138113" y="138202"/>
                </a:cubicBezTo>
                <a:cubicBezTo>
                  <a:pt x="139393" y="142042"/>
                  <a:pt x="139429" y="146203"/>
                  <a:pt x="140494" y="150108"/>
                </a:cubicBezTo>
                <a:cubicBezTo>
                  <a:pt x="141815" y="154951"/>
                  <a:pt x="144040" y="159525"/>
                  <a:pt x="145257" y="164395"/>
                </a:cubicBezTo>
                <a:cubicBezTo>
                  <a:pt x="146051" y="167570"/>
                  <a:pt x="146698" y="170785"/>
                  <a:pt x="147638" y="173920"/>
                </a:cubicBezTo>
                <a:cubicBezTo>
                  <a:pt x="149080" y="178729"/>
                  <a:pt x="150812" y="183445"/>
                  <a:pt x="152400" y="188208"/>
                </a:cubicBezTo>
                <a:cubicBezTo>
                  <a:pt x="153194" y="190589"/>
                  <a:pt x="154173" y="192917"/>
                  <a:pt x="154782" y="195352"/>
                </a:cubicBezTo>
                <a:cubicBezTo>
                  <a:pt x="162226" y="225131"/>
                  <a:pt x="152712" y="188107"/>
                  <a:pt x="159544" y="212020"/>
                </a:cubicBezTo>
                <a:cubicBezTo>
                  <a:pt x="160443" y="215167"/>
                  <a:pt x="160461" y="218618"/>
                  <a:pt x="161925" y="221545"/>
                </a:cubicBezTo>
                <a:cubicBezTo>
                  <a:pt x="162929" y="223553"/>
                  <a:pt x="165100" y="224720"/>
                  <a:pt x="166688" y="22630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/>
          <p:cNvSpPr/>
          <p:nvPr/>
        </p:nvSpPr>
        <p:spPr>
          <a:xfrm>
            <a:off x="2316956" y="3727399"/>
            <a:ext cx="661988" cy="489467"/>
          </a:xfrm>
          <a:custGeom>
            <a:avLst/>
            <a:gdLst>
              <a:gd name="connsiteX0" fmla="*/ 0 w 661988"/>
              <a:gd name="connsiteY0" fmla="*/ 237382 h 489467"/>
              <a:gd name="connsiteX1" fmla="*/ 9525 w 661988"/>
              <a:gd name="connsiteY1" fmla="*/ 218332 h 489467"/>
              <a:gd name="connsiteX2" fmla="*/ 11907 w 661988"/>
              <a:gd name="connsiteY2" fmla="*/ 201664 h 489467"/>
              <a:gd name="connsiteX3" fmla="*/ 16669 w 661988"/>
              <a:gd name="connsiteY3" fmla="*/ 187376 h 489467"/>
              <a:gd name="connsiteX4" fmla="*/ 19050 w 661988"/>
              <a:gd name="connsiteY4" fmla="*/ 180232 h 489467"/>
              <a:gd name="connsiteX5" fmla="*/ 23813 w 661988"/>
              <a:gd name="connsiteY5" fmla="*/ 173089 h 489467"/>
              <a:gd name="connsiteX6" fmla="*/ 30957 w 661988"/>
              <a:gd name="connsiteY6" fmla="*/ 142132 h 489467"/>
              <a:gd name="connsiteX7" fmla="*/ 35719 w 661988"/>
              <a:gd name="connsiteY7" fmla="*/ 134989 h 489467"/>
              <a:gd name="connsiteX8" fmla="*/ 42863 w 661988"/>
              <a:gd name="connsiteY8" fmla="*/ 111176 h 489467"/>
              <a:gd name="connsiteX9" fmla="*/ 45244 w 661988"/>
              <a:gd name="connsiteY9" fmla="*/ 104032 h 489467"/>
              <a:gd name="connsiteX10" fmla="*/ 50007 w 661988"/>
              <a:gd name="connsiteY10" fmla="*/ 94507 h 489467"/>
              <a:gd name="connsiteX11" fmla="*/ 54769 w 661988"/>
              <a:gd name="connsiteY11" fmla="*/ 77839 h 489467"/>
              <a:gd name="connsiteX12" fmla="*/ 59532 w 661988"/>
              <a:gd name="connsiteY12" fmla="*/ 63551 h 489467"/>
              <a:gd name="connsiteX13" fmla="*/ 61913 w 661988"/>
              <a:gd name="connsiteY13" fmla="*/ 56407 h 489467"/>
              <a:gd name="connsiteX14" fmla="*/ 71438 w 661988"/>
              <a:gd name="connsiteY14" fmla="*/ 49264 h 489467"/>
              <a:gd name="connsiteX15" fmla="*/ 78582 w 661988"/>
              <a:gd name="connsiteY15" fmla="*/ 42120 h 489467"/>
              <a:gd name="connsiteX16" fmla="*/ 85725 w 661988"/>
              <a:gd name="connsiteY16" fmla="*/ 39739 h 489467"/>
              <a:gd name="connsiteX17" fmla="*/ 102394 w 661988"/>
              <a:gd name="connsiteY17" fmla="*/ 30214 h 489467"/>
              <a:gd name="connsiteX18" fmla="*/ 123825 w 661988"/>
              <a:gd name="connsiteY18" fmla="*/ 20689 h 489467"/>
              <a:gd name="connsiteX19" fmla="*/ 130969 w 661988"/>
              <a:gd name="connsiteY19" fmla="*/ 18307 h 489467"/>
              <a:gd name="connsiteX20" fmla="*/ 154782 w 661988"/>
              <a:gd name="connsiteY20" fmla="*/ 8782 h 489467"/>
              <a:gd name="connsiteX21" fmla="*/ 183357 w 661988"/>
              <a:gd name="connsiteY21" fmla="*/ 4020 h 489467"/>
              <a:gd name="connsiteX22" fmla="*/ 226219 w 661988"/>
              <a:gd name="connsiteY22" fmla="*/ 4020 h 489467"/>
              <a:gd name="connsiteX23" fmla="*/ 233363 w 661988"/>
              <a:gd name="connsiteY23" fmla="*/ 8782 h 489467"/>
              <a:gd name="connsiteX24" fmla="*/ 242888 w 661988"/>
              <a:gd name="connsiteY24" fmla="*/ 23070 h 489467"/>
              <a:gd name="connsiteX25" fmla="*/ 247650 w 661988"/>
              <a:gd name="connsiteY25" fmla="*/ 30214 h 489467"/>
              <a:gd name="connsiteX26" fmla="*/ 254794 w 661988"/>
              <a:gd name="connsiteY26" fmla="*/ 39739 h 489467"/>
              <a:gd name="connsiteX27" fmla="*/ 259557 w 661988"/>
              <a:gd name="connsiteY27" fmla="*/ 49264 h 489467"/>
              <a:gd name="connsiteX28" fmla="*/ 264319 w 661988"/>
              <a:gd name="connsiteY28" fmla="*/ 63551 h 489467"/>
              <a:gd name="connsiteX29" fmla="*/ 269082 w 661988"/>
              <a:gd name="connsiteY29" fmla="*/ 70695 h 489467"/>
              <a:gd name="connsiteX30" fmla="*/ 271463 w 661988"/>
              <a:gd name="connsiteY30" fmla="*/ 77839 h 489467"/>
              <a:gd name="connsiteX31" fmla="*/ 273844 w 661988"/>
              <a:gd name="connsiteY31" fmla="*/ 92126 h 489467"/>
              <a:gd name="connsiteX32" fmla="*/ 278607 w 661988"/>
              <a:gd name="connsiteY32" fmla="*/ 101651 h 489467"/>
              <a:gd name="connsiteX33" fmla="*/ 283369 w 661988"/>
              <a:gd name="connsiteY33" fmla="*/ 118320 h 489467"/>
              <a:gd name="connsiteX34" fmla="*/ 288132 w 661988"/>
              <a:gd name="connsiteY34" fmla="*/ 139751 h 489467"/>
              <a:gd name="connsiteX35" fmla="*/ 290513 w 661988"/>
              <a:gd name="connsiteY35" fmla="*/ 146895 h 489467"/>
              <a:gd name="connsiteX36" fmla="*/ 297657 w 661988"/>
              <a:gd name="connsiteY36" fmla="*/ 177851 h 489467"/>
              <a:gd name="connsiteX37" fmla="*/ 302419 w 661988"/>
              <a:gd name="connsiteY37" fmla="*/ 235001 h 489467"/>
              <a:gd name="connsiteX38" fmla="*/ 307182 w 661988"/>
              <a:gd name="connsiteY38" fmla="*/ 325489 h 489467"/>
              <a:gd name="connsiteX39" fmla="*/ 309563 w 661988"/>
              <a:gd name="connsiteY39" fmla="*/ 332632 h 489467"/>
              <a:gd name="connsiteX40" fmla="*/ 314325 w 661988"/>
              <a:gd name="connsiteY40" fmla="*/ 351682 h 489467"/>
              <a:gd name="connsiteX41" fmla="*/ 321469 w 661988"/>
              <a:gd name="connsiteY41" fmla="*/ 370732 h 489467"/>
              <a:gd name="connsiteX42" fmla="*/ 323850 w 661988"/>
              <a:gd name="connsiteY42" fmla="*/ 392164 h 489467"/>
              <a:gd name="connsiteX43" fmla="*/ 330994 w 661988"/>
              <a:gd name="connsiteY43" fmla="*/ 415976 h 489467"/>
              <a:gd name="connsiteX44" fmla="*/ 335757 w 661988"/>
              <a:gd name="connsiteY44" fmla="*/ 435026 h 489467"/>
              <a:gd name="connsiteX45" fmla="*/ 338138 w 661988"/>
              <a:gd name="connsiteY45" fmla="*/ 444551 h 489467"/>
              <a:gd name="connsiteX46" fmla="*/ 342900 w 661988"/>
              <a:gd name="connsiteY46" fmla="*/ 451695 h 489467"/>
              <a:gd name="connsiteX47" fmla="*/ 354807 w 661988"/>
              <a:gd name="connsiteY47" fmla="*/ 470745 h 489467"/>
              <a:gd name="connsiteX48" fmla="*/ 361950 w 661988"/>
              <a:gd name="connsiteY48" fmla="*/ 473126 h 489467"/>
              <a:gd name="connsiteX49" fmla="*/ 369094 w 661988"/>
              <a:gd name="connsiteY49" fmla="*/ 477889 h 489467"/>
              <a:gd name="connsiteX50" fmla="*/ 376238 w 661988"/>
              <a:gd name="connsiteY50" fmla="*/ 480270 h 489467"/>
              <a:gd name="connsiteX51" fmla="*/ 404813 w 661988"/>
              <a:gd name="connsiteY51" fmla="*/ 485032 h 489467"/>
              <a:gd name="connsiteX52" fmla="*/ 464344 w 661988"/>
              <a:gd name="connsiteY52" fmla="*/ 485032 h 489467"/>
              <a:gd name="connsiteX53" fmla="*/ 483394 w 661988"/>
              <a:gd name="connsiteY53" fmla="*/ 480270 h 489467"/>
              <a:gd name="connsiteX54" fmla="*/ 500063 w 661988"/>
              <a:gd name="connsiteY54" fmla="*/ 475507 h 489467"/>
              <a:gd name="connsiteX55" fmla="*/ 514350 w 661988"/>
              <a:gd name="connsiteY55" fmla="*/ 461220 h 489467"/>
              <a:gd name="connsiteX56" fmla="*/ 531019 w 661988"/>
              <a:gd name="connsiteY56" fmla="*/ 449314 h 489467"/>
              <a:gd name="connsiteX57" fmla="*/ 538163 w 661988"/>
              <a:gd name="connsiteY57" fmla="*/ 444551 h 489467"/>
              <a:gd name="connsiteX58" fmla="*/ 550069 w 661988"/>
              <a:gd name="connsiteY58" fmla="*/ 430264 h 489467"/>
              <a:gd name="connsiteX59" fmla="*/ 559594 w 661988"/>
              <a:gd name="connsiteY59" fmla="*/ 415976 h 489467"/>
              <a:gd name="connsiteX60" fmla="*/ 576263 w 661988"/>
              <a:gd name="connsiteY60" fmla="*/ 404070 h 489467"/>
              <a:gd name="connsiteX61" fmla="*/ 588169 w 661988"/>
              <a:gd name="connsiteY61" fmla="*/ 389782 h 489467"/>
              <a:gd name="connsiteX62" fmla="*/ 597694 w 661988"/>
              <a:gd name="connsiteY62" fmla="*/ 385020 h 489467"/>
              <a:gd name="connsiteX63" fmla="*/ 602457 w 661988"/>
              <a:gd name="connsiteY63" fmla="*/ 377876 h 489467"/>
              <a:gd name="connsiteX64" fmla="*/ 619125 w 661988"/>
              <a:gd name="connsiteY64" fmla="*/ 368351 h 489467"/>
              <a:gd name="connsiteX65" fmla="*/ 623888 w 661988"/>
              <a:gd name="connsiteY65" fmla="*/ 356445 h 489467"/>
              <a:gd name="connsiteX66" fmla="*/ 638175 w 661988"/>
              <a:gd name="connsiteY66" fmla="*/ 332632 h 489467"/>
              <a:gd name="connsiteX67" fmla="*/ 645319 w 661988"/>
              <a:gd name="connsiteY67" fmla="*/ 323107 h 489467"/>
              <a:gd name="connsiteX68" fmla="*/ 652463 w 661988"/>
              <a:gd name="connsiteY68" fmla="*/ 306439 h 489467"/>
              <a:gd name="connsiteX69" fmla="*/ 657225 w 661988"/>
              <a:gd name="connsiteY69" fmla="*/ 299295 h 489467"/>
              <a:gd name="connsiteX70" fmla="*/ 661988 w 661988"/>
              <a:gd name="connsiteY70" fmla="*/ 285007 h 489467"/>
              <a:gd name="connsiteX71" fmla="*/ 657225 w 661988"/>
              <a:gd name="connsiteY71" fmla="*/ 258814 h 489467"/>
              <a:gd name="connsiteX72" fmla="*/ 642938 w 661988"/>
              <a:gd name="connsiteY72" fmla="*/ 249289 h 4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61988" h="489467">
                <a:moveTo>
                  <a:pt x="0" y="237382"/>
                </a:moveTo>
                <a:cubicBezTo>
                  <a:pt x="4184" y="230409"/>
                  <a:pt x="7986" y="226024"/>
                  <a:pt x="9525" y="218332"/>
                </a:cubicBezTo>
                <a:cubicBezTo>
                  <a:pt x="10626" y="212829"/>
                  <a:pt x="10645" y="207133"/>
                  <a:pt x="11907" y="201664"/>
                </a:cubicBezTo>
                <a:cubicBezTo>
                  <a:pt x="13036" y="196772"/>
                  <a:pt x="15082" y="192139"/>
                  <a:pt x="16669" y="187376"/>
                </a:cubicBezTo>
                <a:cubicBezTo>
                  <a:pt x="17463" y="184995"/>
                  <a:pt x="17657" y="182320"/>
                  <a:pt x="19050" y="180232"/>
                </a:cubicBezTo>
                <a:lnTo>
                  <a:pt x="23813" y="173089"/>
                </a:lnTo>
                <a:cubicBezTo>
                  <a:pt x="24941" y="167448"/>
                  <a:pt x="29314" y="144597"/>
                  <a:pt x="30957" y="142132"/>
                </a:cubicBezTo>
                <a:lnTo>
                  <a:pt x="35719" y="134989"/>
                </a:lnTo>
                <a:cubicBezTo>
                  <a:pt x="39318" y="120590"/>
                  <a:pt x="37064" y="128574"/>
                  <a:pt x="42863" y="111176"/>
                </a:cubicBezTo>
                <a:cubicBezTo>
                  <a:pt x="43657" y="108795"/>
                  <a:pt x="44121" y="106277"/>
                  <a:pt x="45244" y="104032"/>
                </a:cubicBezTo>
                <a:cubicBezTo>
                  <a:pt x="46832" y="100857"/>
                  <a:pt x="48609" y="97770"/>
                  <a:pt x="50007" y="94507"/>
                </a:cubicBezTo>
                <a:cubicBezTo>
                  <a:pt x="52675" y="88283"/>
                  <a:pt x="52755" y="84552"/>
                  <a:pt x="54769" y="77839"/>
                </a:cubicBezTo>
                <a:cubicBezTo>
                  <a:pt x="56212" y="73030"/>
                  <a:pt x="57944" y="68314"/>
                  <a:pt x="59532" y="63551"/>
                </a:cubicBezTo>
                <a:cubicBezTo>
                  <a:pt x="60326" y="61170"/>
                  <a:pt x="59905" y="57913"/>
                  <a:pt x="61913" y="56407"/>
                </a:cubicBezTo>
                <a:cubicBezTo>
                  <a:pt x="65088" y="54026"/>
                  <a:pt x="68425" y="51847"/>
                  <a:pt x="71438" y="49264"/>
                </a:cubicBezTo>
                <a:cubicBezTo>
                  <a:pt x="73995" y="47072"/>
                  <a:pt x="75780" y="43988"/>
                  <a:pt x="78582" y="42120"/>
                </a:cubicBezTo>
                <a:cubicBezTo>
                  <a:pt x="80670" y="40728"/>
                  <a:pt x="83418" y="40728"/>
                  <a:pt x="85725" y="39739"/>
                </a:cubicBezTo>
                <a:cubicBezTo>
                  <a:pt x="100109" y="33574"/>
                  <a:pt x="90442" y="37043"/>
                  <a:pt x="102394" y="30214"/>
                </a:cubicBezTo>
                <a:cubicBezTo>
                  <a:pt x="109288" y="26275"/>
                  <a:pt x="116395" y="23476"/>
                  <a:pt x="123825" y="20689"/>
                </a:cubicBezTo>
                <a:cubicBezTo>
                  <a:pt x="126175" y="19808"/>
                  <a:pt x="128662" y="19296"/>
                  <a:pt x="130969" y="18307"/>
                </a:cubicBezTo>
                <a:cubicBezTo>
                  <a:pt x="140858" y="14069"/>
                  <a:pt x="142963" y="10752"/>
                  <a:pt x="154782" y="8782"/>
                </a:cubicBezTo>
                <a:lnTo>
                  <a:pt x="183357" y="4020"/>
                </a:lnTo>
                <a:cubicBezTo>
                  <a:pt x="200213" y="-1599"/>
                  <a:pt x="195640" y="-1076"/>
                  <a:pt x="226219" y="4020"/>
                </a:cubicBezTo>
                <a:cubicBezTo>
                  <a:pt x="229042" y="4490"/>
                  <a:pt x="230982" y="7195"/>
                  <a:pt x="233363" y="8782"/>
                </a:cubicBezTo>
                <a:lnTo>
                  <a:pt x="242888" y="23070"/>
                </a:lnTo>
                <a:cubicBezTo>
                  <a:pt x="244475" y="25451"/>
                  <a:pt x="245933" y="27925"/>
                  <a:pt x="247650" y="30214"/>
                </a:cubicBezTo>
                <a:cubicBezTo>
                  <a:pt x="250031" y="33389"/>
                  <a:pt x="252690" y="36374"/>
                  <a:pt x="254794" y="39739"/>
                </a:cubicBezTo>
                <a:cubicBezTo>
                  <a:pt x="256675" y="42749"/>
                  <a:pt x="258239" y="45968"/>
                  <a:pt x="259557" y="49264"/>
                </a:cubicBezTo>
                <a:cubicBezTo>
                  <a:pt x="261421" y="53925"/>
                  <a:pt x="261534" y="59374"/>
                  <a:pt x="264319" y="63551"/>
                </a:cubicBezTo>
                <a:lnTo>
                  <a:pt x="269082" y="70695"/>
                </a:lnTo>
                <a:cubicBezTo>
                  <a:pt x="269876" y="73076"/>
                  <a:pt x="270919" y="75389"/>
                  <a:pt x="271463" y="77839"/>
                </a:cubicBezTo>
                <a:cubicBezTo>
                  <a:pt x="272510" y="82552"/>
                  <a:pt x="272457" y="87502"/>
                  <a:pt x="273844" y="92126"/>
                </a:cubicBezTo>
                <a:cubicBezTo>
                  <a:pt x="274864" y="95526"/>
                  <a:pt x="277019" y="98476"/>
                  <a:pt x="278607" y="101651"/>
                </a:cubicBezTo>
                <a:cubicBezTo>
                  <a:pt x="286050" y="131427"/>
                  <a:pt x="276537" y="94407"/>
                  <a:pt x="283369" y="118320"/>
                </a:cubicBezTo>
                <a:cubicBezTo>
                  <a:pt x="288256" y="135426"/>
                  <a:pt x="283223" y="120116"/>
                  <a:pt x="288132" y="139751"/>
                </a:cubicBezTo>
                <a:cubicBezTo>
                  <a:pt x="288741" y="142186"/>
                  <a:pt x="289949" y="144449"/>
                  <a:pt x="290513" y="146895"/>
                </a:cubicBezTo>
                <a:cubicBezTo>
                  <a:pt x="298392" y="181040"/>
                  <a:pt x="291901" y="160587"/>
                  <a:pt x="297657" y="177851"/>
                </a:cubicBezTo>
                <a:cubicBezTo>
                  <a:pt x="301550" y="205105"/>
                  <a:pt x="300670" y="195651"/>
                  <a:pt x="302419" y="235001"/>
                </a:cubicBezTo>
                <a:cubicBezTo>
                  <a:pt x="303201" y="252592"/>
                  <a:pt x="303262" y="300014"/>
                  <a:pt x="307182" y="325489"/>
                </a:cubicBezTo>
                <a:cubicBezTo>
                  <a:pt x="307564" y="327970"/>
                  <a:pt x="308903" y="330211"/>
                  <a:pt x="309563" y="332632"/>
                </a:cubicBezTo>
                <a:cubicBezTo>
                  <a:pt x="311285" y="338947"/>
                  <a:pt x="311894" y="345605"/>
                  <a:pt x="314325" y="351682"/>
                </a:cubicBezTo>
                <a:cubicBezTo>
                  <a:pt x="320020" y="365919"/>
                  <a:pt x="317736" y="359534"/>
                  <a:pt x="321469" y="370732"/>
                </a:cubicBezTo>
                <a:cubicBezTo>
                  <a:pt x="322263" y="377876"/>
                  <a:pt x="322757" y="385060"/>
                  <a:pt x="323850" y="392164"/>
                </a:cubicBezTo>
                <a:cubicBezTo>
                  <a:pt x="326487" y="409305"/>
                  <a:pt x="326673" y="394371"/>
                  <a:pt x="330994" y="415976"/>
                </a:cubicBezTo>
                <a:cubicBezTo>
                  <a:pt x="335837" y="440191"/>
                  <a:pt x="330873" y="417935"/>
                  <a:pt x="335757" y="435026"/>
                </a:cubicBezTo>
                <a:cubicBezTo>
                  <a:pt x="336656" y="438173"/>
                  <a:pt x="336849" y="441543"/>
                  <a:pt x="338138" y="444551"/>
                </a:cubicBezTo>
                <a:cubicBezTo>
                  <a:pt x="339265" y="447182"/>
                  <a:pt x="341738" y="449080"/>
                  <a:pt x="342900" y="451695"/>
                </a:cubicBezTo>
                <a:cubicBezTo>
                  <a:pt x="349105" y="465656"/>
                  <a:pt x="343180" y="464931"/>
                  <a:pt x="354807" y="470745"/>
                </a:cubicBezTo>
                <a:cubicBezTo>
                  <a:pt x="357052" y="471867"/>
                  <a:pt x="359569" y="472332"/>
                  <a:pt x="361950" y="473126"/>
                </a:cubicBezTo>
                <a:cubicBezTo>
                  <a:pt x="364331" y="474714"/>
                  <a:pt x="366534" y="476609"/>
                  <a:pt x="369094" y="477889"/>
                </a:cubicBezTo>
                <a:cubicBezTo>
                  <a:pt x="371339" y="479012"/>
                  <a:pt x="373824" y="479580"/>
                  <a:pt x="376238" y="480270"/>
                </a:cubicBezTo>
                <a:cubicBezTo>
                  <a:pt x="388475" y="483766"/>
                  <a:pt x="389352" y="483100"/>
                  <a:pt x="404813" y="485032"/>
                </a:cubicBezTo>
                <a:cubicBezTo>
                  <a:pt x="427986" y="492759"/>
                  <a:pt x="413304" y="488813"/>
                  <a:pt x="464344" y="485032"/>
                </a:cubicBezTo>
                <a:cubicBezTo>
                  <a:pt x="474147" y="484306"/>
                  <a:pt x="475241" y="482599"/>
                  <a:pt x="483394" y="480270"/>
                </a:cubicBezTo>
                <a:cubicBezTo>
                  <a:pt x="504299" y="474298"/>
                  <a:pt x="482954" y="481212"/>
                  <a:pt x="500063" y="475507"/>
                </a:cubicBezTo>
                <a:cubicBezTo>
                  <a:pt x="504825" y="470745"/>
                  <a:pt x="508746" y="464956"/>
                  <a:pt x="514350" y="461220"/>
                </a:cubicBezTo>
                <a:cubicBezTo>
                  <a:pt x="531187" y="449995"/>
                  <a:pt x="510343" y="464082"/>
                  <a:pt x="531019" y="449314"/>
                </a:cubicBezTo>
                <a:cubicBezTo>
                  <a:pt x="533348" y="447650"/>
                  <a:pt x="535782" y="446139"/>
                  <a:pt x="538163" y="444551"/>
                </a:cubicBezTo>
                <a:cubicBezTo>
                  <a:pt x="555173" y="419032"/>
                  <a:pt x="528687" y="457755"/>
                  <a:pt x="550069" y="430264"/>
                </a:cubicBezTo>
                <a:cubicBezTo>
                  <a:pt x="553583" y="425746"/>
                  <a:pt x="554831" y="419151"/>
                  <a:pt x="559594" y="415976"/>
                </a:cubicBezTo>
                <a:cubicBezTo>
                  <a:pt x="570040" y="409013"/>
                  <a:pt x="564449" y="412931"/>
                  <a:pt x="576263" y="404070"/>
                </a:cubicBezTo>
                <a:cubicBezTo>
                  <a:pt x="580061" y="398373"/>
                  <a:pt x="582334" y="393949"/>
                  <a:pt x="588169" y="389782"/>
                </a:cubicBezTo>
                <a:cubicBezTo>
                  <a:pt x="591058" y="387719"/>
                  <a:pt x="594519" y="386607"/>
                  <a:pt x="597694" y="385020"/>
                </a:cubicBezTo>
                <a:cubicBezTo>
                  <a:pt x="599282" y="382639"/>
                  <a:pt x="600433" y="379900"/>
                  <a:pt x="602457" y="377876"/>
                </a:cubicBezTo>
                <a:cubicBezTo>
                  <a:pt x="609665" y="370668"/>
                  <a:pt x="610952" y="371075"/>
                  <a:pt x="619125" y="368351"/>
                </a:cubicBezTo>
                <a:cubicBezTo>
                  <a:pt x="620713" y="364382"/>
                  <a:pt x="621976" y="360268"/>
                  <a:pt x="623888" y="356445"/>
                </a:cubicBezTo>
                <a:cubicBezTo>
                  <a:pt x="627170" y="349881"/>
                  <a:pt x="633290" y="339471"/>
                  <a:pt x="638175" y="332632"/>
                </a:cubicBezTo>
                <a:cubicBezTo>
                  <a:pt x="640482" y="329402"/>
                  <a:pt x="642938" y="326282"/>
                  <a:pt x="645319" y="323107"/>
                </a:cubicBezTo>
                <a:cubicBezTo>
                  <a:pt x="647991" y="315091"/>
                  <a:pt x="647754" y="314681"/>
                  <a:pt x="652463" y="306439"/>
                </a:cubicBezTo>
                <a:cubicBezTo>
                  <a:pt x="653883" y="303954"/>
                  <a:pt x="656063" y="301910"/>
                  <a:pt x="657225" y="299295"/>
                </a:cubicBezTo>
                <a:cubicBezTo>
                  <a:pt x="659264" y="294707"/>
                  <a:pt x="661988" y="285007"/>
                  <a:pt x="661988" y="285007"/>
                </a:cubicBezTo>
                <a:cubicBezTo>
                  <a:pt x="660400" y="276276"/>
                  <a:pt x="661401" y="266644"/>
                  <a:pt x="657225" y="258814"/>
                </a:cubicBezTo>
                <a:cubicBezTo>
                  <a:pt x="654531" y="253764"/>
                  <a:pt x="642938" y="249289"/>
                  <a:pt x="642938" y="24928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>
            <a:off x="2956948" y="3552825"/>
            <a:ext cx="645883" cy="912019"/>
          </a:xfrm>
          <a:custGeom>
            <a:avLst/>
            <a:gdLst>
              <a:gd name="connsiteX0" fmla="*/ 21996 w 645883"/>
              <a:gd name="connsiteY0" fmla="*/ 411956 h 912019"/>
              <a:gd name="connsiteX1" fmla="*/ 17233 w 645883"/>
              <a:gd name="connsiteY1" fmla="*/ 388144 h 912019"/>
              <a:gd name="connsiteX2" fmla="*/ 14852 w 645883"/>
              <a:gd name="connsiteY2" fmla="*/ 369094 h 912019"/>
              <a:gd name="connsiteX3" fmla="*/ 12471 w 645883"/>
              <a:gd name="connsiteY3" fmla="*/ 361950 h 912019"/>
              <a:gd name="connsiteX4" fmla="*/ 10090 w 645883"/>
              <a:gd name="connsiteY4" fmla="*/ 352425 h 912019"/>
              <a:gd name="connsiteX5" fmla="*/ 7708 w 645883"/>
              <a:gd name="connsiteY5" fmla="*/ 335756 h 912019"/>
              <a:gd name="connsiteX6" fmla="*/ 5327 w 645883"/>
              <a:gd name="connsiteY6" fmla="*/ 321469 h 912019"/>
              <a:gd name="connsiteX7" fmla="*/ 565 w 645883"/>
              <a:gd name="connsiteY7" fmla="*/ 295275 h 912019"/>
              <a:gd name="connsiteX8" fmla="*/ 7708 w 645883"/>
              <a:gd name="connsiteY8" fmla="*/ 230981 h 912019"/>
              <a:gd name="connsiteX9" fmla="*/ 12471 w 645883"/>
              <a:gd name="connsiteY9" fmla="*/ 223838 h 912019"/>
              <a:gd name="connsiteX10" fmla="*/ 14852 w 645883"/>
              <a:gd name="connsiteY10" fmla="*/ 216694 h 912019"/>
              <a:gd name="connsiteX11" fmla="*/ 19615 w 645883"/>
              <a:gd name="connsiteY11" fmla="*/ 197644 h 912019"/>
              <a:gd name="connsiteX12" fmla="*/ 24377 w 645883"/>
              <a:gd name="connsiteY12" fmla="*/ 183356 h 912019"/>
              <a:gd name="connsiteX13" fmla="*/ 26758 w 645883"/>
              <a:gd name="connsiteY13" fmla="*/ 173831 h 912019"/>
              <a:gd name="connsiteX14" fmla="*/ 33902 w 645883"/>
              <a:gd name="connsiteY14" fmla="*/ 171450 h 912019"/>
              <a:gd name="connsiteX15" fmla="*/ 38665 w 645883"/>
              <a:gd name="connsiteY15" fmla="*/ 197644 h 912019"/>
              <a:gd name="connsiteX16" fmla="*/ 41046 w 645883"/>
              <a:gd name="connsiteY16" fmla="*/ 207169 h 912019"/>
              <a:gd name="connsiteX17" fmla="*/ 50571 w 645883"/>
              <a:gd name="connsiteY17" fmla="*/ 221456 h 912019"/>
              <a:gd name="connsiteX18" fmla="*/ 55333 w 645883"/>
              <a:gd name="connsiteY18" fmla="*/ 238125 h 912019"/>
              <a:gd name="connsiteX19" fmla="*/ 57715 w 645883"/>
              <a:gd name="connsiteY19" fmla="*/ 245269 h 912019"/>
              <a:gd name="connsiteX20" fmla="*/ 62477 w 645883"/>
              <a:gd name="connsiteY20" fmla="*/ 264319 h 912019"/>
              <a:gd name="connsiteX21" fmla="*/ 64858 w 645883"/>
              <a:gd name="connsiteY21" fmla="*/ 273844 h 912019"/>
              <a:gd name="connsiteX22" fmla="*/ 67240 w 645883"/>
              <a:gd name="connsiteY22" fmla="*/ 280988 h 912019"/>
              <a:gd name="connsiteX23" fmla="*/ 72002 w 645883"/>
              <a:gd name="connsiteY23" fmla="*/ 297656 h 912019"/>
              <a:gd name="connsiteX24" fmla="*/ 74383 w 645883"/>
              <a:gd name="connsiteY24" fmla="*/ 311944 h 912019"/>
              <a:gd name="connsiteX25" fmla="*/ 79146 w 645883"/>
              <a:gd name="connsiteY25" fmla="*/ 323850 h 912019"/>
              <a:gd name="connsiteX26" fmla="*/ 81527 w 645883"/>
              <a:gd name="connsiteY26" fmla="*/ 333375 h 912019"/>
              <a:gd name="connsiteX27" fmla="*/ 86290 w 645883"/>
              <a:gd name="connsiteY27" fmla="*/ 347663 h 912019"/>
              <a:gd name="connsiteX28" fmla="*/ 88671 w 645883"/>
              <a:gd name="connsiteY28" fmla="*/ 364331 h 912019"/>
              <a:gd name="connsiteX29" fmla="*/ 91052 w 645883"/>
              <a:gd name="connsiteY29" fmla="*/ 371475 h 912019"/>
              <a:gd name="connsiteX30" fmla="*/ 93433 w 645883"/>
              <a:gd name="connsiteY30" fmla="*/ 381000 h 912019"/>
              <a:gd name="connsiteX31" fmla="*/ 95815 w 645883"/>
              <a:gd name="connsiteY31" fmla="*/ 388144 h 912019"/>
              <a:gd name="connsiteX32" fmla="*/ 100577 w 645883"/>
              <a:gd name="connsiteY32" fmla="*/ 400050 h 912019"/>
              <a:gd name="connsiteX33" fmla="*/ 102958 w 645883"/>
              <a:gd name="connsiteY33" fmla="*/ 411956 h 912019"/>
              <a:gd name="connsiteX34" fmla="*/ 105340 w 645883"/>
              <a:gd name="connsiteY34" fmla="*/ 435769 h 912019"/>
              <a:gd name="connsiteX35" fmla="*/ 110102 w 645883"/>
              <a:gd name="connsiteY35" fmla="*/ 476250 h 912019"/>
              <a:gd name="connsiteX36" fmla="*/ 112483 w 645883"/>
              <a:gd name="connsiteY36" fmla="*/ 571500 h 912019"/>
              <a:gd name="connsiteX37" fmla="*/ 114865 w 645883"/>
              <a:gd name="connsiteY37" fmla="*/ 581025 h 912019"/>
              <a:gd name="connsiteX38" fmla="*/ 122008 w 645883"/>
              <a:gd name="connsiteY38" fmla="*/ 602456 h 912019"/>
              <a:gd name="connsiteX39" fmla="*/ 131533 w 645883"/>
              <a:gd name="connsiteY39" fmla="*/ 638175 h 912019"/>
              <a:gd name="connsiteX40" fmla="*/ 150583 w 645883"/>
              <a:gd name="connsiteY40" fmla="*/ 616744 h 912019"/>
              <a:gd name="connsiteX41" fmla="*/ 172015 w 645883"/>
              <a:gd name="connsiteY41" fmla="*/ 590550 h 912019"/>
              <a:gd name="connsiteX42" fmla="*/ 183921 w 645883"/>
              <a:gd name="connsiteY42" fmla="*/ 559594 h 912019"/>
              <a:gd name="connsiteX43" fmla="*/ 179158 w 645883"/>
              <a:gd name="connsiteY43" fmla="*/ 385763 h 912019"/>
              <a:gd name="connsiteX44" fmla="*/ 174396 w 645883"/>
              <a:gd name="connsiteY44" fmla="*/ 352425 h 912019"/>
              <a:gd name="connsiteX45" fmla="*/ 172015 w 645883"/>
              <a:gd name="connsiteY45" fmla="*/ 330994 h 912019"/>
              <a:gd name="connsiteX46" fmla="*/ 167252 w 645883"/>
              <a:gd name="connsiteY46" fmla="*/ 316706 h 912019"/>
              <a:gd name="connsiteX47" fmla="*/ 162490 w 645883"/>
              <a:gd name="connsiteY47" fmla="*/ 295275 h 912019"/>
              <a:gd name="connsiteX48" fmla="*/ 160108 w 645883"/>
              <a:gd name="connsiteY48" fmla="*/ 288131 h 912019"/>
              <a:gd name="connsiteX49" fmla="*/ 155346 w 645883"/>
              <a:gd name="connsiteY49" fmla="*/ 266700 h 912019"/>
              <a:gd name="connsiteX50" fmla="*/ 150583 w 645883"/>
              <a:gd name="connsiteY50" fmla="*/ 252413 h 912019"/>
              <a:gd name="connsiteX51" fmla="*/ 148202 w 645883"/>
              <a:gd name="connsiteY51" fmla="*/ 183356 h 912019"/>
              <a:gd name="connsiteX52" fmla="*/ 150583 w 645883"/>
              <a:gd name="connsiteY52" fmla="*/ 14288 h 912019"/>
              <a:gd name="connsiteX53" fmla="*/ 155346 w 645883"/>
              <a:gd name="connsiteY53" fmla="*/ 0 h 912019"/>
              <a:gd name="connsiteX54" fmla="*/ 167252 w 645883"/>
              <a:gd name="connsiteY54" fmla="*/ 19050 h 912019"/>
              <a:gd name="connsiteX55" fmla="*/ 176777 w 645883"/>
              <a:gd name="connsiteY55" fmla="*/ 45244 h 912019"/>
              <a:gd name="connsiteX56" fmla="*/ 183921 w 645883"/>
              <a:gd name="connsiteY56" fmla="*/ 59531 h 912019"/>
              <a:gd name="connsiteX57" fmla="*/ 191065 w 645883"/>
              <a:gd name="connsiteY57" fmla="*/ 80963 h 912019"/>
              <a:gd name="connsiteX58" fmla="*/ 198208 w 645883"/>
              <a:gd name="connsiteY58" fmla="*/ 100013 h 912019"/>
              <a:gd name="connsiteX59" fmla="*/ 212496 w 645883"/>
              <a:gd name="connsiteY59" fmla="*/ 142875 h 912019"/>
              <a:gd name="connsiteX60" fmla="*/ 224402 w 645883"/>
              <a:gd name="connsiteY60" fmla="*/ 166688 h 912019"/>
              <a:gd name="connsiteX61" fmla="*/ 236308 w 645883"/>
              <a:gd name="connsiteY61" fmla="*/ 211931 h 912019"/>
              <a:gd name="connsiteX62" fmla="*/ 245833 w 645883"/>
              <a:gd name="connsiteY62" fmla="*/ 257175 h 912019"/>
              <a:gd name="connsiteX63" fmla="*/ 250596 w 645883"/>
              <a:gd name="connsiteY63" fmla="*/ 278606 h 912019"/>
              <a:gd name="connsiteX64" fmla="*/ 255358 w 645883"/>
              <a:gd name="connsiteY64" fmla="*/ 309563 h 912019"/>
              <a:gd name="connsiteX65" fmla="*/ 260121 w 645883"/>
              <a:gd name="connsiteY65" fmla="*/ 340519 h 912019"/>
              <a:gd name="connsiteX66" fmla="*/ 264883 w 645883"/>
              <a:gd name="connsiteY66" fmla="*/ 354806 h 912019"/>
              <a:gd name="connsiteX67" fmla="*/ 274408 w 645883"/>
              <a:gd name="connsiteY67" fmla="*/ 397669 h 912019"/>
              <a:gd name="connsiteX68" fmla="*/ 279171 w 645883"/>
              <a:gd name="connsiteY68" fmla="*/ 409575 h 912019"/>
              <a:gd name="connsiteX69" fmla="*/ 283933 w 645883"/>
              <a:gd name="connsiteY69" fmla="*/ 442913 h 912019"/>
              <a:gd name="connsiteX70" fmla="*/ 286315 w 645883"/>
              <a:gd name="connsiteY70" fmla="*/ 452438 h 912019"/>
              <a:gd name="connsiteX71" fmla="*/ 291077 w 645883"/>
              <a:gd name="connsiteY71" fmla="*/ 473869 h 912019"/>
              <a:gd name="connsiteX72" fmla="*/ 293458 w 645883"/>
              <a:gd name="connsiteY72" fmla="*/ 481013 h 912019"/>
              <a:gd name="connsiteX73" fmla="*/ 295840 w 645883"/>
              <a:gd name="connsiteY73" fmla="*/ 495300 h 912019"/>
              <a:gd name="connsiteX74" fmla="*/ 300602 w 645883"/>
              <a:gd name="connsiteY74" fmla="*/ 511969 h 912019"/>
              <a:gd name="connsiteX75" fmla="*/ 305365 w 645883"/>
              <a:gd name="connsiteY75" fmla="*/ 554831 h 912019"/>
              <a:gd name="connsiteX76" fmla="*/ 307746 w 645883"/>
              <a:gd name="connsiteY76" fmla="*/ 566738 h 912019"/>
              <a:gd name="connsiteX77" fmla="*/ 312508 w 645883"/>
              <a:gd name="connsiteY77" fmla="*/ 600075 h 912019"/>
              <a:gd name="connsiteX78" fmla="*/ 314890 w 645883"/>
              <a:gd name="connsiteY78" fmla="*/ 616744 h 912019"/>
              <a:gd name="connsiteX79" fmla="*/ 317271 w 645883"/>
              <a:gd name="connsiteY79" fmla="*/ 609600 h 912019"/>
              <a:gd name="connsiteX80" fmla="*/ 322033 w 645883"/>
              <a:gd name="connsiteY80" fmla="*/ 411956 h 912019"/>
              <a:gd name="connsiteX81" fmla="*/ 326796 w 645883"/>
              <a:gd name="connsiteY81" fmla="*/ 395288 h 912019"/>
              <a:gd name="connsiteX82" fmla="*/ 331558 w 645883"/>
              <a:gd name="connsiteY82" fmla="*/ 378619 h 912019"/>
              <a:gd name="connsiteX83" fmla="*/ 336321 w 645883"/>
              <a:gd name="connsiteY83" fmla="*/ 340519 h 912019"/>
              <a:gd name="connsiteX84" fmla="*/ 341083 w 645883"/>
              <a:gd name="connsiteY84" fmla="*/ 319088 h 912019"/>
              <a:gd name="connsiteX85" fmla="*/ 345846 w 645883"/>
              <a:gd name="connsiteY85" fmla="*/ 295275 h 912019"/>
              <a:gd name="connsiteX86" fmla="*/ 348227 w 645883"/>
              <a:gd name="connsiteY86" fmla="*/ 288131 h 912019"/>
              <a:gd name="connsiteX87" fmla="*/ 355371 w 645883"/>
              <a:gd name="connsiteY87" fmla="*/ 273844 h 912019"/>
              <a:gd name="connsiteX88" fmla="*/ 372040 w 645883"/>
              <a:gd name="connsiteY88" fmla="*/ 238125 h 912019"/>
              <a:gd name="connsiteX89" fmla="*/ 381565 w 645883"/>
              <a:gd name="connsiteY89" fmla="*/ 223838 h 912019"/>
              <a:gd name="connsiteX90" fmla="*/ 383946 w 645883"/>
              <a:gd name="connsiteY90" fmla="*/ 216694 h 912019"/>
              <a:gd name="connsiteX91" fmla="*/ 391090 w 645883"/>
              <a:gd name="connsiteY91" fmla="*/ 221456 h 912019"/>
              <a:gd name="connsiteX92" fmla="*/ 400615 w 645883"/>
              <a:gd name="connsiteY92" fmla="*/ 238125 h 912019"/>
              <a:gd name="connsiteX93" fmla="*/ 405377 w 645883"/>
              <a:gd name="connsiteY93" fmla="*/ 252413 h 912019"/>
              <a:gd name="connsiteX94" fmla="*/ 419665 w 645883"/>
              <a:gd name="connsiteY94" fmla="*/ 285750 h 912019"/>
              <a:gd name="connsiteX95" fmla="*/ 426808 w 645883"/>
              <a:gd name="connsiteY95" fmla="*/ 307181 h 912019"/>
              <a:gd name="connsiteX96" fmla="*/ 448240 w 645883"/>
              <a:gd name="connsiteY96" fmla="*/ 352425 h 912019"/>
              <a:gd name="connsiteX97" fmla="*/ 498246 w 645883"/>
              <a:gd name="connsiteY97" fmla="*/ 488156 h 912019"/>
              <a:gd name="connsiteX98" fmla="*/ 510152 w 645883"/>
              <a:gd name="connsiteY98" fmla="*/ 533400 h 912019"/>
              <a:gd name="connsiteX99" fmla="*/ 512533 w 645883"/>
              <a:gd name="connsiteY99" fmla="*/ 554831 h 912019"/>
              <a:gd name="connsiteX100" fmla="*/ 533965 w 645883"/>
              <a:gd name="connsiteY100" fmla="*/ 611981 h 912019"/>
              <a:gd name="connsiteX101" fmla="*/ 548252 w 645883"/>
              <a:gd name="connsiteY101" fmla="*/ 661988 h 912019"/>
              <a:gd name="connsiteX102" fmla="*/ 557777 w 645883"/>
              <a:gd name="connsiteY102" fmla="*/ 685800 h 912019"/>
              <a:gd name="connsiteX103" fmla="*/ 562540 w 645883"/>
              <a:gd name="connsiteY103" fmla="*/ 709613 h 912019"/>
              <a:gd name="connsiteX104" fmla="*/ 567302 w 645883"/>
              <a:gd name="connsiteY104" fmla="*/ 747713 h 912019"/>
              <a:gd name="connsiteX105" fmla="*/ 574446 w 645883"/>
              <a:gd name="connsiteY105" fmla="*/ 762000 h 912019"/>
              <a:gd name="connsiteX106" fmla="*/ 583971 w 645883"/>
              <a:gd name="connsiteY106" fmla="*/ 807244 h 912019"/>
              <a:gd name="connsiteX107" fmla="*/ 588733 w 645883"/>
              <a:gd name="connsiteY107" fmla="*/ 828675 h 912019"/>
              <a:gd name="connsiteX108" fmla="*/ 593496 w 645883"/>
              <a:gd name="connsiteY108" fmla="*/ 845344 h 912019"/>
              <a:gd name="connsiteX109" fmla="*/ 600640 w 645883"/>
              <a:gd name="connsiteY109" fmla="*/ 883444 h 912019"/>
              <a:gd name="connsiteX110" fmla="*/ 605402 w 645883"/>
              <a:gd name="connsiteY110" fmla="*/ 892969 h 912019"/>
              <a:gd name="connsiteX111" fmla="*/ 607783 w 645883"/>
              <a:gd name="connsiteY111" fmla="*/ 900113 h 912019"/>
              <a:gd name="connsiteX112" fmla="*/ 622071 w 645883"/>
              <a:gd name="connsiteY112" fmla="*/ 912019 h 912019"/>
              <a:gd name="connsiteX113" fmla="*/ 624452 w 645883"/>
              <a:gd name="connsiteY113" fmla="*/ 850106 h 912019"/>
              <a:gd name="connsiteX114" fmla="*/ 629215 w 645883"/>
              <a:gd name="connsiteY114" fmla="*/ 785813 h 912019"/>
              <a:gd name="connsiteX115" fmla="*/ 624452 w 645883"/>
              <a:gd name="connsiteY115" fmla="*/ 733425 h 912019"/>
              <a:gd name="connsiteX116" fmla="*/ 622071 w 645883"/>
              <a:gd name="connsiteY116" fmla="*/ 726281 h 912019"/>
              <a:gd name="connsiteX117" fmla="*/ 617308 w 645883"/>
              <a:gd name="connsiteY117" fmla="*/ 697706 h 912019"/>
              <a:gd name="connsiteX118" fmla="*/ 614927 w 645883"/>
              <a:gd name="connsiteY118" fmla="*/ 685800 h 912019"/>
              <a:gd name="connsiteX119" fmla="*/ 612546 w 645883"/>
              <a:gd name="connsiteY119" fmla="*/ 671513 h 912019"/>
              <a:gd name="connsiteX120" fmla="*/ 605402 w 645883"/>
              <a:gd name="connsiteY120" fmla="*/ 640556 h 912019"/>
              <a:gd name="connsiteX121" fmla="*/ 603021 w 645883"/>
              <a:gd name="connsiteY121" fmla="*/ 614363 h 912019"/>
              <a:gd name="connsiteX122" fmla="*/ 605402 w 645883"/>
              <a:gd name="connsiteY122" fmla="*/ 514350 h 912019"/>
              <a:gd name="connsiteX123" fmla="*/ 607783 w 645883"/>
              <a:gd name="connsiteY123" fmla="*/ 507206 h 912019"/>
              <a:gd name="connsiteX124" fmla="*/ 612546 w 645883"/>
              <a:gd name="connsiteY124" fmla="*/ 500063 h 912019"/>
              <a:gd name="connsiteX125" fmla="*/ 617308 w 645883"/>
              <a:gd name="connsiteY125" fmla="*/ 485775 h 912019"/>
              <a:gd name="connsiteX126" fmla="*/ 619690 w 645883"/>
              <a:gd name="connsiteY126" fmla="*/ 478631 h 912019"/>
              <a:gd name="connsiteX127" fmla="*/ 624452 w 645883"/>
              <a:gd name="connsiteY127" fmla="*/ 471488 h 912019"/>
              <a:gd name="connsiteX128" fmla="*/ 631596 w 645883"/>
              <a:gd name="connsiteY128" fmla="*/ 457200 h 912019"/>
              <a:gd name="connsiteX129" fmla="*/ 641121 w 645883"/>
              <a:gd name="connsiteY129" fmla="*/ 442913 h 912019"/>
              <a:gd name="connsiteX130" fmla="*/ 645883 w 645883"/>
              <a:gd name="connsiteY130" fmla="*/ 431006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645883" h="912019">
                <a:moveTo>
                  <a:pt x="21996" y="411956"/>
                </a:moveTo>
                <a:cubicBezTo>
                  <a:pt x="20408" y="404019"/>
                  <a:pt x="18237" y="396176"/>
                  <a:pt x="17233" y="388144"/>
                </a:cubicBezTo>
                <a:cubicBezTo>
                  <a:pt x="16439" y="381794"/>
                  <a:pt x="15997" y="375390"/>
                  <a:pt x="14852" y="369094"/>
                </a:cubicBezTo>
                <a:cubicBezTo>
                  <a:pt x="14403" y="366624"/>
                  <a:pt x="13161" y="364364"/>
                  <a:pt x="12471" y="361950"/>
                </a:cubicBezTo>
                <a:cubicBezTo>
                  <a:pt x="11572" y="358803"/>
                  <a:pt x="10675" y="355645"/>
                  <a:pt x="10090" y="352425"/>
                </a:cubicBezTo>
                <a:cubicBezTo>
                  <a:pt x="9086" y="346903"/>
                  <a:pt x="8562" y="341303"/>
                  <a:pt x="7708" y="335756"/>
                </a:cubicBezTo>
                <a:cubicBezTo>
                  <a:pt x="6974" y="330984"/>
                  <a:pt x="6010" y="326248"/>
                  <a:pt x="5327" y="321469"/>
                </a:cubicBezTo>
                <a:cubicBezTo>
                  <a:pt x="1962" y="297908"/>
                  <a:pt x="5233" y="309282"/>
                  <a:pt x="565" y="295275"/>
                </a:cubicBezTo>
                <a:cubicBezTo>
                  <a:pt x="2316" y="254996"/>
                  <a:pt x="-5073" y="253347"/>
                  <a:pt x="7708" y="230981"/>
                </a:cubicBezTo>
                <a:cubicBezTo>
                  <a:pt x="9128" y="228496"/>
                  <a:pt x="10883" y="226219"/>
                  <a:pt x="12471" y="223838"/>
                </a:cubicBezTo>
                <a:cubicBezTo>
                  <a:pt x="13265" y="221457"/>
                  <a:pt x="14192" y="219116"/>
                  <a:pt x="14852" y="216694"/>
                </a:cubicBezTo>
                <a:cubicBezTo>
                  <a:pt x="16574" y="210379"/>
                  <a:pt x="17545" y="203854"/>
                  <a:pt x="19615" y="197644"/>
                </a:cubicBezTo>
                <a:cubicBezTo>
                  <a:pt x="21202" y="192881"/>
                  <a:pt x="23160" y="188226"/>
                  <a:pt x="24377" y="183356"/>
                </a:cubicBezTo>
                <a:cubicBezTo>
                  <a:pt x="25171" y="180181"/>
                  <a:pt x="24714" y="176387"/>
                  <a:pt x="26758" y="173831"/>
                </a:cubicBezTo>
                <a:cubicBezTo>
                  <a:pt x="28326" y="171871"/>
                  <a:pt x="31521" y="172244"/>
                  <a:pt x="33902" y="171450"/>
                </a:cubicBezTo>
                <a:cubicBezTo>
                  <a:pt x="37843" y="202985"/>
                  <a:pt x="33769" y="180509"/>
                  <a:pt x="38665" y="197644"/>
                </a:cubicBezTo>
                <a:cubicBezTo>
                  <a:pt x="39564" y="200791"/>
                  <a:pt x="39582" y="204242"/>
                  <a:pt x="41046" y="207169"/>
                </a:cubicBezTo>
                <a:cubicBezTo>
                  <a:pt x="43606" y="212288"/>
                  <a:pt x="50571" y="221456"/>
                  <a:pt x="50571" y="221456"/>
                </a:cubicBezTo>
                <a:cubicBezTo>
                  <a:pt x="56287" y="238605"/>
                  <a:pt x="49345" y="217168"/>
                  <a:pt x="55333" y="238125"/>
                </a:cubicBezTo>
                <a:cubicBezTo>
                  <a:pt x="56023" y="240539"/>
                  <a:pt x="57055" y="242847"/>
                  <a:pt x="57715" y="245269"/>
                </a:cubicBezTo>
                <a:cubicBezTo>
                  <a:pt x="59437" y="251584"/>
                  <a:pt x="60890" y="257969"/>
                  <a:pt x="62477" y="264319"/>
                </a:cubicBezTo>
                <a:cubicBezTo>
                  <a:pt x="63271" y="267494"/>
                  <a:pt x="63823" y="270739"/>
                  <a:pt x="64858" y="273844"/>
                </a:cubicBezTo>
                <a:cubicBezTo>
                  <a:pt x="65652" y="276225"/>
                  <a:pt x="66550" y="278574"/>
                  <a:pt x="67240" y="280988"/>
                </a:cubicBezTo>
                <a:cubicBezTo>
                  <a:pt x="73226" y="301936"/>
                  <a:pt x="66289" y="280516"/>
                  <a:pt x="72002" y="297656"/>
                </a:cubicBezTo>
                <a:cubicBezTo>
                  <a:pt x="72796" y="302419"/>
                  <a:pt x="73113" y="307286"/>
                  <a:pt x="74383" y="311944"/>
                </a:cubicBezTo>
                <a:cubicBezTo>
                  <a:pt x="75508" y="316068"/>
                  <a:pt x="77794" y="319795"/>
                  <a:pt x="79146" y="323850"/>
                </a:cubicBezTo>
                <a:cubicBezTo>
                  <a:pt x="80181" y="326955"/>
                  <a:pt x="80587" y="330240"/>
                  <a:pt x="81527" y="333375"/>
                </a:cubicBezTo>
                <a:cubicBezTo>
                  <a:pt x="82970" y="338184"/>
                  <a:pt x="86290" y="347663"/>
                  <a:pt x="86290" y="347663"/>
                </a:cubicBezTo>
                <a:cubicBezTo>
                  <a:pt x="87084" y="353219"/>
                  <a:pt x="87570" y="358828"/>
                  <a:pt x="88671" y="364331"/>
                </a:cubicBezTo>
                <a:cubicBezTo>
                  <a:pt x="89163" y="366792"/>
                  <a:pt x="90362" y="369061"/>
                  <a:pt x="91052" y="371475"/>
                </a:cubicBezTo>
                <a:cubicBezTo>
                  <a:pt x="91951" y="374622"/>
                  <a:pt x="92534" y="377853"/>
                  <a:pt x="93433" y="381000"/>
                </a:cubicBezTo>
                <a:cubicBezTo>
                  <a:pt x="94123" y="383414"/>
                  <a:pt x="94934" y="385794"/>
                  <a:pt x="95815" y="388144"/>
                </a:cubicBezTo>
                <a:cubicBezTo>
                  <a:pt x="97316" y="392146"/>
                  <a:pt x="99349" y="395956"/>
                  <a:pt x="100577" y="400050"/>
                </a:cubicBezTo>
                <a:cubicBezTo>
                  <a:pt x="101740" y="403927"/>
                  <a:pt x="102423" y="407944"/>
                  <a:pt x="102958" y="411956"/>
                </a:cubicBezTo>
                <a:cubicBezTo>
                  <a:pt x="104012" y="419863"/>
                  <a:pt x="104677" y="427819"/>
                  <a:pt x="105340" y="435769"/>
                </a:cubicBezTo>
                <a:cubicBezTo>
                  <a:pt x="108469" y="473319"/>
                  <a:pt x="104070" y="458152"/>
                  <a:pt x="110102" y="476250"/>
                </a:cubicBezTo>
                <a:cubicBezTo>
                  <a:pt x="110896" y="508000"/>
                  <a:pt x="111041" y="539773"/>
                  <a:pt x="112483" y="571500"/>
                </a:cubicBezTo>
                <a:cubicBezTo>
                  <a:pt x="112632" y="574769"/>
                  <a:pt x="114155" y="577830"/>
                  <a:pt x="114865" y="581025"/>
                </a:cubicBezTo>
                <a:cubicBezTo>
                  <a:pt x="120586" y="606768"/>
                  <a:pt x="113117" y="580228"/>
                  <a:pt x="122008" y="602456"/>
                </a:cubicBezTo>
                <a:cubicBezTo>
                  <a:pt x="127317" y="615729"/>
                  <a:pt x="128259" y="623442"/>
                  <a:pt x="131533" y="638175"/>
                </a:cubicBezTo>
                <a:cubicBezTo>
                  <a:pt x="154530" y="607514"/>
                  <a:pt x="118215" y="654997"/>
                  <a:pt x="150583" y="616744"/>
                </a:cubicBezTo>
                <a:cubicBezTo>
                  <a:pt x="180481" y="581410"/>
                  <a:pt x="153492" y="609073"/>
                  <a:pt x="172015" y="590550"/>
                </a:cubicBezTo>
                <a:cubicBezTo>
                  <a:pt x="183350" y="567880"/>
                  <a:pt x="180148" y="578462"/>
                  <a:pt x="183921" y="559594"/>
                </a:cubicBezTo>
                <a:cubicBezTo>
                  <a:pt x="180379" y="332910"/>
                  <a:pt x="187301" y="467182"/>
                  <a:pt x="179158" y="385763"/>
                </a:cubicBezTo>
                <a:cubicBezTo>
                  <a:pt x="176176" y="355948"/>
                  <a:pt x="179656" y="368207"/>
                  <a:pt x="174396" y="352425"/>
                </a:cubicBezTo>
                <a:cubicBezTo>
                  <a:pt x="173602" y="345281"/>
                  <a:pt x="173425" y="338042"/>
                  <a:pt x="172015" y="330994"/>
                </a:cubicBezTo>
                <a:cubicBezTo>
                  <a:pt x="171030" y="326071"/>
                  <a:pt x="168236" y="321629"/>
                  <a:pt x="167252" y="316706"/>
                </a:cubicBezTo>
                <a:cubicBezTo>
                  <a:pt x="165617" y="308529"/>
                  <a:pt x="164731" y="303116"/>
                  <a:pt x="162490" y="295275"/>
                </a:cubicBezTo>
                <a:cubicBezTo>
                  <a:pt x="161800" y="292861"/>
                  <a:pt x="160717" y="290566"/>
                  <a:pt x="160108" y="288131"/>
                </a:cubicBezTo>
                <a:cubicBezTo>
                  <a:pt x="156709" y="274537"/>
                  <a:pt x="159013" y="278921"/>
                  <a:pt x="155346" y="266700"/>
                </a:cubicBezTo>
                <a:cubicBezTo>
                  <a:pt x="153903" y="261892"/>
                  <a:pt x="150583" y="252413"/>
                  <a:pt x="150583" y="252413"/>
                </a:cubicBezTo>
                <a:cubicBezTo>
                  <a:pt x="149789" y="229394"/>
                  <a:pt x="148202" y="206389"/>
                  <a:pt x="148202" y="183356"/>
                </a:cubicBezTo>
                <a:cubicBezTo>
                  <a:pt x="148202" y="126994"/>
                  <a:pt x="148389" y="70607"/>
                  <a:pt x="150583" y="14288"/>
                </a:cubicBezTo>
                <a:cubicBezTo>
                  <a:pt x="150778" y="9271"/>
                  <a:pt x="155346" y="0"/>
                  <a:pt x="155346" y="0"/>
                </a:cubicBezTo>
                <a:cubicBezTo>
                  <a:pt x="159315" y="6350"/>
                  <a:pt x="164884" y="11946"/>
                  <a:pt x="167252" y="19050"/>
                </a:cubicBezTo>
                <a:cubicBezTo>
                  <a:pt x="170445" y="28629"/>
                  <a:pt x="172638" y="36138"/>
                  <a:pt x="176777" y="45244"/>
                </a:cubicBezTo>
                <a:cubicBezTo>
                  <a:pt x="178980" y="50091"/>
                  <a:pt x="181943" y="54587"/>
                  <a:pt x="183921" y="59531"/>
                </a:cubicBezTo>
                <a:cubicBezTo>
                  <a:pt x="186718" y="66523"/>
                  <a:pt x="188559" y="73862"/>
                  <a:pt x="191065" y="80963"/>
                </a:cubicBezTo>
                <a:cubicBezTo>
                  <a:pt x="193322" y="87358"/>
                  <a:pt x="195990" y="93604"/>
                  <a:pt x="198208" y="100013"/>
                </a:cubicBezTo>
                <a:cubicBezTo>
                  <a:pt x="203134" y="114245"/>
                  <a:pt x="205761" y="129405"/>
                  <a:pt x="212496" y="142875"/>
                </a:cubicBezTo>
                <a:cubicBezTo>
                  <a:pt x="216465" y="150813"/>
                  <a:pt x="221106" y="158448"/>
                  <a:pt x="224402" y="166688"/>
                </a:cubicBezTo>
                <a:cubicBezTo>
                  <a:pt x="229523" y="179490"/>
                  <a:pt x="233392" y="198322"/>
                  <a:pt x="236308" y="211931"/>
                </a:cubicBezTo>
                <a:cubicBezTo>
                  <a:pt x="239537" y="227001"/>
                  <a:pt x="242604" y="242105"/>
                  <a:pt x="245833" y="257175"/>
                </a:cubicBezTo>
                <a:cubicBezTo>
                  <a:pt x="247366" y="264331"/>
                  <a:pt x="249561" y="271362"/>
                  <a:pt x="250596" y="278606"/>
                </a:cubicBezTo>
                <a:cubicBezTo>
                  <a:pt x="257476" y="326771"/>
                  <a:pt x="248772" y="266756"/>
                  <a:pt x="255358" y="309563"/>
                </a:cubicBezTo>
                <a:cubicBezTo>
                  <a:pt x="255960" y="313476"/>
                  <a:pt x="258936" y="335780"/>
                  <a:pt x="260121" y="340519"/>
                </a:cubicBezTo>
                <a:cubicBezTo>
                  <a:pt x="261338" y="345389"/>
                  <a:pt x="263665" y="349936"/>
                  <a:pt x="264883" y="354806"/>
                </a:cubicBezTo>
                <a:cubicBezTo>
                  <a:pt x="266639" y="361830"/>
                  <a:pt x="271152" y="389531"/>
                  <a:pt x="274408" y="397669"/>
                </a:cubicBezTo>
                <a:lnTo>
                  <a:pt x="279171" y="409575"/>
                </a:lnTo>
                <a:cubicBezTo>
                  <a:pt x="280633" y="421271"/>
                  <a:pt x="281645" y="431476"/>
                  <a:pt x="283933" y="442913"/>
                </a:cubicBezTo>
                <a:cubicBezTo>
                  <a:pt x="284575" y="446122"/>
                  <a:pt x="285605" y="449243"/>
                  <a:pt x="286315" y="452438"/>
                </a:cubicBezTo>
                <a:cubicBezTo>
                  <a:pt x="288772" y="463495"/>
                  <a:pt x="288172" y="463699"/>
                  <a:pt x="291077" y="473869"/>
                </a:cubicBezTo>
                <a:cubicBezTo>
                  <a:pt x="291767" y="476283"/>
                  <a:pt x="292913" y="478563"/>
                  <a:pt x="293458" y="481013"/>
                </a:cubicBezTo>
                <a:cubicBezTo>
                  <a:pt x="294505" y="485726"/>
                  <a:pt x="294793" y="490587"/>
                  <a:pt x="295840" y="495300"/>
                </a:cubicBezTo>
                <a:cubicBezTo>
                  <a:pt x="299611" y="512269"/>
                  <a:pt x="297149" y="491247"/>
                  <a:pt x="300602" y="511969"/>
                </a:cubicBezTo>
                <a:cubicBezTo>
                  <a:pt x="303510" y="529419"/>
                  <a:pt x="302922" y="536513"/>
                  <a:pt x="305365" y="554831"/>
                </a:cubicBezTo>
                <a:cubicBezTo>
                  <a:pt x="305900" y="558843"/>
                  <a:pt x="307115" y="562740"/>
                  <a:pt x="307746" y="566738"/>
                </a:cubicBezTo>
                <a:cubicBezTo>
                  <a:pt x="309497" y="577826"/>
                  <a:pt x="310920" y="588963"/>
                  <a:pt x="312508" y="600075"/>
                </a:cubicBezTo>
                <a:lnTo>
                  <a:pt x="314890" y="616744"/>
                </a:lnTo>
                <a:cubicBezTo>
                  <a:pt x="315684" y="614363"/>
                  <a:pt x="317184" y="612109"/>
                  <a:pt x="317271" y="609600"/>
                </a:cubicBezTo>
                <a:cubicBezTo>
                  <a:pt x="319568" y="543740"/>
                  <a:pt x="306045" y="475888"/>
                  <a:pt x="322033" y="411956"/>
                </a:cubicBezTo>
                <a:cubicBezTo>
                  <a:pt x="329493" y="382124"/>
                  <a:pt x="319953" y="419241"/>
                  <a:pt x="326796" y="395288"/>
                </a:cubicBezTo>
                <a:cubicBezTo>
                  <a:pt x="332778" y="374350"/>
                  <a:pt x="325847" y="395754"/>
                  <a:pt x="331558" y="378619"/>
                </a:cubicBezTo>
                <a:cubicBezTo>
                  <a:pt x="333146" y="365919"/>
                  <a:pt x="333217" y="352936"/>
                  <a:pt x="336321" y="340519"/>
                </a:cubicBezTo>
                <a:cubicBezTo>
                  <a:pt x="338870" y="330323"/>
                  <a:pt x="339067" y="330177"/>
                  <a:pt x="341083" y="319088"/>
                </a:cubicBezTo>
                <a:cubicBezTo>
                  <a:pt x="343421" y="306229"/>
                  <a:pt x="342689" y="306327"/>
                  <a:pt x="345846" y="295275"/>
                </a:cubicBezTo>
                <a:cubicBezTo>
                  <a:pt x="346536" y="292861"/>
                  <a:pt x="347208" y="290425"/>
                  <a:pt x="348227" y="288131"/>
                </a:cubicBezTo>
                <a:cubicBezTo>
                  <a:pt x="350390" y="283265"/>
                  <a:pt x="353208" y="278710"/>
                  <a:pt x="355371" y="273844"/>
                </a:cubicBezTo>
                <a:cubicBezTo>
                  <a:pt x="364449" y="253418"/>
                  <a:pt x="342502" y="282431"/>
                  <a:pt x="372040" y="238125"/>
                </a:cubicBezTo>
                <a:lnTo>
                  <a:pt x="381565" y="223838"/>
                </a:lnTo>
                <a:cubicBezTo>
                  <a:pt x="382359" y="221457"/>
                  <a:pt x="381511" y="217303"/>
                  <a:pt x="383946" y="216694"/>
                </a:cubicBezTo>
                <a:cubicBezTo>
                  <a:pt x="386722" y="216000"/>
                  <a:pt x="389066" y="219432"/>
                  <a:pt x="391090" y="221456"/>
                </a:cubicBezTo>
                <a:cubicBezTo>
                  <a:pt x="393952" y="224318"/>
                  <a:pt x="399371" y="235016"/>
                  <a:pt x="400615" y="238125"/>
                </a:cubicBezTo>
                <a:cubicBezTo>
                  <a:pt x="402479" y="242786"/>
                  <a:pt x="403513" y="247752"/>
                  <a:pt x="405377" y="252413"/>
                </a:cubicBezTo>
                <a:cubicBezTo>
                  <a:pt x="409867" y="263638"/>
                  <a:pt x="415842" y="274280"/>
                  <a:pt x="419665" y="285750"/>
                </a:cubicBezTo>
                <a:cubicBezTo>
                  <a:pt x="422046" y="292894"/>
                  <a:pt x="423842" y="300260"/>
                  <a:pt x="426808" y="307181"/>
                </a:cubicBezTo>
                <a:cubicBezTo>
                  <a:pt x="433382" y="322520"/>
                  <a:pt x="441842" y="337012"/>
                  <a:pt x="448240" y="352425"/>
                </a:cubicBezTo>
                <a:cubicBezTo>
                  <a:pt x="449202" y="354743"/>
                  <a:pt x="494387" y="470788"/>
                  <a:pt x="498246" y="488156"/>
                </a:cubicBezTo>
                <a:cubicBezTo>
                  <a:pt x="504805" y="517678"/>
                  <a:pt x="500905" y="502578"/>
                  <a:pt x="510152" y="533400"/>
                </a:cubicBezTo>
                <a:cubicBezTo>
                  <a:pt x="510946" y="540544"/>
                  <a:pt x="510868" y="547839"/>
                  <a:pt x="512533" y="554831"/>
                </a:cubicBezTo>
                <a:cubicBezTo>
                  <a:pt x="520206" y="587058"/>
                  <a:pt x="523453" y="580446"/>
                  <a:pt x="533965" y="611981"/>
                </a:cubicBezTo>
                <a:cubicBezTo>
                  <a:pt x="539447" y="628427"/>
                  <a:pt x="541813" y="645892"/>
                  <a:pt x="548252" y="661988"/>
                </a:cubicBezTo>
                <a:cubicBezTo>
                  <a:pt x="551427" y="669925"/>
                  <a:pt x="555320" y="677612"/>
                  <a:pt x="557777" y="685800"/>
                </a:cubicBezTo>
                <a:cubicBezTo>
                  <a:pt x="560103" y="693553"/>
                  <a:pt x="561309" y="701612"/>
                  <a:pt x="562540" y="709613"/>
                </a:cubicBezTo>
                <a:cubicBezTo>
                  <a:pt x="564486" y="722263"/>
                  <a:pt x="561578" y="736266"/>
                  <a:pt x="567302" y="747713"/>
                </a:cubicBezTo>
                <a:lnTo>
                  <a:pt x="574446" y="762000"/>
                </a:lnTo>
                <a:cubicBezTo>
                  <a:pt x="577984" y="793847"/>
                  <a:pt x="574482" y="774034"/>
                  <a:pt x="583971" y="807244"/>
                </a:cubicBezTo>
                <a:cubicBezTo>
                  <a:pt x="588860" y="824357"/>
                  <a:pt x="583822" y="809031"/>
                  <a:pt x="588733" y="828675"/>
                </a:cubicBezTo>
                <a:cubicBezTo>
                  <a:pt x="590135" y="834281"/>
                  <a:pt x="591908" y="839788"/>
                  <a:pt x="593496" y="845344"/>
                </a:cubicBezTo>
                <a:cubicBezTo>
                  <a:pt x="594632" y="854429"/>
                  <a:pt x="596429" y="875021"/>
                  <a:pt x="600640" y="883444"/>
                </a:cubicBezTo>
                <a:cubicBezTo>
                  <a:pt x="602227" y="886619"/>
                  <a:pt x="604004" y="889706"/>
                  <a:pt x="605402" y="892969"/>
                </a:cubicBezTo>
                <a:cubicBezTo>
                  <a:pt x="606391" y="895276"/>
                  <a:pt x="606391" y="898024"/>
                  <a:pt x="607783" y="900113"/>
                </a:cubicBezTo>
                <a:cubicBezTo>
                  <a:pt x="611449" y="905611"/>
                  <a:pt x="616802" y="908506"/>
                  <a:pt x="622071" y="912019"/>
                </a:cubicBezTo>
                <a:cubicBezTo>
                  <a:pt x="622865" y="891381"/>
                  <a:pt x="623285" y="870726"/>
                  <a:pt x="624452" y="850106"/>
                </a:cubicBezTo>
                <a:cubicBezTo>
                  <a:pt x="625667" y="828651"/>
                  <a:pt x="628704" y="807297"/>
                  <a:pt x="629215" y="785813"/>
                </a:cubicBezTo>
                <a:cubicBezTo>
                  <a:pt x="629433" y="776663"/>
                  <a:pt x="627122" y="746776"/>
                  <a:pt x="624452" y="733425"/>
                </a:cubicBezTo>
                <a:cubicBezTo>
                  <a:pt x="623960" y="730964"/>
                  <a:pt x="622563" y="728742"/>
                  <a:pt x="622071" y="726281"/>
                </a:cubicBezTo>
                <a:cubicBezTo>
                  <a:pt x="620177" y="716812"/>
                  <a:pt x="618986" y="707215"/>
                  <a:pt x="617308" y="697706"/>
                </a:cubicBezTo>
                <a:cubicBezTo>
                  <a:pt x="616605" y="693720"/>
                  <a:pt x="615651" y="689782"/>
                  <a:pt x="614927" y="685800"/>
                </a:cubicBezTo>
                <a:cubicBezTo>
                  <a:pt x="614063" y="681050"/>
                  <a:pt x="613493" y="676247"/>
                  <a:pt x="612546" y="671513"/>
                </a:cubicBezTo>
                <a:cubicBezTo>
                  <a:pt x="609812" y="657843"/>
                  <a:pt x="608333" y="652281"/>
                  <a:pt x="605402" y="640556"/>
                </a:cubicBezTo>
                <a:cubicBezTo>
                  <a:pt x="604608" y="631825"/>
                  <a:pt x="603021" y="623130"/>
                  <a:pt x="603021" y="614363"/>
                </a:cubicBezTo>
                <a:cubicBezTo>
                  <a:pt x="603021" y="581016"/>
                  <a:pt x="603922" y="547664"/>
                  <a:pt x="605402" y="514350"/>
                </a:cubicBezTo>
                <a:cubicBezTo>
                  <a:pt x="605513" y="511842"/>
                  <a:pt x="606660" y="509451"/>
                  <a:pt x="607783" y="507206"/>
                </a:cubicBezTo>
                <a:cubicBezTo>
                  <a:pt x="609063" y="504646"/>
                  <a:pt x="610958" y="502444"/>
                  <a:pt x="612546" y="500063"/>
                </a:cubicBezTo>
                <a:lnTo>
                  <a:pt x="617308" y="485775"/>
                </a:lnTo>
                <a:cubicBezTo>
                  <a:pt x="618102" y="483394"/>
                  <a:pt x="618298" y="480720"/>
                  <a:pt x="619690" y="478631"/>
                </a:cubicBezTo>
                <a:lnTo>
                  <a:pt x="624452" y="471488"/>
                </a:lnTo>
                <a:cubicBezTo>
                  <a:pt x="630437" y="453532"/>
                  <a:pt x="622364" y="475665"/>
                  <a:pt x="631596" y="457200"/>
                </a:cubicBezTo>
                <a:cubicBezTo>
                  <a:pt x="638488" y="443415"/>
                  <a:pt x="627578" y="456454"/>
                  <a:pt x="641121" y="442913"/>
                </a:cubicBezTo>
                <a:cubicBezTo>
                  <a:pt x="644063" y="434085"/>
                  <a:pt x="642380" y="438014"/>
                  <a:pt x="645883" y="43100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858098" y="4838775"/>
            <a:ext cx="2843109" cy="138601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913827" y="1284024"/>
            <a:ext cx="325614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Constellation  Diagram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Reference </a:t>
            </a:r>
            <a:r>
              <a:rPr lang="en-US" dirty="0">
                <a:sym typeface="Wingdings" panose="05000000000000000000" pitchFamily="2" charset="2"/>
              </a:rPr>
              <a:t> signal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PSK |_ BPSK Binary PSK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48167" y="628231"/>
            <a:ext cx="200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3 </a:t>
            </a:r>
            <a:r>
              <a:rPr lang="en-US" sz="2800" baseline="30000" dirty="0" err="1"/>
              <a:t>rd</a:t>
            </a:r>
            <a:r>
              <a:rPr lang="en-US" sz="2800" baseline="30000" dirty="0"/>
              <a:t>  </a:t>
            </a:r>
            <a:r>
              <a:rPr lang="en-US" sz="2800" dirty="0"/>
              <a:t>PSK</a:t>
            </a:r>
            <a:endParaRPr lang="en-US" sz="28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626672" y="2236489"/>
            <a:ext cx="0" cy="3670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494030" y="3083187"/>
            <a:ext cx="1948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013844" y="2191013"/>
            <a:ext cx="718818" cy="3451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7442850" y="2848368"/>
            <a:ext cx="466693" cy="4696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r>
              <a:rPr lang="en-US" sz="1200" baseline="30000" dirty="0"/>
              <a:t>0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4912197" y="2891197"/>
            <a:ext cx="580628" cy="383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180</a:t>
            </a:r>
            <a:r>
              <a:rPr lang="en-US" sz="800" b="1" baseline="30000" dirty="0"/>
              <a:t>0</a:t>
            </a:r>
            <a:endParaRPr lang="en-US" sz="800" b="1" dirty="0"/>
          </a:p>
        </p:txBody>
      </p:sp>
      <p:sp>
        <p:nvSpPr>
          <p:cNvPr id="63" name="Rectangle 62"/>
          <p:cNvSpPr/>
          <p:nvPr/>
        </p:nvSpPr>
        <p:spPr>
          <a:xfrm>
            <a:off x="6658535" y="2336048"/>
            <a:ext cx="2511435" cy="22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Constellation Diagram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174057" y="4139942"/>
            <a:ext cx="718818" cy="3451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r>
              <a:rPr lang="en-US" b="1" baseline="30000" dirty="0"/>
              <a:t>st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6658535" y="4178264"/>
            <a:ext cx="2511435" cy="22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Diagram 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54847" y="4838775"/>
            <a:ext cx="0" cy="1638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895246" y="5657962"/>
            <a:ext cx="2853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Freeform: Shape 69"/>
          <p:cNvSpPr/>
          <p:nvPr/>
        </p:nvSpPr>
        <p:spPr>
          <a:xfrm>
            <a:off x="6472238" y="4847779"/>
            <a:ext cx="957262" cy="805309"/>
          </a:xfrm>
          <a:custGeom>
            <a:avLst/>
            <a:gdLst>
              <a:gd name="connsiteX0" fmla="*/ 0 w 957262"/>
              <a:gd name="connsiteY0" fmla="*/ 805309 h 805309"/>
              <a:gd name="connsiteX1" fmla="*/ 4762 w 957262"/>
              <a:gd name="connsiteY1" fmla="*/ 743396 h 805309"/>
              <a:gd name="connsiteX2" fmla="*/ 9525 w 957262"/>
              <a:gd name="connsiteY2" fmla="*/ 729109 h 805309"/>
              <a:gd name="connsiteX3" fmla="*/ 14287 w 957262"/>
              <a:gd name="connsiteY3" fmla="*/ 710059 h 805309"/>
              <a:gd name="connsiteX4" fmla="*/ 23812 w 957262"/>
              <a:gd name="connsiteY4" fmla="*/ 662434 h 805309"/>
              <a:gd name="connsiteX5" fmla="*/ 28575 w 957262"/>
              <a:gd name="connsiteY5" fmla="*/ 643384 h 805309"/>
              <a:gd name="connsiteX6" fmla="*/ 33337 w 957262"/>
              <a:gd name="connsiteY6" fmla="*/ 610046 h 805309"/>
              <a:gd name="connsiteX7" fmla="*/ 38100 w 957262"/>
              <a:gd name="connsiteY7" fmla="*/ 595759 h 805309"/>
              <a:gd name="connsiteX8" fmla="*/ 47625 w 957262"/>
              <a:gd name="connsiteY8" fmla="*/ 552896 h 805309"/>
              <a:gd name="connsiteX9" fmla="*/ 57150 w 957262"/>
              <a:gd name="connsiteY9" fmla="*/ 524321 h 805309"/>
              <a:gd name="connsiteX10" fmla="*/ 66675 w 957262"/>
              <a:gd name="connsiteY10" fmla="*/ 510034 h 805309"/>
              <a:gd name="connsiteX11" fmla="*/ 80962 w 957262"/>
              <a:gd name="connsiteY11" fmla="*/ 481459 h 805309"/>
              <a:gd name="connsiteX12" fmla="*/ 85725 w 957262"/>
              <a:gd name="connsiteY12" fmla="*/ 467171 h 805309"/>
              <a:gd name="connsiteX13" fmla="*/ 104775 w 957262"/>
              <a:gd name="connsiteY13" fmla="*/ 438596 h 805309"/>
              <a:gd name="connsiteX14" fmla="*/ 114300 w 957262"/>
              <a:gd name="connsiteY14" fmla="*/ 410021 h 805309"/>
              <a:gd name="connsiteX15" fmla="*/ 133350 w 957262"/>
              <a:gd name="connsiteY15" fmla="*/ 381446 h 805309"/>
              <a:gd name="connsiteX16" fmla="*/ 142875 w 957262"/>
              <a:gd name="connsiteY16" fmla="*/ 352871 h 805309"/>
              <a:gd name="connsiteX17" fmla="*/ 147637 w 957262"/>
              <a:gd name="connsiteY17" fmla="*/ 338584 h 805309"/>
              <a:gd name="connsiteX18" fmla="*/ 157162 w 957262"/>
              <a:gd name="connsiteY18" fmla="*/ 324296 h 805309"/>
              <a:gd name="connsiteX19" fmla="*/ 166687 w 957262"/>
              <a:gd name="connsiteY19" fmla="*/ 295721 h 805309"/>
              <a:gd name="connsiteX20" fmla="*/ 190500 w 957262"/>
              <a:gd name="connsiteY20" fmla="*/ 262384 h 805309"/>
              <a:gd name="connsiteX21" fmla="*/ 204787 w 957262"/>
              <a:gd name="connsiteY21" fmla="*/ 233809 h 805309"/>
              <a:gd name="connsiteX22" fmla="*/ 209550 w 957262"/>
              <a:gd name="connsiteY22" fmla="*/ 219521 h 805309"/>
              <a:gd name="connsiteX23" fmla="*/ 233362 w 957262"/>
              <a:gd name="connsiteY23" fmla="*/ 190946 h 805309"/>
              <a:gd name="connsiteX24" fmla="*/ 238125 w 957262"/>
              <a:gd name="connsiteY24" fmla="*/ 176659 h 805309"/>
              <a:gd name="connsiteX25" fmla="*/ 266700 w 957262"/>
              <a:gd name="connsiteY25" fmla="*/ 152846 h 805309"/>
              <a:gd name="connsiteX26" fmla="*/ 285750 w 957262"/>
              <a:gd name="connsiteY26" fmla="*/ 138559 h 805309"/>
              <a:gd name="connsiteX27" fmla="*/ 300037 w 957262"/>
              <a:gd name="connsiteY27" fmla="*/ 124271 h 805309"/>
              <a:gd name="connsiteX28" fmla="*/ 319087 w 957262"/>
              <a:gd name="connsiteY28" fmla="*/ 109984 h 805309"/>
              <a:gd name="connsiteX29" fmla="*/ 333375 w 957262"/>
              <a:gd name="connsiteY29" fmla="*/ 95696 h 805309"/>
              <a:gd name="connsiteX30" fmla="*/ 347662 w 957262"/>
              <a:gd name="connsiteY30" fmla="*/ 90934 h 805309"/>
              <a:gd name="connsiteX31" fmla="*/ 366712 w 957262"/>
              <a:gd name="connsiteY31" fmla="*/ 81409 h 805309"/>
              <a:gd name="connsiteX32" fmla="*/ 385762 w 957262"/>
              <a:gd name="connsiteY32" fmla="*/ 67121 h 805309"/>
              <a:gd name="connsiteX33" fmla="*/ 414337 w 957262"/>
              <a:gd name="connsiteY33" fmla="*/ 57596 h 805309"/>
              <a:gd name="connsiteX34" fmla="*/ 452437 w 957262"/>
              <a:gd name="connsiteY34" fmla="*/ 38546 h 805309"/>
              <a:gd name="connsiteX35" fmla="*/ 495300 w 957262"/>
              <a:gd name="connsiteY35" fmla="*/ 24259 h 805309"/>
              <a:gd name="connsiteX36" fmla="*/ 514350 w 957262"/>
              <a:gd name="connsiteY36" fmla="*/ 14734 h 805309"/>
              <a:gd name="connsiteX37" fmla="*/ 542925 w 957262"/>
              <a:gd name="connsiteY37" fmla="*/ 9971 h 805309"/>
              <a:gd name="connsiteX38" fmla="*/ 571500 w 957262"/>
              <a:gd name="connsiteY38" fmla="*/ 446 h 805309"/>
              <a:gd name="connsiteX39" fmla="*/ 676275 w 957262"/>
              <a:gd name="connsiteY39" fmla="*/ 5209 h 805309"/>
              <a:gd name="connsiteX40" fmla="*/ 695325 w 957262"/>
              <a:gd name="connsiteY40" fmla="*/ 33784 h 805309"/>
              <a:gd name="connsiteX41" fmla="*/ 704850 w 957262"/>
              <a:gd name="connsiteY41" fmla="*/ 48071 h 805309"/>
              <a:gd name="connsiteX42" fmla="*/ 719137 w 957262"/>
              <a:gd name="connsiteY42" fmla="*/ 90934 h 805309"/>
              <a:gd name="connsiteX43" fmla="*/ 723900 w 957262"/>
              <a:gd name="connsiteY43" fmla="*/ 105221 h 805309"/>
              <a:gd name="connsiteX44" fmla="*/ 733425 w 957262"/>
              <a:gd name="connsiteY44" fmla="*/ 119509 h 805309"/>
              <a:gd name="connsiteX45" fmla="*/ 747712 w 957262"/>
              <a:gd name="connsiteY45" fmla="*/ 148084 h 805309"/>
              <a:gd name="connsiteX46" fmla="*/ 757237 w 957262"/>
              <a:gd name="connsiteY46" fmla="*/ 176659 h 805309"/>
              <a:gd name="connsiteX47" fmla="*/ 766762 w 957262"/>
              <a:gd name="connsiteY47" fmla="*/ 205234 h 805309"/>
              <a:gd name="connsiteX48" fmla="*/ 771525 w 957262"/>
              <a:gd name="connsiteY48" fmla="*/ 219521 h 805309"/>
              <a:gd name="connsiteX49" fmla="*/ 776287 w 957262"/>
              <a:gd name="connsiteY49" fmla="*/ 233809 h 805309"/>
              <a:gd name="connsiteX50" fmla="*/ 785812 w 957262"/>
              <a:gd name="connsiteY50" fmla="*/ 248096 h 805309"/>
              <a:gd name="connsiteX51" fmla="*/ 800100 w 957262"/>
              <a:gd name="connsiteY51" fmla="*/ 310009 h 805309"/>
              <a:gd name="connsiteX52" fmla="*/ 814387 w 957262"/>
              <a:gd name="connsiteY52" fmla="*/ 371921 h 805309"/>
              <a:gd name="connsiteX53" fmla="*/ 823912 w 957262"/>
              <a:gd name="connsiteY53" fmla="*/ 386209 h 805309"/>
              <a:gd name="connsiteX54" fmla="*/ 828675 w 957262"/>
              <a:gd name="connsiteY54" fmla="*/ 400496 h 805309"/>
              <a:gd name="connsiteX55" fmla="*/ 852487 w 957262"/>
              <a:gd name="connsiteY55" fmla="*/ 433834 h 805309"/>
              <a:gd name="connsiteX56" fmla="*/ 862012 w 957262"/>
              <a:gd name="connsiteY56" fmla="*/ 462409 h 805309"/>
              <a:gd name="connsiteX57" fmla="*/ 871537 w 957262"/>
              <a:gd name="connsiteY57" fmla="*/ 490984 h 805309"/>
              <a:gd name="connsiteX58" fmla="*/ 876300 w 957262"/>
              <a:gd name="connsiteY58" fmla="*/ 505271 h 805309"/>
              <a:gd name="connsiteX59" fmla="*/ 881062 w 957262"/>
              <a:gd name="connsiteY59" fmla="*/ 519559 h 805309"/>
              <a:gd name="connsiteX60" fmla="*/ 890587 w 957262"/>
              <a:gd name="connsiteY60" fmla="*/ 533846 h 805309"/>
              <a:gd name="connsiteX61" fmla="*/ 900112 w 957262"/>
              <a:gd name="connsiteY61" fmla="*/ 562421 h 805309"/>
              <a:gd name="connsiteX62" fmla="*/ 909637 w 957262"/>
              <a:gd name="connsiteY62" fmla="*/ 590996 h 805309"/>
              <a:gd name="connsiteX63" fmla="*/ 914400 w 957262"/>
              <a:gd name="connsiteY63" fmla="*/ 614809 h 805309"/>
              <a:gd name="connsiteX64" fmla="*/ 923925 w 957262"/>
              <a:gd name="connsiteY64" fmla="*/ 643384 h 805309"/>
              <a:gd name="connsiteX65" fmla="*/ 933450 w 957262"/>
              <a:gd name="connsiteY65" fmla="*/ 691009 h 805309"/>
              <a:gd name="connsiteX66" fmla="*/ 942975 w 957262"/>
              <a:gd name="connsiteY66" fmla="*/ 767209 h 805309"/>
              <a:gd name="connsiteX67" fmla="*/ 957262 w 957262"/>
              <a:gd name="connsiteY67" fmla="*/ 795784 h 8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57262" h="805309">
                <a:moveTo>
                  <a:pt x="0" y="805309"/>
                </a:moveTo>
                <a:cubicBezTo>
                  <a:pt x="1587" y="784671"/>
                  <a:pt x="2195" y="763935"/>
                  <a:pt x="4762" y="743396"/>
                </a:cubicBezTo>
                <a:cubicBezTo>
                  <a:pt x="5385" y="738415"/>
                  <a:pt x="8146" y="733936"/>
                  <a:pt x="9525" y="729109"/>
                </a:cubicBezTo>
                <a:cubicBezTo>
                  <a:pt x="11323" y="722815"/>
                  <a:pt x="12916" y="716459"/>
                  <a:pt x="14287" y="710059"/>
                </a:cubicBezTo>
                <a:cubicBezTo>
                  <a:pt x="17679" y="694229"/>
                  <a:pt x="19885" y="678140"/>
                  <a:pt x="23812" y="662434"/>
                </a:cubicBezTo>
                <a:cubicBezTo>
                  <a:pt x="25400" y="656084"/>
                  <a:pt x="27404" y="649824"/>
                  <a:pt x="28575" y="643384"/>
                </a:cubicBezTo>
                <a:cubicBezTo>
                  <a:pt x="30583" y="632340"/>
                  <a:pt x="31136" y="621053"/>
                  <a:pt x="33337" y="610046"/>
                </a:cubicBezTo>
                <a:cubicBezTo>
                  <a:pt x="34322" y="605123"/>
                  <a:pt x="36882" y="600629"/>
                  <a:pt x="38100" y="595759"/>
                </a:cubicBezTo>
                <a:cubicBezTo>
                  <a:pt x="44904" y="568541"/>
                  <a:pt x="40285" y="577362"/>
                  <a:pt x="47625" y="552896"/>
                </a:cubicBezTo>
                <a:cubicBezTo>
                  <a:pt x="50510" y="543279"/>
                  <a:pt x="51581" y="532675"/>
                  <a:pt x="57150" y="524321"/>
                </a:cubicBezTo>
                <a:lnTo>
                  <a:pt x="66675" y="510034"/>
                </a:lnTo>
                <a:cubicBezTo>
                  <a:pt x="78642" y="474127"/>
                  <a:pt x="62501" y="518381"/>
                  <a:pt x="80962" y="481459"/>
                </a:cubicBezTo>
                <a:cubicBezTo>
                  <a:pt x="83207" y="476969"/>
                  <a:pt x="83287" y="471560"/>
                  <a:pt x="85725" y="467171"/>
                </a:cubicBezTo>
                <a:cubicBezTo>
                  <a:pt x="91284" y="457164"/>
                  <a:pt x="104775" y="438596"/>
                  <a:pt x="104775" y="438596"/>
                </a:cubicBezTo>
                <a:cubicBezTo>
                  <a:pt x="107950" y="429071"/>
                  <a:pt x="108731" y="418375"/>
                  <a:pt x="114300" y="410021"/>
                </a:cubicBezTo>
                <a:lnTo>
                  <a:pt x="133350" y="381446"/>
                </a:lnTo>
                <a:lnTo>
                  <a:pt x="142875" y="352871"/>
                </a:lnTo>
                <a:cubicBezTo>
                  <a:pt x="144462" y="348109"/>
                  <a:pt x="144853" y="342761"/>
                  <a:pt x="147637" y="338584"/>
                </a:cubicBezTo>
                <a:cubicBezTo>
                  <a:pt x="150812" y="333821"/>
                  <a:pt x="154837" y="329527"/>
                  <a:pt x="157162" y="324296"/>
                </a:cubicBezTo>
                <a:cubicBezTo>
                  <a:pt x="161240" y="315121"/>
                  <a:pt x="160663" y="303753"/>
                  <a:pt x="166687" y="295721"/>
                </a:cubicBezTo>
                <a:cubicBezTo>
                  <a:pt x="184409" y="272092"/>
                  <a:pt x="176572" y="283275"/>
                  <a:pt x="190500" y="262384"/>
                </a:cubicBezTo>
                <a:cubicBezTo>
                  <a:pt x="202467" y="226477"/>
                  <a:pt x="186326" y="270731"/>
                  <a:pt x="204787" y="233809"/>
                </a:cubicBezTo>
                <a:cubicBezTo>
                  <a:pt x="207032" y="229319"/>
                  <a:pt x="207305" y="224011"/>
                  <a:pt x="209550" y="219521"/>
                </a:cubicBezTo>
                <a:cubicBezTo>
                  <a:pt x="216180" y="206262"/>
                  <a:pt x="222831" y="201478"/>
                  <a:pt x="233362" y="190946"/>
                </a:cubicBezTo>
                <a:cubicBezTo>
                  <a:pt x="234950" y="186184"/>
                  <a:pt x="235340" y="180836"/>
                  <a:pt x="238125" y="176659"/>
                </a:cubicBezTo>
                <a:cubicBezTo>
                  <a:pt x="246212" y="164528"/>
                  <a:pt x="255516" y="160834"/>
                  <a:pt x="266700" y="152846"/>
                </a:cubicBezTo>
                <a:cubicBezTo>
                  <a:pt x="273159" y="148233"/>
                  <a:pt x="279724" y="143725"/>
                  <a:pt x="285750" y="138559"/>
                </a:cubicBezTo>
                <a:cubicBezTo>
                  <a:pt x="290864" y="134176"/>
                  <a:pt x="294923" y="128654"/>
                  <a:pt x="300037" y="124271"/>
                </a:cubicBezTo>
                <a:cubicBezTo>
                  <a:pt x="306063" y="119105"/>
                  <a:pt x="313060" y="115150"/>
                  <a:pt x="319087" y="109984"/>
                </a:cubicBezTo>
                <a:cubicBezTo>
                  <a:pt x="324201" y="105601"/>
                  <a:pt x="327771" y="99432"/>
                  <a:pt x="333375" y="95696"/>
                </a:cubicBezTo>
                <a:cubicBezTo>
                  <a:pt x="337552" y="92911"/>
                  <a:pt x="343048" y="92911"/>
                  <a:pt x="347662" y="90934"/>
                </a:cubicBezTo>
                <a:cubicBezTo>
                  <a:pt x="354188" y="88137"/>
                  <a:pt x="360692" y="85172"/>
                  <a:pt x="366712" y="81409"/>
                </a:cubicBezTo>
                <a:cubicBezTo>
                  <a:pt x="373443" y="77202"/>
                  <a:pt x="378662" y="70671"/>
                  <a:pt x="385762" y="67121"/>
                </a:cubicBezTo>
                <a:cubicBezTo>
                  <a:pt x="394742" y="62631"/>
                  <a:pt x="405727" y="62761"/>
                  <a:pt x="414337" y="57596"/>
                </a:cubicBezTo>
                <a:cubicBezTo>
                  <a:pt x="436003" y="44597"/>
                  <a:pt x="432867" y="44137"/>
                  <a:pt x="452437" y="38546"/>
                </a:cubicBezTo>
                <a:cubicBezTo>
                  <a:pt x="479530" y="30805"/>
                  <a:pt x="465737" y="37398"/>
                  <a:pt x="495300" y="24259"/>
                </a:cubicBezTo>
                <a:cubicBezTo>
                  <a:pt x="501788" y="21376"/>
                  <a:pt x="507550" y="16774"/>
                  <a:pt x="514350" y="14734"/>
                </a:cubicBezTo>
                <a:cubicBezTo>
                  <a:pt x="523599" y="11959"/>
                  <a:pt x="533557" y="12313"/>
                  <a:pt x="542925" y="9971"/>
                </a:cubicBezTo>
                <a:cubicBezTo>
                  <a:pt x="552665" y="7536"/>
                  <a:pt x="571500" y="446"/>
                  <a:pt x="571500" y="446"/>
                </a:cubicBezTo>
                <a:cubicBezTo>
                  <a:pt x="606425" y="2034"/>
                  <a:pt x="642516" y="-3880"/>
                  <a:pt x="676275" y="5209"/>
                </a:cubicBezTo>
                <a:cubicBezTo>
                  <a:pt x="687329" y="8185"/>
                  <a:pt x="688975" y="24259"/>
                  <a:pt x="695325" y="33784"/>
                </a:cubicBezTo>
                <a:lnTo>
                  <a:pt x="704850" y="48071"/>
                </a:lnTo>
                <a:lnTo>
                  <a:pt x="719137" y="90934"/>
                </a:lnTo>
                <a:cubicBezTo>
                  <a:pt x="720724" y="95696"/>
                  <a:pt x="721115" y="101044"/>
                  <a:pt x="723900" y="105221"/>
                </a:cubicBezTo>
                <a:lnTo>
                  <a:pt x="733425" y="119509"/>
                </a:lnTo>
                <a:cubicBezTo>
                  <a:pt x="750789" y="171606"/>
                  <a:pt x="723096" y="92698"/>
                  <a:pt x="747712" y="148084"/>
                </a:cubicBezTo>
                <a:cubicBezTo>
                  <a:pt x="751790" y="157259"/>
                  <a:pt x="754062" y="167134"/>
                  <a:pt x="757237" y="176659"/>
                </a:cubicBezTo>
                <a:lnTo>
                  <a:pt x="766762" y="205234"/>
                </a:lnTo>
                <a:lnTo>
                  <a:pt x="771525" y="219521"/>
                </a:lnTo>
                <a:cubicBezTo>
                  <a:pt x="773113" y="224284"/>
                  <a:pt x="773502" y="229632"/>
                  <a:pt x="776287" y="233809"/>
                </a:cubicBezTo>
                <a:lnTo>
                  <a:pt x="785812" y="248096"/>
                </a:lnTo>
                <a:cubicBezTo>
                  <a:pt x="791370" y="270330"/>
                  <a:pt x="796436" y="288027"/>
                  <a:pt x="800100" y="310009"/>
                </a:cubicBezTo>
                <a:cubicBezTo>
                  <a:pt x="802784" y="326113"/>
                  <a:pt x="804441" y="357001"/>
                  <a:pt x="814387" y="371921"/>
                </a:cubicBezTo>
                <a:cubicBezTo>
                  <a:pt x="817562" y="376684"/>
                  <a:pt x="821352" y="381089"/>
                  <a:pt x="823912" y="386209"/>
                </a:cubicBezTo>
                <a:cubicBezTo>
                  <a:pt x="826157" y="390699"/>
                  <a:pt x="826184" y="396137"/>
                  <a:pt x="828675" y="400496"/>
                </a:cubicBezTo>
                <a:cubicBezTo>
                  <a:pt x="832194" y="406653"/>
                  <a:pt x="848801" y="425541"/>
                  <a:pt x="852487" y="433834"/>
                </a:cubicBezTo>
                <a:cubicBezTo>
                  <a:pt x="856565" y="443009"/>
                  <a:pt x="858837" y="452884"/>
                  <a:pt x="862012" y="462409"/>
                </a:cubicBezTo>
                <a:lnTo>
                  <a:pt x="871537" y="490984"/>
                </a:lnTo>
                <a:lnTo>
                  <a:pt x="876300" y="505271"/>
                </a:lnTo>
                <a:cubicBezTo>
                  <a:pt x="877888" y="510034"/>
                  <a:pt x="878277" y="515382"/>
                  <a:pt x="881062" y="519559"/>
                </a:cubicBezTo>
                <a:cubicBezTo>
                  <a:pt x="884237" y="524321"/>
                  <a:pt x="888262" y="528616"/>
                  <a:pt x="890587" y="533846"/>
                </a:cubicBezTo>
                <a:cubicBezTo>
                  <a:pt x="894665" y="543021"/>
                  <a:pt x="896937" y="552896"/>
                  <a:pt x="900112" y="562421"/>
                </a:cubicBezTo>
                <a:lnTo>
                  <a:pt x="909637" y="590996"/>
                </a:lnTo>
                <a:cubicBezTo>
                  <a:pt x="911225" y="598934"/>
                  <a:pt x="912270" y="606999"/>
                  <a:pt x="914400" y="614809"/>
                </a:cubicBezTo>
                <a:cubicBezTo>
                  <a:pt x="917042" y="624495"/>
                  <a:pt x="921956" y="633539"/>
                  <a:pt x="923925" y="643384"/>
                </a:cubicBezTo>
                <a:lnTo>
                  <a:pt x="933450" y="691009"/>
                </a:lnTo>
                <a:cubicBezTo>
                  <a:pt x="935107" y="707579"/>
                  <a:pt x="938050" y="747509"/>
                  <a:pt x="942975" y="767209"/>
                </a:cubicBezTo>
                <a:cubicBezTo>
                  <a:pt x="950495" y="797290"/>
                  <a:pt x="942856" y="795784"/>
                  <a:pt x="957262" y="7957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/>
          <p:cNvSpPr/>
          <p:nvPr/>
        </p:nvSpPr>
        <p:spPr>
          <a:xfrm>
            <a:off x="7428771" y="5662612"/>
            <a:ext cx="762734" cy="881055"/>
          </a:xfrm>
          <a:custGeom>
            <a:avLst/>
            <a:gdLst>
              <a:gd name="connsiteX0" fmla="*/ 729 w 762734"/>
              <a:gd name="connsiteY0" fmla="*/ 0 h 648082"/>
              <a:gd name="connsiteX1" fmla="*/ 10254 w 762734"/>
              <a:gd name="connsiteY1" fmla="*/ 276225 h 648082"/>
              <a:gd name="connsiteX2" fmla="*/ 19779 w 762734"/>
              <a:gd name="connsiteY2" fmla="*/ 309562 h 648082"/>
              <a:gd name="connsiteX3" fmla="*/ 34067 w 762734"/>
              <a:gd name="connsiteY3" fmla="*/ 347662 h 648082"/>
              <a:gd name="connsiteX4" fmla="*/ 48354 w 762734"/>
              <a:gd name="connsiteY4" fmla="*/ 376237 h 648082"/>
              <a:gd name="connsiteX5" fmla="*/ 67404 w 762734"/>
              <a:gd name="connsiteY5" fmla="*/ 414337 h 648082"/>
              <a:gd name="connsiteX6" fmla="*/ 72167 w 762734"/>
              <a:gd name="connsiteY6" fmla="*/ 433387 h 648082"/>
              <a:gd name="connsiteX7" fmla="*/ 81692 w 762734"/>
              <a:gd name="connsiteY7" fmla="*/ 447675 h 648082"/>
              <a:gd name="connsiteX8" fmla="*/ 100742 w 762734"/>
              <a:gd name="connsiteY8" fmla="*/ 485775 h 648082"/>
              <a:gd name="connsiteX9" fmla="*/ 110267 w 762734"/>
              <a:gd name="connsiteY9" fmla="*/ 504825 h 648082"/>
              <a:gd name="connsiteX10" fmla="*/ 115029 w 762734"/>
              <a:gd name="connsiteY10" fmla="*/ 519112 h 648082"/>
              <a:gd name="connsiteX11" fmla="*/ 138842 w 762734"/>
              <a:gd name="connsiteY11" fmla="*/ 547687 h 648082"/>
              <a:gd name="connsiteX12" fmla="*/ 162654 w 762734"/>
              <a:gd name="connsiteY12" fmla="*/ 576262 h 648082"/>
              <a:gd name="connsiteX13" fmla="*/ 176942 w 762734"/>
              <a:gd name="connsiteY13" fmla="*/ 581025 h 648082"/>
              <a:gd name="connsiteX14" fmla="*/ 195992 w 762734"/>
              <a:gd name="connsiteY14" fmla="*/ 590550 h 648082"/>
              <a:gd name="connsiteX15" fmla="*/ 229329 w 762734"/>
              <a:gd name="connsiteY15" fmla="*/ 609600 h 648082"/>
              <a:gd name="connsiteX16" fmla="*/ 276954 w 762734"/>
              <a:gd name="connsiteY16" fmla="*/ 619125 h 648082"/>
              <a:gd name="connsiteX17" fmla="*/ 315054 w 762734"/>
              <a:gd name="connsiteY17" fmla="*/ 628650 h 648082"/>
              <a:gd name="connsiteX18" fmla="*/ 386492 w 762734"/>
              <a:gd name="connsiteY18" fmla="*/ 638175 h 648082"/>
              <a:gd name="connsiteX19" fmla="*/ 524604 w 762734"/>
              <a:gd name="connsiteY19" fmla="*/ 638175 h 648082"/>
              <a:gd name="connsiteX20" fmla="*/ 538892 w 762734"/>
              <a:gd name="connsiteY20" fmla="*/ 633412 h 648082"/>
              <a:gd name="connsiteX21" fmla="*/ 567467 w 762734"/>
              <a:gd name="connsiteY21" fmla="*/ 619125 h 648082"/>
              <a:gd name="connsiteX22" fmla="*/ 591279 w 762734"/>
              <a:gd name="connsiteY22" fmla="*/ 595312 h 648082"/>
              <a:gd name="connsiteX23" fmla="*/ 605567 w 762734"/>
              <a:gd name="connsiteY23" fmla="*/ 581025 h 648082"/>
              <a:gd name="connsiteX24" fmla="*/ 615092 w 762734"/>
              <a:gd name="connsiteY24" fmla="*/ 566737 h 648082"/>
              <a:gd name="connsiteX25" fmla="*/ 629379 w 762734"/>
              <a:gd name="connsiteY25" fmla="*/ 557212 h 648082"/>
              <a:gd name="connsiteX26" fmla="*/ 643667 w 762734"/>
              <a:gd name="connsiteY26" fmla="*/ 528637 h 648082"/>
              <a:gd name="connsiteX27" fmla="*/ 662717 w 762734"/>
              <a:gd name="connsiteY27" fmla="*/ 490537 h 648082"/>
              <a:gd name="connsiteX28" fmla="*/ 672242 w 762734"/>
              <a:gd name="connsiteY28" fmla="*/ 461962 h 648082"/>
              <a:gd name="connsiteX29" fmla="*/ 677004 w 762734"/>
              <a:gd name="connsiteY29" fmla="*/ 447675 h 648082"/>
              <a:gd name="connsiteX30" fmla="*/ 686529 w 762734"/>
              <a:gd name="connsiteY30" fmla="*/ 433387 h 648082"/>
              <a:gd name="connsiteX31" fmla="*/ 696054 w 762734"/>
              <a:gd name="connsiteY31" fmla="*/ 395287 h 648082"/>
              <a:gd name="connsiteX32" fmla="*/ 700817 w 762734"/>
              <a:gd name="connsiteY32" fmla="*/ 381000 h 648082"/>
              <a:gd name="connsiteX33" fmla="*/ 705579 w 762734"/>
              <a:gd name="connsiteY33" fmla="*/ 361950 h 648082"/>
              <a:gd name="connsiteX34" fmla="*/ 710342 w 762734"/>
              <a:gd name="connsiteY34" fmla="*/ 347662 h 648082"/>
              <a:gd name="connsiteX35" fmla="*/ 715104 w 762734"/>
              <a:gd name="connsiteY35" fmla="*/ 323850 h 648082"/>
              <a:gd name="connsiteX36" fmla="*/ 724629 w 762734"/>
              <a:gd name="connsiteY36" fmla="*/ 295275 h 648082"/>
              <a:gd name="connsiteX37" fmla="*/ 729392 w 762734"/>
              <a:gd name="connsiteY37" fmla="*/ 280987 h 648082"/>
              <a:gd name="connsiteX38" fmla="*/ 738917 w 762734"/>
              <a:gd name="connsiteY38" fmla="*/ 242887 h 648082"/>
              <a:gd name="connsiteX39" fmla="*/ 748442 w 762734"/>
              <a:gd name="connsiteY39" fmla="*/ 200025 h 648082"/>
              <a:gd name="connsiteX40" fmla="*/ 753204 w 762734"/>
              <a:gd name="connsiteY40" fmla="*/ 185737 h 648082"/>
              <a:gd name="connsiteX41" fmla="*/ 757967 w 762734"/>
              <a:gd name="connsiteY41" fmla="*/ 161925 h 648082"/>
              <a:gd name="connsiteX42" fmla="*/ 762729 w 762734"/>
              <a:gd name="connsiteY42" fmla="*/ 9525 h 64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62734" h="648082">
                <a:moveTo>
                  <a:pt x="729" y="0"/>
                </a:moveTo>
                <a:cubicBezTo>
                  <a:pt x="1854" y="57367"/>
                  <a:pt x="-5424" y="189996"/>
                  <a:pt x="10254" y="276225"/>
                </a:cubicBezTo>
                <a:cubicBezTo>
                  <a:pt x="16189" y="308870"/>
                  <a:pt x="12982" y="282374"/>
                  <a:pt x="19779" y="309562"/>
                </a:cubicBezTo>
                <a:cubicBezTo>
                  <a:pt x="28018" y="342517"/>
                  <a:pt x="18388" y="324144"/>
                  <a:pt x="34067" y="347662"/>
                </a:cubicBezTo>
                <a:cubicBezTo>
                  <a:pt x="46035" y="383573"/>
                  <a:pt x="29891" y="339312"/>
                  <a:pt x="48354" y="376237"/>
                </a:cubicBezTo>
                <a:cubicBezTo>
                  <a:pt x="71655" y="422840"/>
                  <a:pt x="45336" y="381237"/>
                  <a:pt x="67404" y="414337"/>
                </a:cubicBezTo>
                <a:cubicBezTo>
                  <a:pt x="68992" y="420687"/>
                  <a:pt x="69589" y="427371"/>
                  <a:pt x="72167" y="433387"/>
                </a:cubicBezTo>
                <a:cubicBezTo>
                  <a:pt x="74422" y="438648"/>
                  <a:pt x="78951" y="442650"/>
                  <a:pt x="81692" y="447675"/>
                </a:cubicBezTo>
                <a:cubicBezTo>
                  <a:pt x="88491" y="460140"/>
                  <a:pt x="94392" y="473075"/>
                  <a:pt x="100742" y="485775"/>
                </a:cubicBezTo>
                <a:cubicBezTo>
                  <a:pt x="103917" y="492125"/>
                  <a:pt x="108022" y="498090"/>
                  <a:pt x="110267" y="504825"/>
                </a:cubicBezTo>
                <a:cubicBezTo>
                  <a:pt x="111854" y="509587"/>
                  <a:pt x="112784" y="514622"/>
                  <a:pt x="115029" y="519112"/>
                </a:cubicBezTo>
                <a:cubicBezTo>
                  <a:pt x="123899" y="536852"/>
                  <a:pt x="125674" y="531885"/>
                  <a:pt x="138842" y="547687"/>
                </a:cubicBezTo>
                <a:cubicBezTo>
                  <a:pt x="149825" y="560866"/>
                  <a:pt x="147000" y="565826"/>
                  <a:pt x="162654" y="576262"/>
                </a:cubicBezTo>
                <a:cubicBezTo>
                  <a:pt x="166831" y="579047"/>
                  <a:pt x="172328" y="579047"/>
                  <a:pt x="176942" y="581025"/>
                </a:cubicBezTo>
                <a:cubicBezTo>
                  <a:pt x="183467" y="583822"/>
                  <a:pt x="189828" y="587028"/>
                  <a:pt x="195992" y="590550"/>
                </a:cubicBezTo>
                <a:cubicBezTo>
                  <a:pt x="219904" y="604214"/>
                  <a:pt x="200547" y="597266"/>
                  <a:pt x="229329" y="609600"/>
                </a:cubicBezTo>
                <a:cubicBezTo>
                  <a:pt x="248155" y="617668"/>
                  <a:pt x="252313" y="614197"/>
                  <a:pt x="276954" y="619125"/>
                </a:cubicBezTo>
                <a:cubicBezTo>
                  <a:pt x="289791" y="621692"/>
                  <a:pt x="302095" y="626799"/>
                  <a:pt x="315054" y="628650"/>
                </a:cubicBezTo>
                <a:cubicBezTo>
                  <a:pt x="361062" y="635222"/>
                  <a:pt x="337253" y="632020"/>
                  <a:pt x="386492" y="638175"/>
                </a:cubicBezTo>
                <a:cubicBezTo>
                  <a:pt x="438778" y="655602"/>
                  <a:pt x="405534" y="646387"/>
                  <a:pt x="524604" y="638175"/>
                </a:cubicBezTo>
                <a:cubicBezTo>
                  <a:pt x="529612" y="637830"/>
                  <a:pt x="534402" y="635657"/>
                  <a:pt x="538892" y="633412"/>
                </a:cubicBezTo>
                <a:cubicBezTo>
                  <a:pt x="575814" y="614951"/>
                  <a:pt x="531560" y="631092"/>
                  <a:pt x="567467" y="619125"/>
                </a:cubicBezTo>
                <a:cubicBezTo>
                  <a:pt x="593662" y="601661"/>
                  <a:pt x="571433" y="619127"/>
                  <a:pt x="591279" y="595312"/>
                </a:cubicBezTo>
                <a:cubicBezTo>
                  <a:pt x="595591" y="590138"/>
                  <a:pt x="601255" y="586199"/>
                  <a:pt x="605567" y="581025"/>
                </a:cubicBezTo>
                <a:cubicBezTo>
                  <a:pt x="609231" y="576628"/>
                  <a:pt x="611045" y="570785"/>
                  <a:pt x="615092" y="566737"/>
                </a:cubicBezTo>
                <a:cubicBezTo>
                  <a:pt x="619139" y="562690"/>
                  <a:pt x="624617" y="560387"/>
                  <a:pt x="629379" y="557212"/>
                </a:cubicBezTo>
                <a:cubicBezTo>
                  <a:pt x="650251" y="525905"/>
                  <a:pt x="629584" y="559620"/>
                  <a:pt x="643667" y="528637"/>
                </a:cubicBezTo>
                <a:cubicBezTo>
                  <a:pt x="649543" y="515711"/>
                  <a:pt x="658227" y="504007"/>
                  <a:pt x="662717" y="490537"/>
                </a:cubicBezTo>
                <a:lnTo>
                  <a:pt x="672242" y="461962"/>
                </a:lnTo>
                <a:cubicBezTo>
                  <a:pt x="673829" y="457200"/>
                  <a:pt x="674220" y="451852"/>
                  <a:pt x="677004" y="447675"/>
                </a:cubicBezTo>
                <a:cubicBezTo>
                  <a:pt x="680179" y="442912"/>
                  <a:pt x="683969" y="438507"/>
                  <a:pt x="686529" y="433387"/>
                </a:cubicBezTo>
                <a:cubicBezTo>
                  <a:pt x="691975" y="422496"/>
                  <a:pt x="693335" y="406164"/>
                  <a:pt x="696054" y="395287"/>
                </a:cubicBezTo>
                <a:cubicBezTo>
                  <a:pt x="697272" y="390417"/>
                  <a:pt x="699438" y="385827"/>
                  <a:pt x="700817" y="381000"/>
                </a:cubicBezTo>
                <a:cubicBezTo>
                  <a:pt x="702615" y="374706"/>
                  <a:pt x="703781" y="368244"/>
                  <a:pt x="705579" y="361950"/>
                </a:cubicBezTo>
                <a:cubicBezTo>
                  <a:pt x="706958" y="357123"/>
                  <a:pt x="709124" y="352532"/>
                  <a:pt x="710342" y="347662"/>
                </a:cubicBezTo>
                <a:cubicBezTo>
                  <a:pt x="712305" y="339809"/>
                  <a:pt x="712974" y="331659"/>
                  <a:pt x="715104" y="323850"/>
                </a:cubicBezTo>
                <a:cubicBezTo>
                  <a:pt x="717746" y="314164"/>
                  <a:pt x="721454" y="304800"/>
                  <a:pt x="724629" y="295275"/>
                </a:cubicBezTo>
                <a:cubicBezTo>
                  <a:pt x="726217" y="290512"/>
                  <a:pt x="728408" y="285910"/>
                  <a:pt x="729392" y="280987"/>
                </a:cubicBezTo>
                <a:cubicBezTo>
                  <a:pt x="739075" y="232567"/>
                  <a:pt x="729152" y="277063"/>
                  <a:pt x="738917" y="242887"/>
                </a:cubicBezTo>
                <a:cubicBezTo>
                  <a:pt x="748685" y="208697"/>
                  <a:pt x="738632" y="239267"/>
                  <a:pt x="748442" y="200025"/>
                </a:cubicBezTo>
                <a:cubicBezTo>
                  <a:pt x="749660" y="195155"/>
                  <a:pt x="751986" y="190607"/>
                  <a:pt x="753204" y="185737"/>
                </a:cubicBezTo>
                <a:cubicBezTo>
                  <a:pt x="755167" y="177884"/>
                  <a:pt x="756379" y="169862"/>
                  <a:pt x="757967" y="161925"/>
                </a:cubicBezTo>
                <a:cubicBezTo>
                  <a:pt x="763095" y="28582"/>
                  <a:pt x="762729" y="79406"/>
                  <a:pt x="762729" y="9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7086600" y="4697678"/>
            <a:ext cx="33338" cy="3410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48167" y="5573976"/>
            <a:ext cx="247896" cy="2219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258050" y="5453063"/>
            <a:ext cx="342899" cy="342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7793469" y="6373143"/>
            <a:ext cx="33338" cy="3410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091364" y="5573976"/>
            <a:ext cx="247896" cy="2219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200412" y="5684969"/>
            <a:ext cx="271822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985907" y="5768955"/>
            <a:ext cx="442864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180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8407975" y="5684969"/>
            <a:ext cx="563463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360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605166" y="6113797"/>
            <a:ext cx="500609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270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6848475" y="5021638"/>
            <a:ext cx="374036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90</a:t>
            </a:r>
            <a:endParaRPr lang="en-US" sz="1100" b="1" dirty="0"/>
          </a:p>
        </p:txBody>
      </p:sp>
      <p:sp>
        <p:nvSpPr>
          <p:cNvPr id="85" name="Oval 84"/>
          <p:cNvSpPr/>
          <p:nvPr/>
        </p:nvSpPr>
        <p:spPr>
          <a:xfrm>
            <a:off x="9360663" y="1317959"/>
            <a:ext cx="718818" cy="3451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r>
              <a:rPr lang="en-US" b="1" baseline="30000" dirty="0"/>
              <a:t>st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9360663" y="1774824"/>
            <a:ext cx="2511435" cy="22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BPSK - Diagram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9004300" y="3937352"/>
            <a:ext cx="30138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858250" y="3028950"/>
            <a:ext cx="30138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858250" y="4838775"/>
            <a:ext cx="30138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876189" y="4587789"/>
            <a:ext cx="612763" cy="222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 A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8858249" y="4879520"/>
            <a:ext cx="612763" cy="222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Receiver </a:t>
            </a:r>
            <a:endParaRPr lang="en-US" sz="900" dirty="0"/>
          </a:p>
        </p:txBody>
      </p:sp>
      <p:sp>
        <p:nvSpPr>
          <p:cNvPr id="96" name="Rectangle 95"/>
          <p:cNvSpPr/>
          <p:nvPr/>
        </p:nvSpPr>
        <p:spPr>
          <a:xfrm>
            <a:off x="8873879" y="3674283"/>
            <a:ext cx="698478" cy="222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/>
              <a:t>BPSK – Sig -</a:t>
            </a:r>
            <a:endParaRPr lang="en-US" sz="800" b="1" dirty="0"/>
          </a:p>
        </p:txBody>
      </p:sp>
      <p:sp>
        <p:nvSpPr>
          <p:cNvPr id="97" name="Rectangle 96"/>
          <p:cNvSpPr/>
          <p:nvPr/>
        </p:nvSpPr>
        <p:spPr>
          <a:xfrm>
            <a:off x="8876189" y="2801188"/>
            <a:ext cx="612763" cy="222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0233097" y="2236489"/>
            <a:ext cx="0" cy="36704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0772847" y="2236489"/>
            <a:ext cx="0" cy="36704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420547" y="2236489"/>
            <a:ext cx="0" cy="36704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Freeform: Shape 100"/>
          <p:cNvSpPr/>
          <p:nvPr/>
        </p:nvSpPr>
        <p:spPr>
          <a:xfrm>
            <a:off x="9638626" y="3051175"/>
            <a:ext cx="572174" cy="1809750"/>
          </a:xfrm>
          <a:custGeom>
            <a:avLst/>
            <a:gdLst>
              <a:gd name="connsiteX0" fmla="*/ 3849 w 572174"/>
              <a:gd name="connsiteY0" fmla="*/ 892175 h 1809750"/>
              <a:gd name="connsiteX1" fmla="*/ 3849 w 572174"/>
              <a:gd name="connsiteY1" fmla="*/ 622300 h 1809750"/>
              <a:gd name="connsiteX2" fmla="*/ 7024 w 572174"/>
              <a:gd name="connsiteY2" fmla="*/ 574675 h 1809750"/>
              <a:gd name="connsiteX3" fmla="*/ 13374 w 572174"/>
              <a:gd name="connsiteY3" fmla="*/ 530225 h 1809750"/>
              <a:gd name="connsiteX4" fmla="*/ 19724 w 572174"/>
              <a:gd name="connsiteY4" fmla="*/ 454025 h 1809750"/>
              <a:gd name="connsiteX5" fmla="*/ 22899 w 572174"/>
              <a:gd name="connsiteY5" fmla="*/ 415925 h 1809750"/>
              <a:gd name="connsiteX6" fmla="*/ 32424 w 572174"/>
              <a:gd name="connsiteY6" fmla="*/ 314325 h 1809750"/>
              <a:gd name="connsiteX7" fmla="*/ 35599 w 572174"/>
              <a:gd name="connsiteY7" fmla="*/ 263525 h 1809750"/>
              <a:gd name="connsiteX8" fmla="*/ 41949 w 572174"/>
              <a:gd name="connsiteY8" fmla="*/ 193675 h 1809750"/>
              <a:gd name="connsiteX9" fmla="*/ 45124 w 572174"/>
              <a:gd name="connsiteY9" fmla="*/ 165100 h 1809750"/>
              <a:gd name="connsiteX10" fmla="*/ 48299 w 572174"/>
              <a:gd name="connsiteY10" fmla="*/ 155575 h 1809750"/>
              <a:gd name="connsiteX11" fmla="*/ 51474 w 572174"/>
              <a:gd name="connsiteY11" fmla="*/ 142875 h 1809750"/>
              <a:gd name="connsiteX12" fmla="*/ 57824 w 572174"/>
              <a:gd name="connsiteY12" fmla="*/ 104775 h 1809750"/>
              <a:gd name="connsiteX13" fmla="*/ 60999 w 572174"/>
              <a:gd name="connsiteY13" fmla="*/ 88900 h 1809750"/>
              <a:gd name="connsiteX14" fmla="*/ 80049 w 572174"/>
              <a:gd name="connsiteY14" fmla="*/ 50800 h 1809750"/>
              <a:gd name="connsiteX15" fmla="*/ 89574 w 572174"/>
              <a:gd name="connsiteY15" fmla="*/ 44450 h 1809750"/>
              <a:gd name="connsiteX16" fmla="*/ 121324 w 572174"/>
              <a:gd name="connsiteY16" fmla="*/ 12700 h 1809750"/>
              <a:gd name="connsiteX17" fmla="*/ 130849 w 572174"/>
              <a:gd name="connsiteY17" fmla="*/ 6350 h 1809750"/>
              <a:gd name="connsiteX18" fmla="*/ 149899 w 572174"/>
              <a:gd name="connsiteY18" fmla="*/ 0 h 1809750"/>
              <a:gd name="connsiteX19" fmla="*/ 210224 w 572174"/>
              <a:gd name="connsiteY19" fmla="*/ 3175 h 1809750"/>
              <a:gd name="connsiteX20" fmla="*/ 238799 w 572174"/>
              <a:gd name="connsiteY20" fmla="*/ 19050 h 1809750"/>
              <a:gd name="connsiteX21" fmla="*/ 257849 w 572174"/>
              <a:gd name="connsiteY21" fmla="*/ 28575 h 1809750"/>
              <a:gd name="connsiteX22" fmla="*/ 264199 w 572174"/>
              <a:gd name="connsiteY22" fmla="*/ 38100 h 1809750"/>
              <a:gd name="connsiteX23" fmla="*/ 267374 w 572174"/>
              <a:gd name="connsiteY23" fmla="*/ 47625 h 1809750"/>
              <a:gd name="connsiteX24" fmla="*/ 280074 w 572174"/>
              <a:gd name="connsiteY24" fmla="*/ 66675 h 1809750"/>
              <a:gd name="connsiteX25" fmla="*/ 286424 w 572174"/>
              <a:gd name="connsiteY25" fmla="*/ 139700 h 1809750"/>
              <a:gd name="connsiteX26" fmla="*/ 283249 w 572174"/>
              <a:gd name="connsiteY26" fmla="*/ 742950 h 1809750"/>
              <a:gd name="connsiteX27" fmla="*/ 280074 w 572174"/>
              <a:gd name="connsiteY27" fmla="*/ 790575 h 1809750"/>
              <a:gd name="connsiteX28" fmla="*/ 273724 w 572174"/>
              <a:gd name="connsiteY28" fmla="*/ 885825 h 1809750"/>
              <a:gd name="connsiteX29" fmla="*/ 267374 w 572174"/>
              <a:gd name="connsiteY29" fmla="*/ 1108075 h 1809750"/>
              <a:gd name="connsiteX30" fmla="*/ 261024 w 572174"/>
              <a:gd name="connsiteY30" fmla="*/ 1168400 h 1809750"/>
              <a:gd name="connsiteX31" fmla="*/ 254674 w 572174"/>
              <a:gd name="connsiteY31" fmla="*/ 1266825 h 1809750"/>
              <a:gd name="connsiteX32" fmla="*/ 248324 w 572174"/>
              <a:gd name="connsiteY32" fmla="*/ 1330325 h 1809750"/>
              <a:gd name="connsiteX33" fmla="*/ 241974 w 572174"/>
              <a:gd name="connsiteY33" fmla="*/ 1714500 h 1809750"/>
              <a:gd name="connsiteX34" fmla="*/ 245149 w 572174"/>
              <a:gd name="connsiteY34" fmla="*/ 1778000 h 1809750"/>
              <a:gd name="connsiteX35" fmla="*/ 264199 w 572174"/>
              <a:gd name="connsiteY35" fmla="*/ 1790700 h 1809750"/>
              <a:gd name="connsiteX36" fmla="*/ 292774 w 572174"/>
              <a:gd name="connsiteY36" fmla="*/ 1803400 h 1809750"/>
              <a:gd name="connsiteX37" fmla="*/ 302299 w 572174"/>
              <a:gd name="connsiteY37" fmla="*/ 1806575 h 1809750"/>
              <a:gd name="connsiteX38" fmla="*/ 337224 w 572174"/>
              <a:gd name="connsiteY38" fmla="*/ 1809750 h 1809750"/>
              <a:gd name="connsiteX39" fmla="*/ 416599 w 572174"/>
              <a:gd name="connsiteY39" fmla="*/ 1806575 h 1809750"/>
              <a:gd name="connsiteX40" fmla="*/ 441999 w 572174"/>
              <a:gd name="connsiteY40" fmla="*/ 1800225 h 1809750"/>
              <a:gd name="connsiteX41" fmla="*/ 454699 w 572174"/>
              <a:gd name="connsiteY41" fmla="*/ 1797050 h 1809750"/>
              <a:gd name="connsiteX42" fmla="*/ 464224 w 572174"/>
              <a:gd name="connsiteY42" fmla="*/ 1790700 h 1809750"/>
              <a:gd name="connsiteX43" fmla="*/ 470574 w 572174"/>
              <a:gd name="connsiteY43" fmla="*/ 1781175 h 1809750"/>
              <a:gd name="connsiteX44" fmla="*/ 480099 w 572174"/>
              <a:gd name="connsiteY44" fmla="*/ 1778000 h 1809750"/>
              <a:gd name="connsiteX45" fmla="*/ 489624 w 572174"/>
              <a:gd name="connsiteY45" fmla="*/ 1749425 h 1809750"/>
              <a:gd name="connsiteX46" fmla="*/ 492799 w 572174"/>
              <a:gd name="connsiteY46" fmla="*/ 1739900 h 1809750"/>
              <a:gd name="connsiteX47" fmla="*/ 492799 w 572174"/>
              <a:gd name="connsiteY47" fmla="*/ 1422400 h 1809750"/>
              <a:gd name="connsiteX48" fmla="*/ 499149 w 572174"/>
              <a:gd name="connsiteY48" fmla="*/ 1079500 h 1809750"/>
              <a:gd name="connsiteX49" fmla="*/ 502324 w 572174"/>
              <a:gd name="connsiteY49" fmla="*/ 1060450 h 1809750"/>
              <a:gd name="connsiteX50" fmla="*/ 505499 w 572174"/>
              <a:gd name="connsiteY50" fmla="*/ 1035050 h 1809750"/>
              <a:gd name="connsiteX51" fmla="*/ 511849 w 572174"/>
              <a:gd name="connsiteY51" fmla="*/ 1016000 h 1809750"/>
              <a:gd name="connsiteX52" fmla="*/ 515024 w 572174"/>
              <a:gd name="connsiteY52" fmla="*/ 1006475 h 1809750"/>
              <a:gd name="connsiteX53" fmla="*/ 524549 w 572174"/>
              <a:gd name="connsiteY53" fmla="*/ 987425 h 1809750"/>
              <a:gd name="connsiteX54" fmla="*/ 537249 w 572174"/>
              <a:gd name="connsiteY54" fmla="*/ 968375 h 1809750"/>
              <a:gd name="connsiteX55" fmla="*/ 540424 w 572174"/>
              <a:gd name="connsiteY55" fmla="*/ 958850 h 1809750"/>
              <a:gd name="connsiteX56" fmla="*/ 546774 w 572174"/>
              <a:gd name="connsiteY56" fmla="*/ 949325 h 1809750"/>
              <a:gd name="connsiteX57" fmla="*/ 553124 w 572174"/>
              <a:gd name="connsiteY57" fmla="*/ 930275 h 1809750"/>
              <a:gd name="connsiteX58" fmla="*/ 556299 w 572174"/>
              <a:gd name="connsiteY58" fmla="*/ 920750 h 1809750"/>
              <a:gd name="connsiteX59" fmla="*/ 565824 w 572174"/>
              <a:gd name="connsiteY59" fmla="*/ 917575 h 1809750"/>
              <a:gd name="connsiteX60" fmla="*/ 572174 w 572174"/>
              <a:gd name="connsiteY60" fmla="*/ 9048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2174" h="1809750">
                <a:moveTo>
                  <a:pt x="3849" y="892175"/>
                </a:moveTo>
                <a:cubicBezTo>
                  <a:pt x="-1489" y="764055"/>
                  <a:pt x="-1075" y="809416"/>
                  <a:pt x="3849" y="622300"/>
                </a:cubicBezTo>
                <a:cubicBezTo>
                  <a:pt x="4268" y="606395"/>
                  <a:pt x="5804" y="590538"/>
                  <a:pt x="7024" y="574675"/>
                </a:cubicBezTo>
                <a:cubicBezTo>
                  <a:pt x="9806" y="538504"/>
                  <a:pt x="6702" y="550242"/>
                  <a:pt x="13374" y="530225"/>
                </a:cubicBezTo>
                <a:lnTo>
                  <a:pt x="19724" y="454025"/>
                </a:lnTo>
                <a:cubicBezTo>
                  <a:pt x="20782" y="441325"/>
                  <a:pt x="22022" y="428639"/>
                  <a:pt x="22899" y="415925"/>
                </a:cubicBezTo>
                <a:cubicBezTo>
                  <a:pt x="29479" y="320511"/>
                  <a:pt x="19520" y="353036"/>
                  <a:pt x="32424" y="314325"/>
                </a:cubicBezTo>
                <a:cubicBezTo>
                  <a:pt x="33482" y="297392"/>
                  <a:pt x="34264" y="280439"/>
                  <a:pt x="35599" y="263525"/>
                </a:cubicBezTo>
                <a:cubicBezTo>
                  <a:pt x="37439" y="240218"/>
                  <a:pt x="39367" y="216911"/>
                  <a:pt x="41949" y="193675"/>
                </a:cubicBezTo>
                <a:cubicBezTo>
                  <a:pt x="43007" y="184150"/>
                  <a:pt x="43548" y="174553"/>
                  <a:pt x="45124" y="165100"/>
                </a:cubicBezTo>
                <a:cubicBezTo>
                  <a:pt x="45674" y="161799"/>
                  <a:pt x="47380" y="158793"/>
                  <a:pt x="48299" y="155575"/>
                </a:cubicBezTo>
                <a:cubicBezTo>
                  <a:pt x="49498" y="151379"/>
                  <a:pt x="50670" y="147164"/>
                  <a:pt x="51474" y="142875"/>
                </a:cubicBezTo>
                <a:cubicBezTo>
                  <a:pt x="53847" y="130220"/>
                  <a:pt x="55299" y="117400"/>
                  <a:pt x="57824" y="104775"/>
                </a:cubicBezTo>
                <a:cubicBezTo>
                  <a:pt x="58882" y="99483"/>
                  <a:pt x="59579" y="94106"/>
                  <a:pt x="60999" y="88900"/>
                </a:cubicBezTo>
                <a:cubicBezTo>
                  <a:pt x="63816" y="78570"/>
                  <a:pt x="70416" y="57222"/>
                  <a:pt x="80049" y="50800"/>
                </a:cubicBezTo>
                <a:lnTo>
                  <a:pt x="89574" y="44450"/>
                </a:lnTo>
                <a:cubicBezTo>
                  <a:pt x="106507" y="19050"/>
                  <a:pt x="95924" y="29633"/>
                  <a:pt x="121324" y="12700"/>
                </a:cubicBezTo>
                <a:cubicBezTo>
                  <a:pt x="124499" y="10583"/>
                  <a:pt x="127229" y="7557"/>
                  <a:pt x="130849" y="6350"/>
                </a:cubicBezTo>
                <a:lnTo>
                  <a:pt x="149899" y="0"/>
                </a:lnTo>
                <a:cubicBezTo>
                  <a:pt x="170007" y="1058"/>
                  <a:pt x="190171" y="1352"/>
                  <a:pt x="210224" y="3175"/>
                </a:cubicBezTo>
                <a:cubicBezTo>
                  <a:pt x="223390" y="4372"/>
                  <a:pt x="225172" y="14508"/>
                  <a:pt x="238799" y="19050"/>
                </a:cubicBezTo>
                <a:cubicBezTo>
                  <a:pt x="251944" y="23432"/>
                  <a:pt x="245539" y="20369"/>
                  <a:pt x="257849" y="28575"/>
                </a:cubicBezTo>
                <a:cubicBezTo>
                  <a:pt x="259966" y="31750"/>
                  <a:pt x="262492" y="34687"/>
                  <a:pt x="264199" y="38100"/>
                </a:cubicBezTo>
                <a:cubicBezTo>
                  <a:pt x="265696" y="41093"/>
                  <a:pt x="265749" y="44699"/>
                  <a:pt x="267374" y="47625"/>
                </a:cubicBezTo>
                <a:cubicBezTo>
                  <a:pt x="271080" y="54296"/>
                  <a:pt x="280074" y="66675"/>
                  <a:pt x="280074" y="66675"/>
                </a:cubicBezTo>
                <a:cubicBezTo>
                  <a:pt x="284042" y="94452"/>
                  <a:pt x="286424" y="106924"/>
                  <a:pt x="286424" y="139700"/>
                </a:cubicBezTo>
                <a:cubicBezTo>
                  <a:pt x="286424" y="340786"/>
                  <a:pt x="285211" y="541873"/>
                  <a:pt x="283249" y="742950"/>
                </a:cubicBezTo>
                <a:cubicBezTo>
                  <a:pt x="283094" y="758859"/>
                  <a:pt x="280831" y="774683"/>
                  <a:pt x="280074" y="790575"/>
                </a:cubicBezTo>
                <a:cubicBezTo>
                  <a:pt x="275676" y="882943"/>
                  <a:pt x="286070" y="848787"/>
                  <a:pt x="273724" y="885825"/>
                </a:cubicBezTo>
                <a:cubicBezTo>
                  <a:pt x="269564" y="1118800"/>
                  <a:pt x="274953" y="994395"/>
                  <a:pt x="267374" y="1108075"/>
                </a:cubicBezTo>
                <a:cubicBezTo>
                  <a:pt x="263708" y="1163061"/>
                  <a:pt x="269620" y="1142612"/>
                  <a:pt x="261024" y="1168400"/>
                </a:cubicBezTo>
                <a:cubicBezTo>
                  <a:pt x="255771" y="1231433"/>
                  <a:pt x="259160" y="1186084"/>
                  <a:pt x="254674" y="1266825"/>
                </a:cubicBezTo>
                <a:cubicBezTo>
                  <a:pt x="251527" y="1323467"/>
                  <a:pt x="257157" y="1303827"/>
                  <a:pt x="248324" y="1330325"/>
                </a:cubicBezTo>
                <a:cubicBezTo>
                  <a:pt x="237515" y="1481648"/>
                  <a:pt x="241974" y="1406315"/>
                  <a:pt x="241974" y="1714500"/>
                </a:cubicBezTo>
                <a:cubicBezTo>
                  <a:pt x="241974" y="1735693"/>
                  <a:pt x="239215" y="1757655"/>
                  <a:pt x="245149" y="1778000"/>
                </a:cubicBezTo>
                <a:cubicBezTo>
                  <a:pt x="247286" y="1785326"/>
                  <a:pt x="257849" y="1786467"/>
                  <a:pt x="264199" y="1790700"/>
                </a:cubicBezTo>
                <a:cubicBezTo>
                  <a:pt x="279293" y="1800763"/>
                  <a:pt x="270104" y="1795843"/>
                  <a:pt x="292774" y="1803400"/>
                </a:cubicBezTo>
                <a:cubicBezTo>
                  <a:pt x="295949" y="1804458"/>
                  <a:pt x="298966" y="1806272"/>
                  <a:pt x="302299" y="1806575"/>
                </a:cubicBezTo>
                <a:lnTo>
                  <a:pt x="337224" y="1809750"/>
                </a:lnTo>
                <a:cubicBezTo>
                  <a:pt x="363682" y="1808692"/>
                  <a:pt x="390178" y="1808336"/>
                  <a:pt x="416599" y="1806575"/>
                </a:cubicBezTo>
                <a:cubicBezTo>
                  <a:pt x="429229" y="1805733"/>
                  <a:pt x="431402" y="1803253"/>
                  <a:pt x="441999" y="1800225"/>
                </a:cubicBezTo>
                <a:cubicBezTo>
                  <a:pt x="446195" y="1799026"/>
                  <a:pt x="450466" y="1798108"/>
                  <a:pt x="454699" y="1797050"/>
                </a:cubicBezTo>
                <a:cubicBezTo>
                  <a:pt x="457874" y="1794933"/>
                  <a:pt x="461526" y="1793398"/>
                  <a:pt x="464224" y="1790700"/>
                </a:cubicBezTo>
                <a:cubicBezTo>
                  <a:pt x="466922" y="1788002"/>
                  <a:pt x="467594" y="1783559"/>
                  <a:pt x="470574" y="1781175"/>
                </a:cubicBezTo>
                <a:cubicBezTo>
                  <a:pt x="473187" y="1779084"/>
                  <a:pt x="476924" y="1779058"/>
                  <a:pt x="480099" y="1778000"/>
                </a:cubicBezTo>
                <a:lnTo>
                  <a:pt x="489624" y="1749425"/>
                </a:lnTo>
                <a:lnTo>
                  <a:pt x="492799" y="1739900"/>
                </a:lnTo>
                <a:cubicBezTo>
                  <a:pt x="504913" y="1606651"/>
                  <a:pt x="492799" y="1753034"/>
                  <a:pt x="492799" y="1422400"/>
                </a:cubicBezTo>
                <a:cubicBezTo>
                  <a:pt x="492799" y="1390100"/>
                  <a:pt x="485990" y="1184772"/>
                  <a:pt x="499149" y="1079500"/>
                </a:cubicBezTo>
                <a:cubicBezTo>
                  <a:pt x="499947" y="1073112"/>
                  <a:pt x="501414" y="1066823"/>
                  <a:pt x="502324" y="1060450"/>
                </a:cubicBezTo>
                <a:cubicBezTo>
                  <a:pt x="503531" y="1052003"/>
                  <a:pt x="503711" y="1043393"/>
                  <a:pt x="505499" y="1035050"/>
                </a:cubicBezTo>
                <a:cubicBezTo>
                  <a:pt x="506901" y="1028505"/>
                  <a:pt x="509732" y="1022350"/>
                  <a:pt x="511849" y="1016000"/>
                </a:cubicBezTo>
                <a:cubicBezTo>
                  <a:pt x="512907" y="1012825"/>
                  <a:pt x="513168" y="1009260"/>
                  <a:pt x="515024" y="1006475"/>
                </a:cubicBezTo>
                <a:cubicBezTo>
                  <a:pt x="543214" y="964190"/>
                  <a:pt x="502641" y="1026860"/>
                  <a:pt x="524549" y="987425"/>
                </a:cubicBezTo>
                <a:cubicBezTo>
                  <a:pt x="528255" y="980754"/>
                  <a:pt x="534836" y="975615"/>
                  <a:pt x="537249" y="968375"/>
                </a:cubicBezTo>
                <a:cubicBezTo>
                  <a:pt x="538307" y="965200"/>
                  <a:pt x="538927" y="961843"/>
                  <a:pt x="540424" y="958850"/>
                </a:cubicBezTo>
                <a:cubicBezTo>
                  <a:pt x="542131" y="955437"/>
                  <a:pt x="545224" y="952812"/>
                  <a:pt x="546774" y="949325"/>
                </a:cubicBezTo>
                <a:cubicBezTo>
                  <a:pt x="549492" y="943208"/>
                  <a:pt x="551007" y="936625"/>
                  <a:pt x="553124" y="930275"/>
                </a:cubicBezTo>
                <a:cubicBezTo>
                  <a:pt x="554182" y="927100"/>
                  <a:pt x="553124" y="921808"/>
                  <a:pt x="556299" y="920750"/>
                </a:cubicBezTo>
                <a:lnTo>
                  <a:pt x="565824" y="917575"/>
                </a:lnTo>
                <a:cubicBezTo>
                  <a:pt x="569472" y="906630"/>
                  <a:pt x="566632" y="910417"/>
                  <a:pt x="572174" y="904875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/>
          <p:cNvSpPr/>
          <p:nvPr/>
        </p:nvSpPr>
        <p:spPr>
          <a:xfrm>
            <a:off x="10239375" y="3057525"/>
            <a:ext cx="520700" cy="1806575"/>
          </a:xfrm>
          <a:custGeom>
            <a:avLst/>
            <a:gdLst>
              <a:gd name="connsiteX0" fmla="*/ 0 w 520700"/>
              <a:gd name="connsiteY0" fmla="*/ 895350 h 1806575"/>
              <a:gd name="connsiteX1" fmla="*/ 3175 w 520700"/>
              <a:gd name="connsiteY1" fmla="*/ 946150 h 1806575"/>
              <a:gd name="connsiteX2" fmla="*/ 9525 w 520700"/>
              <a:gd name="connsiteY2" fmla="*/ 968375 h 1806575"/>
              <a:gd name="connsiteX3" fmla="*/ 15875 w 520700"/>
              <a:gd name="connsiteY3" fmla="*/ 1000125 h 1806575"/>
              <a:gd name="connsiteX4" fmla="*/ 22225 w 520700"/>
              <a:gd name="connsiteY4" fmla="*/ 1019175 h 1806575"/>
              <a:gd name="connsiteX5" fmla="*/ 25400 w 520700"/>
              <a:gd name="connsiteY5" fmla="*/ 1028700 h 1806575"/>
              <a:gd name="connsiteX6" fmla="*/ 31750 w 520700"/>
              <a:gd name="connsiteY6" fmla="*/ 1047750 h 1806575"/>
              <a:gd name="connsiteX7" fmla="*/ 34925 w 520700"/>
              <a:gd name="connsiteY7" fmla="*/ 1057275 h 1806575"/>
              <a:gd name="connsiteX8" fmla="*/ 38100 w 520700"/>
              <a:gd name="connsiteY8" fmla="*/ 1069975 h 1806575"/>
              <a:gd name="connsiteX9" fmla="*/ 44450 w 520700"/>
              <a:gd name="connsiteY9" fmla="*/ 1089025 h 1806575"/>
              <a:gd name="connsiteX10" fmla="*/ 47625 w 520700"/>
              <a:gd name="connsiteY10" fmla="*/ 1136650 h 1806575"/>
              <a:gd name="connsiteX11" fmla="*/ 50800 w 520700"/>
              <a:gd name="connsiteY11" fmla="*/ 1162050 h 1806575"/>
              <a:gd name="connsiteX12" fmla="*/ 53975 w 520700"/>
              <a:gd name="connsiteY12" fmla="*/ 1266825 h 1806575"/>
              <a:gd name="connsiteX13" fmla="*/ 60325 w 520700"/>
              <a:gd name="connsiteY13" fmla="*/ 1298575 h 1806575"/>
              <a:gd name="connsiteX14" fmla="*/ 63500 w 520700"/>
              <a:gd name="connsiteY14" fmla="*/ 1308100 h 1806575"/>
              <a:gd name="connsiteX15" fmla="*/ 66675 w 520700"/>
              <a:gd name="connsiteY15" fmla="*/ 1323975 h 1806575"/>
              <a:gd name="connsiteX16" fmla="*/ 69850 w 520700"/>
              <a:gd name="connsiteY16" fmla="*/ 1381125 h 1806575"/>
              <a:gd name="connsiteX17" fmla="*/ 73025 w 520700"/>
              <a:gd name="connsiteY17" fmla="*/ 1397000 h 1806575"/>
              <a:gd name="connsiteX18" fmla="*/ 79375 w 520700"/>
              <a:gd name="connsiteY18" fmla="*/ 1447800 h 1806575"/>
              <a:gd name="connsiteX19" fmla="*/ 82550 w 520700"/>
              <a:gd name="connsiteY19" fmla="*/ 1457325 h 1806575"/>
              <a:gd name="connsiteX20" fmla="*/ 92075 w 520700"/>
              <a:gd name="connsiteY20" fmla="*/ 1530350 h 1806575"/>
              <a:gd name="connsiteX21" fmla="*/ 101600 w 520700"/>
              <a:gd name="connsiteY21" fmla="*/ 1565275 h 1806575"/>
              <a:gd name="connsiteX22" fmla="*/ 104775 w 520700"/>
              <a:gd name="connsiteY22" fmla="*/ 1574800 h 1806575"/>
              <a:gd name="connsiteX23" fmla="*/ 111125 w 520700"/>
              <a:gd name="connsiteY23" fmla="*/ 1619250 h 1806575"/>
              <a:gd name="connsiteX24" fmla="*/ 114300 w 520700"/>
              <a:gd name="connsiteY24" fmla="*/ 1644650 h 1806575"/>
              <a:gd name="connsiteX25" fmla="*/ 120650 w 520700"/>
              <a:gd name="connsiteY25" fmla="*/ 1689100 h 1806575"/>
              <a:gd name="connsiteX26" fmla="*/ 130175 w 520700"/>
              <a:gd name="connsiteY26" fmla="*/ 1730375 h 1806575"/>
              <a:gd name="connsiteX27" fmla="*/ 133350 w 520700"/>
              <a:gd name="connsiteY27" fmla="*/ 1743075 h 1806575"/>
              <a:gd name="connsiteX28" fmla="*/ 142875 w 520700"/>
              <a:gd name="connsiteY28" fmla="*/ 1774825 h 1806575"/>
              <a:gd name="connsiteX29" fmla="*/ 152400 w 520700"/>
              <a:gd name="connsiteY29" fmla="*/ 1784350 h 1806575"/>
              <a:gd name="connsiteX30" fmla="*/ 161925 w 520700"/>
              <a:gd name="connsiteY30" fmla="*/ 1790700 h 1806575"/>
              <a:gd name="connsiteX31" fmla="*/ 184150 w 520700"/>
              <a:gd name="connsiteY31" fmla="*/ 1797050 h 1806575"/>
              <a:gd name="connsiteX32" fmla="*/ 193675 w 520700"/>
              <a:gd name="connsiteY32" fmla="*/ 1800225 h 1806575"/>
              <a:gd name="connsiteX33" fmla="*/ 231775 w 520700"/>
              <a:gd name="connsiteY33" fmla="*/ 1806575 h 1806575"/>
              <a:gd name="connsiteX34" fmla="*/ 266700 w 520700"/>
              <a:gd name="connsiteY34" fmla="*/ 1803400 h 1806575"/>
              <a:gd name="connsiteX35" fmla="*/ 276225 w 520700"/>
              <a:gd name="connsiteY35" fmla="*/ 1797050 h 1806575"/>
              <a:gd name="connsiteX36" fmla="*/ 339725 w 520700"/>
              <a:gd name="connsiteY36" fmla="*/ 1793875 h 1806575"/>
              <a:gd name="connsiteX37" fmla="*/ 352425 w 520700"/>
              <a:gd name="connsiteY37" fmla="*/ 1790700 h 1806575"/>
              <a:gd name="connsiteX38" fmla="*/ 358775 w 520700"/>
              <a:gd name="connsiteY38" fmla="*/ 1781175 h 1806575"/>
              <a:gd name="connsiteX39" fmla="*/ 371475 w 520700"/>
              <a:gd name="connsiteY39" fmla="*/ 1720850 h 1806575"/>
              <a:gd name="connsiteX40" fmla="*/ 374650 w 520700"/>
              <a:gd name="connsiteY40" fmla="*/ 1644650 h 1806575"/>
              <a:gd name="connsiteX41" fmla="*/ 368300 w 520700"/>
              <a:gd name="connsiteY41" fmla="*/ 1441450 h 1806575"/>
              <a:gd name="connsiteX42" fmla="*/ 361950 w 520700"/>
              <a:gd name="connsiteY42" fmla="*/ 1349375 h 1806575"/>
              <a:gd name="connsiteX43" fmla="*/ 355600 w 520700"/>
              <a:gd name="connsiteY43" fmla="*/ 1298575 h 1806575"/>
              <a:gd name="connsiteX44" fmla="*/ 349250 w 520700"/>
              <a:gd name="connsiteY44" fmla="*/ 1238250 h 1806575"/>
              <a:gd name="connsiteX45" fmla="*/ 346075 w 520700"/>
              <a:gd name="connsiteY45" fmla="*/ 1219200 h 1806575"/>
              <a:gd name="connsiteX46" fmla="*/ 342900 w 520700"/>
              <a:gd name="connsiteY46" fmla="*/ 1209675 h 1806575"/>
              <a:gd name="connsiteX47" fmla="*/ 339725 w 520700"/>
              <a:gd name="connsiteY47" fmla="*/ 1193800 h 1806575"/>
              <a:gd name="connsiteX48" fmla="*/ 336550 w 520700"/>
              <a:gd name="connsiteY48" fmla="*/ 1181100 h 1806575"/>
              <a:gd name="connsiteX49" fmla="*/ 333375 w 520700"/>
              <a:gd name="connsiteY49" fmla="*/ 1155700 h 1806575"/>
              <a:gd name="connsiteX50" fmla="*/ 330200 w 520700"/>
              <a:gd name="connsiteY50" fmla="*/ 1146175 h 1806575"/>
              <a:gd name="connsiteX51" fmla="*/ 327025 w 520700"/>
              <a:gd name="connsiteY51" fmla="*/ 1133475 h 1806575"/>
              <a:gd name="connsiteX52" fmla="*/ 323850 w 520700"/>
              <a:gd name="connsiteY52" fmla="*/ 1111250 h 1806575"/>
              <a:gd name="connsiteX53" fmla="*/ 320675 w 520700"/>
              <a:gd name="connsiteY53" fmla="*/ 1098550 h 1806575"/>
              <a:gd name="connsiteX54" fmla="*/ 317500 w 520700"/>
              <a:gd name="connsiteY54" fmla="*/ 1076325 h 1806575"/>
              <a:gd name="connsiteX55" fmla="*/ 314325 w 520700"/>
              <a:gd name="connsiteY55" fmla="*/ 1057275 h 1806575"/>
              <a:gd name="connsiteX56" fmla="*/ 311150 w 520700"/>
              <a:gd name="connsiteY56" fmla="*/ 1031875 h 1806575"/>
              <a:gd name="connsiteX57" fmla="*/ 307975 w 520700"/>
              <a:gd name="connsiteY57" fmla="*/ 1022350 h 1806575"/>
              <a:gd name="connsiteX58" fmla="*/ 304800 w 520700"/>
              <a:gd name="connsiteY58" fmla="*/ 1006475 h 1806575"/>
              <a:gd name="connsiteX59" fmla="*/ 298450 w 520700"/>
              <a:gd name="connsiteY59" fmla="*/ 987425 h 1806575"/>
              <a:gd name="connsiteX60" fmla="*/ 295275 w 520700"/>
              <a:gd name="connsiteY60" fmla="*/ 974725 h 1806575"/>
              <a:gd name="connsiteX61" fmla="*/ 288925 w 520700"/>
              <a:gd name="connsiteY61" fmla="*/ 939800 h 1806575"/>
              <a:gd name="connsiteX62" fmla="*/ 276225 w 520700"/>
              <a:gd name="connsiteY62" fmla="*/ 895350 h 1806575"/>
              <a:gd name="connsiteX63" fmla="*/ 266700 w 520700"/>
              <a:gd name="connsiteY63" fmla="*/ 854075 h 1806575"/>
              <a:gd name="connsiteX64" fmla="*/ 263525 w 520700"/>
              <a:gd name="connsiteY64" fmla="*/ 841375 h 1806575"/>
              <a:gd name="connsiteX65" fmla="*/ 260350 w 520700"/>
              <a:gd name="connsiteY65" fmla="*/ 828675 h 1806575"/>
              <a:gd name="connsiteX66" fmla="*/ 250825 w 520700"/>
              <a:gd name="connsiteY66" fmla="*/ 793750 h 1806575"/>
              <a:gd name="connsiteX67" fmla="*/ 247650 w 520700"/>
              <a:gd name="connsiteY67" fmla="*/ 784225 h 1806575"/>
              <a:gd name="connsiteX68" fmla="*/ 241300 w 520700"/>
              <a:gd name="connsiteY68" fmla="*/ 746125 h 1806575"/>
              <a:gd name="connsiteX69" fmla="*/ 238125 w 520700"/>
              <a:gd name="connsiteY69" fmla="*/ 736600 h 1806575"/>
              <a:gd name="connsiteX70" fmla="*/ 231775 w 520700"/>
              <a:gd name="connsiteY70" fmla="*/ 711200 h 1806575"/>
              <a:gd name="connsiteX71" fmla="*/ 228600 w 520700"/>
              <a:gd name="connsiteY71" fmla="*/ 679450 h 1806575"/>
              <a:gd name="connsiteX72" fmla="*/ 225425 w 520700"/>
              <a:gd name="connsiteY72" fmla="*/ 654050 h 1806575"/>
              <a:gd name="connsiteX73" fmla="*/ 222250 w 520700"/>
              <a:gd name="connsiteY73" fmla="*/ 612775 h 1806575"/>
              <a:gd name="connsiteX74" fmla="*/ 219075 w 520700"/>
              <a:gd name="connsiteY74" fmla="*/ 603250 h 1806575"/>
              <a:gd name="connsiteX75" fmla="*/ 215900 w 520700"/>
              <a:gd name="connsiteY75" fmla="*/ 590550 h 1806575"/>
              <a:gd name="connsiteX76" fmla="*/ 209550 w 520700"/>
              <a:gd name="connsiteY76" fmla="*/ 498475 h 1806575"/>
              <a:gd name="connsiteX77" fmla="*/ 206375 w 520700"/>
              <a:gd name="connsiteY77" fmla="*/ 403225 h 1806575"/>
              <a:gd name="connsiteX78" fmla="*/ 203200 w 520700"/>
              <a:gd name="connsiteY78" fmla="*/ 333375 h 1806575"/>
              <a:gd name="connsiteX79" fmla="*/ 196850 w 520700"/>
              <a:gd name="connsiteY79" fmla="*/ 187325 h 1806575"/>
              <a:gd name="connsiteX80" fmla="*/ 206375 w 520700"/>
              <a:gd name="connsiteY80" fmla="*/ 44450 h 1806575"/>
              <a:gd name="connsiteX81" fmla="*/ 222250 w 520700"/>
              <a:gd name="connsiteY81" fmla="*/ 15875 h 1806575"/>
              <a:gd name="connsiteX82" fmla="*/ 231775 w 520700"/>
              <a:gd name="connsiteY82" fmla="*/ 12700 h 1806575"/>
              <a:gd name="connsiteX83" fmla="*/ 250825 w 520700"/>
              <a:gd name="connsiteY83" fmla="*/ 0 h 1806575"/>
              <a:gd name="connsiteX84" fmla="*/ 317500 w 520700"/>
              <a:gd name="connsiteY84" fmla="*/ 3175 h 1806575"/>
              <a:gd name="connsiteX85" fmla="*/ 336550 w 520700"/>
              <a:gd name="connsiteY85" fmla="*/ 9525 h 1806575"/>
              <a:gd name="connsiteX86" fmla="*/ 352425 w 520700"/>
              <a:gd name="connsiteY86" fmla="*/ 25400 h 1806575"/>
              <a:gd name="connsiteX87" fmla="*/ 358775 w 520700"/>
              <a:gd name="connsiteY87" fmla="*/ 34925 h 1806575"/>
              <a:gd name="connsiteX88" fmla="*/ 368300 w 520700"/>
              <a:gd name="connsiteY88" fmla="*/ 44450 h 1806575"/>
              <a:gd name="connsiteX89" fmla="*/ 381000 w 520700"/>
              <a:gd name="connsiteY89" fmla="*/ 63500 h 1806575"/>
              <a:gd name="connsiteX90" fmla="*/ 393700 w 520700"/>
              <a:gd name="connsiteY90" fmla="*/ 82550 h 1806575"/>
              <a:gd name="connsiteX91" fmla="*/ 400050 w 520700"/>
              <a:gd name="connsiteY91" fmla="*/ 92075 h 1806575"/>
              <a:gd name="connsiteX92" fmla="*/ 409575 w 520700"/>
              <a:gd name="connsiteY92" fmla="*/ 114300 h 1806575"/>
              <a:gd name="connsiteX93" fmla="*/ 412750 w 520700"/>
              <a:gd name="connsiteY93" fmla="*/ 123825 h 1806575"/>
              <a:gd name="connsiteX94" fmla="*/ 419100 w 520700"/>
              <a:gd name="connsiteY94" fmla="*/ 136525 h 1806575"/>
              <a:gd name="connsiteX95" fmla="*/ 422275 w 520700"/>
              <a:gd name="connsiteY95" fmla="*/ 146050 h 1806575"/>
              <a:gd name="connsiteX96" fmla="*/ 428625 w 520700"/>
              <a:gd name="connsiteY96" fmla="*/ 174625 h 1806575"/>
              <a:gd name="connsiteX97" fmla="*/ 431800 w 520700"/>
              <a:gd name="connsiteY97" fmla="*/ 225425 h 1806575"/>
              <a:gd name="connsiteX98" fmla="*/ 434975 w 520700"/>
              <a:gd name="connsiteY98" fmla="*/ 234950 h 1806575"/>
              <a:gd name="connsiteX99" fmla="*/ 441325 w 520700"/>
              <a:gd name="connsiteY99" fmla="*/ 358775 h 1806575"/>
              <a:gd name="connsiteX100" fmla="*/ 447675 w 520700"/>
              <a:gd name="connsiteY100" fmla="*/ 409575 h 1806575"/>
              <a:gd name="connsiteX101" fmla="*/ 450850 w 520700"/>
              <a:gd name="connsiteY101" fmla="*/ 476250 h 1806575"/>
              <a:gd name="connsiteX102" fmla="*/ 454025 w 520700"/>
              <a:gd name="connsiteY102" fmla="*/ 660400 h 1806575"/>
              <a:gd name="connsiteX103" fmla="*/ 457200 w 520700"/>
              <a:gd name="connsiteY103" fmla="*/ 733425 h 1806575"/>
              <a:gd name="connsiteX104" fmla="*/ 460375 w 520700"/>
              <a:gd name="connsiteY104" fmla="*/ 771525 h 1806575"/>
              <a:gd name="connsiteX105" fmla="*/ 463550 w 520700"/>
              <a:gd name="connsiteY105" fmla="*/ 796925 h 1806575"/>
              <a:gd name="connsiteX106" fmla="*/ 469900 w 520700"/>
              <a:gd name="connsiteY106" fmla="*/ 815975 h 1806575"/>
              <a:gd name="connsiteX107" fmla="*/ 476250 w 520700"/>
              <a:gd name="connsiteY107" fmla="*/ 844550 h 1806575"/>
              <a:gd name="connsiteX108" fmla="*/ 482600 w 520700"/>
              <a:gd name="connsiteY108" fmla="*/ 854075 h 1806575"/>
              <a:gd name="connsiteX109" fmla="*/ 485775 w 520700"/>
              <a:gd name="connsiteY109" fmla="*/ 863600 h 1806575"/>
              <a:gd name="connsiteX110" fmla="*/ 495300 w 520700"/>
              <a:gd name="connsiteY110" fmla="*/ 866775 h 1806575"/>
              <a:gd name="connsiteX111" fmla="*/ 501650 w 520700"/>
              <a:gd name="connsiteY111" fmla="*/ 876300 h 1806575"/>
              <a:gd name="connsiteX112" fmla="*/ 520700 w 520700"/>
              <a:gd name="connsiteY112" fmla="*/ 882650 h 180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20700" h="1806575">
                <a:moveTo>
                  <a:pt x="0" y="895350"/>
                </a:moveTo>
                <a:cubicBezTo>
                  <a:pt x="1058" y="912283"/>
                  <a:pt x="1487" y="929268"/>
                  <a:pt x="3175" y="946150"/>
                </a:cubicBezTo>
                <a:cubicBezTo>
                  <a:pt x="3939" y="953785"/>
                  <a:pt x="7442" y="961085"/>
                  <a:pt x="9525" y="968375"/>
                </a:cubicBezTo>
                <a:cubicBezTo>
                  <a:pt x="20079" y="1005312"/>
                  <a:pt x="3401" y="950227"/>
                  <a:pt x="15875" y="1000125"/>
                </a:cubicBezTo>
                <a:cubicBezTo>
                  <a:pt x="17498" y="1006619"/>
                  <a:pt x="20108" y="1012825"/>
                  <a:pt x="22225" y="1019175"/>
                </a:cubicBezTo>
                <a:lnTo>
                  <a:pt x="25400" y="1028700"/>
                </a:lnTo>
                <a:lnTo>
                  <a:pt x="31750" y="1047750"/>
                </a:lnTo>
                <a:cubicBezTo>
                  <a:pt x="32808" y="1050925"/>
                  <a:pt x="34113" y="1054028"/>
                  <a:pt x="34925" y="1057275"/>
                </a:cubicBezTo>
                <a:cubicBezTo>
                  <a:pt x="35983" y="1061508"/>
                  <a:pt x="36846" y="1065795"/>
                  <a:pt x="38100" y="1069975"/>
                </a:cubicBezTo>
                <a:cubicBezTo>
                  <a:pt x="40023" y="1076386"/>
                  <a:pt x="44450" y="1089025"/>
                  <a:pt x="44450" y="1089025"/>
                </a:cubicBezTo>
                <a:cubicBezTo>
                  <a:pt x="45508" y="1104900"/>
                  <a:pt x="46247" y="1120800"/>
                  <a:pt x="47625" y="1136650"/>
                </a:cubicBezTo>
                <a:cubicBezTo>
                  <a:pt x="48364" y="1145150"/>
                  <a:pt x="50384" y="1153528"/>
                  <a:pt x="50800" y="1162050"/>
                </a:cubicBezTo>
                <a:cubicBezTo>
                  <a:pt x="52502" y="1196950"/>
                  <a:pt x="52186" y="1231930"/>
                  <a:pt x="53975" y="1266825"/>
                </a:cubicBezTo>
                <a:cubicBezTo>
                  <a:pt x="54365" y="1274427"/>
                  <a:pt x="57963" y="1290307"/>
                  <a:pt x="60325" y="1298575"/>
                </a:cubicBezTo>
                <a:cubicBezTo>
                  <a:pt x="61244" y="1301793"/>
                  <a:pt x="62688" y="1304853"/>
                  <a:pt x="63500" y="1308100"/>
                </a:cubicBezTo>
                <a:cubicBezTo>
                  <a:pt x="64809" y="1313335"/>
                  <a:pt x="65617" y="1318683"/>
                  <a:pt x="66675" y="1323975"/>
                </a:cubicBezTo>
                <a:cubicBezTo>
                  <a:pt x="67733" y="1343025"/>
                  <a:pt x="68197" y="1362117"/>
                  <a:pt x="69850" y="1381125"/>
                </a:cubicBezTo>
                <a:cubicBezTo>
                  <a:pt x="70317" y="1386501"/>
                  <a:pt x="72262" y="1391658"/>
                  <a:pt x="73025" y="1397000"/>
                </a:cubicBezTo>
                <a:cubicBezTo>
                  <a:pt x="75226" y="1412408"/>
                  <a:pt x="76250" y="1432177"/>
                  <a:pt x="79375" y="1447800"/>
                </a:cubicBezTo>
                <a:cubicBezTo>
                  <a:pt x="80031" y="1451082"/>
                  <a:pt x="81492" y="1454150"/>
                  <a:pt x="82550" y="1457325"/>
                </a:cubicBezTo>
                <a:cubicBezTo>
                  <a:pt x="88167" y="1541575"/>
                  <a:pt x="80845" y="1474202"/>
                  <a:pt x="92075" y="1530350"/>
                </a:cubicBezTo>
                <a:cubicBezTo>
                  <a:pt x="96563" y="1552789"/>
                  <a:pt x="93543" y="1541105"/>
                  <a:pt x="101600" y="1565275"/>
                </a:cubicBezTo>
                <a:lnTo>
                  <a:pt x="104775" y="1574800"/>
                </a:lnTo>
                <a:cubicBezTo>
                  <a:pt x="106892" y="1589617"/>
                  <a:pt x="109269" y="1604398"/>
                  <a:pt x="111125" y="1619250"/>
                </a:cubicBezTo>
                <a:cubicBezTo>
                  <a:pt x="112183" y="1627717"/>
                  <a:pt x="113147" y="1636196"/>
                  <a:pt x="114300" y="1644650"/>
                </a:cubicBezTo>
                <a:cubicBezTo>
                  <a:pt x="116322" y="1659480"/>
                  <a:pt x="117715" y="1674424"/>
                  <a:pt x="120650" y="1689100"/>
                </a:cubicBezTo>
                <a:cubicBezTo>
                  <a:pt x="125537" y="1713533"/>
                  <a:pt x="122516" y="1699740"/>
                  <a:pt x="130175" y="1730375"/>
                </a:cubicBezTo>
                <a:lnTo>
                  <a:pt x="133350" y="1743075"/>
                </a:lnTo>
                <a:cubicBezTo>
                  <a:pt x="134789" y="1748831"/>
                  <a:pt x="140298" y="1772248"/>
                  <a:pt x="142875" y="1774825"/>
                </a:cubicBezTo>
                <a:cubicBezTo>
                  <a:pt x="146050" y="1778000"/>
                  <a:pt x="148951" y="1781475"/>
                  <a:pt x="152400" y="1784350"/>
                </a:cubicBezTo>
                <a:cubicBezTo>
                  <a:pt x="155331" y="1786793"/>
                  <a:pt x="158512" y="1788993"/>
                  <a:pt x="161925" y="1790700"/>
                </a:cubicBezTo>
                <a:cubicBezTo>
                  <a:pt x="167000" y="1793238"/>
                  <a:pt x="179403" y="1795694"/>
                  <a:pt x="184150" y="1797050"/>
                </a:cubicBezTo>
                <a:cubicBezTo>
                  <a:pt x="187368" y="1797969"/>
                  <a:pt x="190428" y="1799413"/>
                  <a:pt x="193675" y="1800225"/>
                </a:cubicBezTo>
                <a:cubicBezTo>
                  <a:pt x="206055" y="1803320"/>
                  <a:pt x="219230" y="1804783"/>
                  <a:pt x="231775" y="1806575"/>
                </a:cubicBezTo>
                <a:cubicBezTo>
                  <a:pt x="243417" y="1805517"/>
                  <a:pt x="255270" y="1805849"/>
                  <a:pt x="266700" y="1803400"/>
                </a:cubicBezTo>
                <a:cubicBezTo>
                  <a:pt x="270431" y="1802600"/>
                  <a:pt x="272441" y="1797544"/>
                  <a:pt x="276225" y="1797050"/>
                </a:cubicBezTo>
                <a:cubicBezTo>
                  <a:pt x="297240" y="1794309"/>
                  <a:pt x="318558" y="1794933"/>
                  <a:pt x="339725" y="1793875"/>
                </a:cubicBezTo>
                <a:cubicBezTo>
                  <a:pt x="343958" y="1792817"/>
                  <a:pt x="348794" y="1793121"/>
                  <a:pt x="352425" y="1790700"/>
                </a:cubicBezTo>
                <a:cubicBezTo>
                  <a:pt x="355600" y="1788583"/>
                  <a:pt x="357225" y="1784662"/>
                  <a:pt x="358775" y="1781175"/>
                </a:cubicBezTo>
                <a:cubicBezTo>
                  <a:pt x="367248" y="1762111"/>
                  <a:pt x="368926" y="1741245"/>
                  <a:pt x="371475" y="1720850"/>
                </a:cubicBezTo>
                <a:cubicBezTo>
                  <a:pt x="372533" y="1695450"/>
                  <a:pt x="374650" y="1670072"/>
                  <a:pt x="374650" y="1644650"/>
                </a:cubicBezTo>
                <a:cubicBezTo>
                  <a:pt x="374650" y="1457318"/>
                  <a:pt x="391725" y="1511726"/>
                  <a:pt x="368300" y="1441450"/>
                </a:cubicBezTo>
                <a:cubicBezTo>
                  <a:pt x="362605" y="1333248"/>
                  <a:pt x="368164" y="1420840"/>
                  <a:pt x="361950" y="1349375"/>
                </a:cubicBezTo>
                <a:cubicBezTo>
                  <a:pt x="357913" y="1302946"/>
                  <a:pt x="363285" y="1321631"/>
                  <a:pt x="355600" y="1298575"/>
                </a:cubicBezTo>
                <a:cubicBezTo>
                  <a:pt x="352574" y="1262264"/>
                  <a:pt x="353775" y="1267661"/>
                  <a:pt x="349250" y="1238250"/>
                </a:cubicBezTo>
                <a:cubicBezTo>
                  <a:pt x="348271" y="1231887"/>
                  <a:pt x="347472" y="1225484"/>
                  <a:pt x="346075" y="1219200"/>
                </a:cubicBezTo>
                <a:cubicBezTo>
                  <a:pt x="345349" y="1215933"/>
                  <a:pt x="343712" y="1212922"/>
                  <a:pt x="342900" y="1209675"/>
                </a:cubicBezTo>
                <a:cubicBezTo>
                  <a:pt x="341591" y="1204440"/>
                  <a:pt x="340896" y="1199068"/>
                  <a:pt x="339725" y="1193800"/>
                </a:cubicBezTo>
                <a:cubicBezTo>
                  <a:pt x="338778" y="1189540"/>
                  <a:pt x="337267" y="1185404"/>
                  <a:pt x="336550" y="1181100"/>
                </a:cubicBezTo>
                <a:cubicBezTo>
                  <a:pt x="335147" y="1172684"/>
                  <a:pt x="334901" y="1164095"/>
                  <a:pt x="333375" y="1155700"/>
                </a:cubicBezTo>
                <a:cubicBezTo>
                  <a:pt x="332776" y="1152407"/>
                  <a:pt x="331119" y="1149393"/>
                  <a:pt x="330200" y="1146175"/>
                </a:cubicBezTo>
                <a:cubicBezTo>
                  <a:pt x="329001" y="1141979"/>
                  <a:pt x="327806" y="1137768"/>
                  <a:pt x="327025" y="1133475"/>
                </a:cubicBezTo>
                <a:cubicBezTo>
                  <a:pt x="325686" y="1126112"/>
                  <a:pt x="325189" y="1118613"/>
                  <a:pt x="323850" y="1111250"/>
                </a:cubicBezTo>
                <a:cubicBezTo>
                  <a:pt x="323069" y="1106957"/>
                  <a:pt x="321456" y="1102843"/>
                  <a:pt x="320675" y="1098550"/>
                </a:cubicBezTo>
                <a:cubicBezTo>
                  <a:pt x="319336" y="1091187"/>
                  <a:pt x="318638" y="1083722"/>
                  <a:pt x="317500" y="1076325"/>
                </a:cubicBezTo>
                <a:cubicBezTo>
                  <a:pt x="316521" y="1069962"/>
                  <a:pt x="315235" y="1063648"/>
                  <a:pt x="314325" y="1057275"/>
                </a:cubicBezTo>
                <a:cubicBezTo>
                  <a:pt x="313118" y="1048828"/>
                  <a:pt x="312676" y="1040270"/>
                  <a:pt x="311150" y="1031875"/>
                </a:cubicBezTo>
                <a:cubicBezTo>
                  <a:pt x="310551" y="1028582"/>
                  <a:pt x="308787" y="1025597"/>
                  <a:pt x="307975" y="1022350"/>
                </a:cubicBezTo>
                <a:cubicBezTo>
                  <a:pt x="306666" y="1017115"/>
                  <a:pt x="306220" y="1011681"/>
                  <a:pt x="304800" y="1006475"/>
                </a:cubicBezTo>
                <a:cubicBezTo>
                  <a:pt x="303039" y="1000017"/>
                  <a:pt x="300073" y="993919"/>
                  <a:pt x="298450" y="987425"/>
                </a:cubicBezTo>
                <a:cubicBezTo>
                  <a:pt x="297392" y="983192"/>
                  <a:pt x="296056" y="979018"/>
                  <a:pt x="295275" y="974725"/>
                </a:cubicBezTo>
                <a:cubicBezTo>
                  <a:pt x="291491" y="953912"/>
                  <a:pt x="293910" y="956418"/>
                  <a:pt x="288925" y="939800"/>
                </a:cubicBezTo>
                <a:cubicBezTo>
                  <a:pt x="281662" y="915591"/>
                  <a:pt x="281790" y="923175"/>
                  <a:pt x="276225" y="895350"/>
                </a:cubicBezTo>
                <a:cubicBezTo>
                  <a:pt x="271338" y="870917"/>
                  <a:pt x="274359" y="884710"/>
                  <a:pt x="266700" y="854075"/>
                </a:cubicBezTo>
                <a:lnTo>
                  <a:pt x="263525" y="841375"/>
                </a:lnTo>
                <a:cubicBezTo>
                  <a:pt x="262467" y="837142"/>
                  <a:pt x="261730" y="832815"/>
                  <a:pt x="260350" y="828675"/>
                </a:cubicBezTo>
                <a:cubicBezTo>
                  <a:pt x="246727" y="787807"/>
                  <a:pt x="259800" y="829652"/>
                  <a:pt x="250825" y="793750"/>
                </a:cubicBezTo>
                <a:cubicBezTo>
                  <a:pt x="250013" y="790503"/>
                  <a:pt x="248306" y="787507"/>
                  <a:pt x="247650" y="784225"/>
                </a:cubicBezTo>
                <a:cubicBezTo>
                  <a:pt x="245125" y="771600"/>
                  <a:pt x="245371" y="758339"/>
                  <a:pt x="241300" y="746125"/>
                </a:cubicBezTo>
                <a:cubicBezTo>
                  <a:pt x="240242" y="742950"/>
                  <a:pt x="239006" y="739829"/>
                  <a:pt x="238125" y="736600"/>
                </a:cubicBezTo>
                <a:cubicBezTo>
                  <a:pt x="235829" y="728180"/>
                  <a:pt x="231775" y="711200"/>
                  <a:pt x="231775" y="711200"/>
                </a:cubicBezTo>
                <a:cubicBezTo>
                  <a:pt x="230717" y="700617"/>
                  <a:pt x="229775" y="690021"/>
                  <a:pt x="228600" y="679450"/>
                </a:cubicBezTo>
                <a:cubicBezTo>
                  <a:pt x="227658" y="670970"/>
                  <a:pt x="226234" y="662544"/>
                  <a:pt x="225425" y="654050"/>
                </a:cubicBezTo>
                <a:cubicBezTo>
                  <a:pt x="224117" y="640313"/>
                  <a:pt x="223962" y="626467"/>
                  <a:pt x="222250" y="612775"/>
                </a:cubicBezTo>
                <a:cubicBezTo>
                  <a:pt x="221835" y="609454"/>
                  <a:pt x="219994" y="606468"/>
                  <a:pt x="219075" y="603250"/>
                </a:cubicBezTo>
                <a:cubicBezTo>
                  <a:pt x="217876" y="599054"/>
                  <a:pt x="216958" y="594783"/>
                  <a:pt x="215900" y="590550"/>
                </a:cubicBezTo>
                <a:cubicBezTo>
                  <a:pt x="212796" y="553306"/>
                  <a:pt x="211256" y="538561"/>
                  <a:pt x="209550" y="498475"/>
                </a:cubicBezTo>
                <a:cubicBezTo>
                  <a:pt x="208199" y="466736"/>
                  <a:pt x="207596" y="434969"/>
                  <a:pt x="206375" y="403225"/>
                </a:cubicBezTo>
                <a:cubicBezTo>
                  <a:pt x="205479" y="379935"/>
                  <a:pt x="203917" y="356671"/>
                  <a:pt x="203200" y="333375"/>
                </a:cubicBezTo>
                <a:cubicBezTo>
                  <a:pt x="198789" y="190031"/>
                  <a:pt x="214505" y="240290"/>
                  <a:pt x="196850" y="187325"/>
                </a:cubicBezTo>
                <a:cubicBezTo>
                  <a:pt x="200197" y="56809"/>
                  <a:pt x="186968" y="102670"/>
                  <a:pt x="206375" y="44450"/>
                </a:cubicBezTo>
                <a:cubicBezTo>
                  <a:pt x="209171" y="36063"/>
                  <a:pt x="214062" y="18604"/>
                  <a:pt x="222250" y="15875"/>
                </a:cubicBezTo>
                <a:cubicBezTo>
                  <a:pt x="225425" y="14817"/>
                  <a:pt x="228849" y="14325"/>
                  <a:pt x="231775" y="12700"/>
                </a:cubicBezTo>
                <a:cubicBezTo>
                  <a:pt x="238446" y="8994"/>
                  <a:pt x="250825" y="0"/>
                  <a:pt x="250825" y="0"/>
                </a:cubicBezTo>
                <a:cubicBezTo>
                  <a:pt x="273050" y="1058"/>
                  <a:pt x="295386" y="718"/>
                  <a:pt x="317500" y="3175"/>
                </a:cubicBezTo>
                <a:cubicBezTo>
                  <a:pt x="324153" y="3914"/>
                  <a:pt x="336550" y="9525"/>
                  <a:pt x="336550" y="9525"/>
                </a:cubicBezTo>
                <a:cubicBezTo>
                  <a:pt x="353483" y="34925"/>
                  <a:pt x="331258" y="4233"/>
                  <a:pt x="352425" y="25400"/>
                </a:cubicBezTo>
                <a:cubicBezTo>
                  <a:pt x="355123" y="28098"/>
                  <a:pt x="356332" y="31994"/>
                  <a:pt x="358775" y="34925"/>
                </a:cubicBezTo>
                <a:cubicBezTo>
                  <a:pt x="361650" y="38374"/>
                  <a:pt x="365543" y="40906"/>
                  <a:pt x="368300" y="44450"/>
                </a:cubicBezTo>
                <a:cubicBezTo>
                  <a:pt x="372985" y="50474"/>
                  <a:pt x="376767" y="57150"/>
                  <a:pt x="381000" y="63500"/>
                </a:cubicBezTo>
                <a:lnTo>
                  <a:pt x="393700" y="82550"/>
                </a:lnTo>
                <a:cubicBezTo>
                  <a:pt x="395817" y="85725"/>
                  <a:pt x="398843" y="88455"/>
                  <a:pt x="400050" y="92075"/>
                </a:cubicBezTo>
                <a:cubicBezTo>
                  <a:pt x="407496" y="114413"/>
                  <a:pt x="397805" y="86837"/>
                  <a:pt x="409575" y="114300"/>
                </a:cubicBezTo>
                <a:cubicBezTo>
                  <a:pt x="410893" y="117376"/>
                  <a:pt x="411432" y="120749"/>
                  <a:pt x="412750" y="123825"/>
                </a:cubicBezTo>
                <a:cubicBezTo>
                  <a:pt x="414614" y="128175"/>
                  <a:pt x="417236" y="132175"/>
                  <a:pt x="419100" y="136525"/>
                </a:cubicBezTo>
                <a:cubicBezTo>
                  <a:pt x="420418" y="139601"/>
                  <a:pt x="421356" y="142832"/>
                  <a:pt x="422275" y="146050"/>
                </a:cubicBezTo>
                <a:cubicBezTo>
                  <a:pt x="425264" y="156512"/>
                  <a:pt x="426443" y="163713"/>
                  <a:pt x="428625" y="174625"/>
                </a:cubicBezTo>
                <a:cubicBezTo>
                  <a:pt x="429683" y="191558"/>
                  <a:pt x="430024" y="208552"/>
                  <a:pt x="431800" y="225425"/>
                </a:cubicBezTo>
                <a:cubicBezTo>
                  <a:pt x="432150" y="228753"/>
                  <a:pt x="434737" y="231612"/>
                  <a:pt x="434975" y="234950"/>
                </a:cubicBezTo>
                <a:cubicBezTo>
                  <a:pt x="437920" y="276174"/>
                  <a:pt x="438155" y="317567"/>
                  <a:pt x="441325" y="358775"/>
                </a:cubicBezTo>
                <a:cubicBezTo>
                  <a:pt x="444757" y="403387"/>
                  <a:pt x="440136" y="386959"/>
                  <a:pt x="447675" y="409575"/>
                </a:cubicBezTo>
                <a:cubicBezTo>
                  <a:pt x="448733" y="431800"/>
                  <a:pt x="450287" y="454007"/>
                  <a:pt x="450850" y="476250"/>
                </a:cubicBezTo>
                <a:cubicBezTo>
                  <a:pt x="452404" y="537623"/>
                  <a:pt x="452510" y="599026"/>
                  <a:pt x="454025" y="660400"/>
                </a:cubicBezTo>
                <a:cubicBezTo>
                  <a:pt x="454626" y="684757"/>
                  <a:pt x="455810" y="709100"/>
                  <a:pt x="457200" y="733425"/>
                </a:cubicBezTo>
                <a:cubicBezTo>
                  <a:pt x="457927" y="746148"/>
                  <a:pt x="459107" y="758844"/>
                  <a:pt x="460375" y="771525"/>
                </a:cubicBezTo>
                <a:cubicBezTo>
                  <a:pt x="461224" y="780015"/>
                  <a:pt x="461762" y="788582"/>
                  <a:pt x="463550" y="796925"/>
                </a:cubicBezTo>
                <a:cubicBezTo>
                  <a:pt x="464952" y="803470"/>
                  <a:pt x="468800" y="809373"/>
                  <a:pt x="469900" y="815975"/>
                </a:cubicBezTo>
                <a:cubicBezTo>
                  <a:pt x="471119" y="823292"/>
                  <a:pt x="472342" y="836734"/>
                  <a:pt x="476250" y="844550"/>
                </a:cubicBezTo>
                <a:cubicBezTo>
                  <a:pt x="477957" y="847963"/>
                  <a:pt x="480893" y="850662"/>
                  <a:pt x="482600" y="854075"/>
                </a:cubicBezTo>
                <a:cubicBezTo>
                  <a:pt x="484097" y="857068"/>
                  <a:pt x="483408" y="861233"/>
                  <a:pt x="485775" y="863600"/>
                </a:cubicBezTo>
                <a:cubicBezTo>
                  <a:pt x="488142" y="865967"/>
                  <a:pt x="492125" y="865717"/>
                  <a:pt x="495300" y="866775"/>
                </a:cubicBezTo>
                <a:cubicBezTo>
                  <a:pt x="497417" y="869950"/>
                  <a:pt x="498414" y="874278"/>
                  <a:pt x="501650" y="876300"/>
                </a:cubicBezTo>
                <a:cubicBezTo>
                  <a:pt x="507326" y="879848"/>
                  <a:pt x="520700" y="882650"/>
                  <a:pt x="520700" y="88265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/>
          <p:cNvSpPr/>
          <p:nvPr/>
        </p:nvSpPr>
        <p:spPr>
          <a:xfrm>
            <a:off x="10771627" y="3051175"/>
            <a:ext cx="648919" cy="1809750"/>
          </a:xfrm>
          <a:custGeom>
            <a:avLst/>
            <a:gdLst>
              <a:gd name="connsiteX0" fmla="*/ 3849 w 572174"/>
              <a:gd name="connsiteY0" fmla="*/ 892175 h 1809750"/>
              <a:gd name="connsiteX1" fmla="*/ 3849 w 572174"/>
              <a:gd name="connsiteY1" fmla="*/ 622300 h 1809750"/>
              <a:gd name="connsiteX2" fmla="*/ 7024 w 572174"/>
              <a:gd name="connsiteY2" fmla="*/ 574675 h 1809750"/>
              <a:gd name="connsiteX3" fmla="*/ 13374 w 572174"/>
              <a:gd name="connsiteY3" fmla="*/ 530225 h 1809750"/>
              <a:gd name="connsiteX4" fmla="*/ 19724 w 572174"/>
              <a:gd name="connsiteY4" fmla="*/ 454025 h 1809750"/>
              <a:gd name="connsiteX5" fmla="*/ 22899 w 572174"/>
              <a:gd name="connsiteY5" fmla="*/ 415925 h 1809750"/>
              <a:gd name="connsiteX6" fmla="*/ 32424 w 572174"/>
              <a:gd name="connsiteY6" fmla="*/ 314325 h 1809750"/>
              <a:gd name="connsiteX7" fmla="*/ 35599 w 572174"/>
              <a:gd name="connsiteY7" fmla="*/ 263525 h 1809750"/>
              <a:gd name="connsiteX8" fmla="*/ 41949 w 572174"/>
              <a:gd name="connsiteY8" fmla="*/ 193675 h 1809750"/>
              <a:gd name="connsiteX9" fmla="*/ 45124 w 572174"/>
              <a:gd name="connsiteY9" fmla="*/ 165100 h 1809750"/>
              <a:gd name="connsiteX10" fmla="*/ 48299 w 572174"/>
              <a:gd name="connsiteY10" fmla="*/ 155575 h 1809750"/>
              <a:gd name="connsiteX11" fmla="*/ 51474 w 572174"/>
              <a:gd name="connsiteY11" fmla="*/ 142875 h 1809750"/>
              <a:gd name="connsiteX12" fmla="*/ 57824 w 572174"/>
              <a:gd name="connsiteY12" fmla="*/ 104775 h 1809750"/>
              <a:gd name="connsiteX13" fmla="*/ 60999 w 572174"/>
              <a:gd name="connsiteY13" fmla="*/ 88900 h 1809750"/>
              <a:gd name="connsiteX14" fmla="*/ 80049 w 572174"/>
              <a:gd name="connsiteY14" fmla="*/ 50800 h 1809750"/>
              <a:gd name="connsiteX15" fmla="*/ 89574 w 572174"/>
              <a:gd name="connsiteY15" fmla="*/ 44450 h 1809750"/>
              <a:gd name="connsiteX16" fmla="*/ 121324 w 572174"/>
              <a:gd name="connsiteY16" fmla="*/ 12700 h 1809750"/>
              <a:gd name="connsiteX17" fmla="*/ 130849 w 572174"/>
              <a:gd name="connsiteY17" fmla="*/ 6350 h 1809750"/>
              <a:gd name="connsiteX18" fmla="*/ 149899 w 572174"/>
              <a:gd name="connsiteY18" fmla="*/ 0 h 1809750"/>
              <a:gd name="connsiteX19" fmla="*/ 210224 w 572174"/>
              <a:gd name="connsiteY19" fmla="*/ 3175 h 1809750"/>
              <a:gd name="connsiteX20" fmla="*/ 238799 w 572174"/>
              <a:gd name="connsiteY20" fmla="*/ 19050 h 1809750"/>
              <a:gd name="connsiteX21" fmla="*/ 257849 w 572174"/>
              <a:gd name="connsiteY21" fmla="*/ 28575 h 1809750"/>
              <a:gd name="connsiteX22" fmla="*/ 264199 w 572174"/>
              <a:gd name="connsiteY22" fmla="*/ 38100 h 1809750"/>
              <a:gd name="connsiteX23" fmla="*/ 267374 w 572174"/>
              <a:gd name="connsiteY23" fmla="*/ 47625 h 1809750"/>
              <a:gd name="connsiteX24" fmla="*/ 280074 w 572174"/>
              <a:gd name="connsiteY24" fmla="*/ 66675 h 1809750"/>
              <a:gd name="connsiteX25" fmla="*/ 286424 w 572174"/>
              <a:gd name="connsiteY25" fmla="*/ 139700 h 1809750"/>
              <a:gd name="connsiteX26" fmla="*/ 283249 w 572174"/>
              <a:gd name="connsiteY26" fmla="*/ 742950 h 1809750"/>
              <a:gd name="connsiteX27" fmla="*/ 280074 w 572174"/>
              <a:gd name="connsiteY27" fmla="*/ 790575 h 1809750"/>
              <a:gd name="connsiteX28" fmla="*/ 273724 w 572174"/>
              <a:gd name="connsiteY28" fmla="*/ 885825 h 1809750"/>
              <a:gd name="connsiteX29" fmla="*/ 267374 w 572174"/>
              <a:gd name="connsiteY29" fmla="*/ 1108075 h 1809750"/>
              <a:gd name="connsiteX30" fmla="*/ 261024 w 572174"/>
              <a:gd name="connsiteY30" fmla="*/ 1168400 h 1809750"/>
              <a:gd name="connsiteX31" fmla="*/ 254674 w 572174"/>
              <a:gd name="connsiteY31" fmla="*/ 1266825 h 1809750"/>
              <a:gd name="connsiteX32" fmla="*/ 248324 w 572174"/>
              <a:gd name="connsiteY32" fmla="*/ 1330325 h 1809750"/>
              <a:gd name="connsiteX33" fmla="*/ 241974 w 572174"/>
              <a:gd name="connsiteY33" fmla="*/ 1714500 h 1809750"/>
              <a:gd name="connsiteX34" fmla="*/ 245149 w 572174"/>
              <a:gd name="connsiteY34" fmla="*/ 1778000 h 1809750"/>
              <a:gd name="connsiteX35" fmla="*/ 264199 w 572174"/>
              <a:gd name="connsiteY35" fmla="*/ 1790700 h 1809750"/>
              <a:gd name="connsiteX36" fmla="*/ 292774 w 572174"/>
              <a:gd name="connsiteY36" fmla="*/ 1803400 h 1809750"/>
              <a:gd name="connsiteX37" fmla="*/ 302299 w 572174"/>
              <a:gd name="connsiteY37" fmla="*/ 1806575 h 1809750"/>
              <a:gd name="connsiteX38" fmla="*/ 337224 w 572174"/>
              <a:gd name="connsiteY38" fmla="*/ 1809750 h 1809750"/>
              <a:gd name="connsiteX39" fmla="*/ 416599 w 572174"/>
              <a:gd name="connsiteY39" fmla="*/ 1806575 h 1809750"/>
              <a:gd name="connsiteX40" fmla="*/ 441999 w 572174"/>
              <a:gd name="connsiteY40" fmla="*/ 1800225 h 1809750"/>
              <a:gd name="connsiteX41" fmla="*/ 454699 w 572174"/>
              <a:gd name="connsiteY41" fmla="*/ 1797050 h 1809750"/>
              <a:gd name="connsiteX42" fmla="*/ 464224 w 572174"/>
              <a:gd name="connsiteY42" fmla="*/ 1790700 h 1809750"/>
              <a:gd name="connsiteX43" fmla="*/ 470574 w 572174"/>
              <a:gd name="connsiteY43" fmla="*/ 1781175 h 1809750"/>
              <a:gd name="connsiteX44" fmla="*/ 480099 w 572174"/>
              <a:gd name="connsiteY44" fmla="*/ 1778000 h 1809750"/>
              <a:gd name="connsiteX45" fmla="*/ 489624 w 572174"/>
              <a:gd name="connsiteY45" fmla="*/ 1749425 h 1809750"/>
              <a:gd name="connsiteX46" fmla="*/ 492799 w 572174"/>
              <a:gd name="connsiteY46" fmla="*/ 1739900 h 1809750"/>
              <a:gd name="connsiteX47" fmla="*/ 492799 w 572174"/>
              <a:gd name="connsiteY47" fmla="*/ 1422400 h 1809750"/>
              <a:gd name="connsiteX48" fmla="*/ 499149 w 572174"/>
              <a:gd name="connsiteY48" fmla="*/ 1079500 h 1809750"/>
              <a:gd name="connsiteX49" fmla="*/ 502324 w 572174"/>
              <a:gd name="connsiteY49" fmla="*/ 1060450 h 1809750"/>
              <a:gd name="connsiteX50" fmla="*/ 505499 w 572174"/>
              <a:gd name="connsiteY50" fmla="*/ 1035050 h 1809750"/>
              <a:gd name="connsiteX51" fmla="*/ 511849 w 572174"/>
              <a:gd name="connsiteY51" fmla="*/ 1016000 h 1809750"/>
              <a:gd name="connsiteX52" fmla="*/ 515024 w 572174"/>
              <a:gd name="connsiteY52" fmla="*/ 1006475 h 1809750"/>
              <a:gd name="connsiteX53" fmla="*/ 524549 w 572174"/>
              <a:gd name="connsiteY53" fmla="*/ 987425 h 1809750"/>
              <a:gd name="connsiteX54" fmla="*/ 537249 w 572174"/>
              <a:gd name="connsiteY54" fmla="*/ 968375 h 1809750"/>
              <a:gd name="connsiteX55" fmla="*/ 540424 w 572174"/>
              <a:gd name="connsiteY55" fmla="*/ 958850 h 1809750"/>
              <a:gd name="connsiteX56" fmla="*/ 546774 w 572174"/>
              <a:gd name="connsiteY56" fmla="*/ 949325 h 1809750"/>
              <a:gd name="connsiteX57" fmla="*/ 553124 w 572174"/>
              <a:gd name="connsiteY57" fmla="*/ 930275 h 1809750"/>
              <a:gd name="connsiteX58" fmla="*/ 556299 w 572174"/>
              <a:gd name="connsiteY58" fmla="*/ 920750 h 1809750"/>
              <a:gd name="connsiteX59" fmla="*/ 565824 w 572174"/>
              <a:gd name="connsiteY59" fmla="*/ 917575 h 1809750"/>
              <a:gd name="connsiteX60" fmla="*/ 572174 w 572174"/>
              <a:gd name="connsiteY60" fmla="*/ 9048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2174" h="1809750">
                <a:moveTo>
                  <a:pt x="3849" y="892175"/>
                </a:moveTo>
                <a:cubicBezTo>
                  <a:pt x="-1489" y="764055"/>
                  <a:pt x="-1075" y="809416"/>
                  <a:pt x="3849" y="622300"/>
                </a:cubicBezTo>
                <a:cubicBezTo>
                  <a:pt x="4268" y="606395"/>
                  <a:pt x="5804" y="590538"/>
                  <a:pt x="7024" y="574675"/>
                </a:cubicBezTo>
                <a:cubicBezTo>
                  <a:pt x="9806" y="538504"/>
                  <a:pt x="6702" y="550242"/>
                  <a:pt x="13374" y="530225"/>
                </a:cubicBezTo>
                <a:lnTo>
                  <a:pt x="19724" y="454025"/>
                </a:lnTo>
                <a:cubicBezTo>
                  <a:pt x="20782" y="441325"/>
                  <a:pt x="22022" y="428639"/>
                  <a:pt x="22899" y="415925"/>
                </a:cubicBezTo>
                <a:cubicBezTo>
                  <a:pt x="29479" y="320511"/>
                  <a:pt x="19520" y="353036"/>
                  <a:pt x="32424" y="314325"/>
                </a:cubicBezTo>
                <a:cubicBezTo>
                  <a:pt x="33482" y="297392"/>
                  <a:pt x="34264" y="280439"/>
                  <a:pt x="35599" y="263525"/>
                </a:cubicBezTo>
                <a:cubicBezTo>
                  <a:pt x="37439" y="240218"/>
                  <a:pt x="39367" y="216911"/>
                  <a:pt x="41949" y="193675"/>
                </a:cubicBezTo>
                <a:cubicBezTo>
                  <a:pt x="43007" y="184150"/>
                  <a:pt x="43548" y="174553"/>
                  <a:pt x="45124" y="165100"/>
                </a:cubicBezTo>
                <a:cubicBezTo>
                  <a:pt x="45674" y="161799"/>
                  <a:pt x="47380" y="158793"/>
                  <a:pt x="48299" y="155575"/>
                </a:cubicBezTo>
                <a:cubicBezTo>
                  <a:pt x="49498" y="151379"/>
                  <a:pt x="50670" y="147164"/>
                  <a:pt x="51474" y="142875"/>
                </a:cubicBezTo>
                <a:cubicBezTo>
                  <a:pt x="53847" y="130220"/>
                  <a:pt x="55299" y="117400"/>
                  <a:pt x="57824" y="104775"/>
                </a:cubicBezTo>
                <a:cubicBezTo>
                  <a:pt x="58882" y="99483"/>
                  <a:pt x="59579" y="94106"/>
                  <a:pt x="60999" y="88900"/>
                </a:cubicBezTo>
                <a:cubicBezTo>
                  <a:pt x="63816" y="78570"/>
                  <a:pt x="70416" y="57222"/>
                  <a:pt x="80049" y="50800"/>
                </a:cubicBezTo>
                <a:lnTo>
                  <a:pt x="89574" y="44450"/>
                </a:lnTo>
                <a:cubicBezTo>
                  <a:pt x="106507" y="19050"/>
                  <a:pt x="95924" y="29633"/>
                  <a:pt x="121324" y="12700"/>
                </a:cubicBezTo>
                <a:cubicBezTo>
                  <a:pt x="124499" y="10583"/>
                  <a:pt x="127229" y="7557"/>
                  <a:pt x="130849" y="6350"/>
                </a:cubicBezTo>
                <a:lnTo>
                  <a:pt x="149899" y="0"/>
                </a:lnTo>
                <a:cubicBezTo>
                  <a:pt x="170007" y="1058"/>
                  <a:pt x="190171" y="1352"/>
                  <a:pt x="210224" y="3175"/>
                </a:cubicBezTo>
                <a:cubicBezTo>
                  <a:pt x="223390" y="4372"/>
                  <a:pt x="225172" y="14508"/>
                  <a:pt x="238799" y="19050"/>
                </a:cubicBezTo>
                <a:cubicBezTo>
                  <a:pt x="251944" y="23432"/>
                  <a:pt x="245539" y="20369"/>
                  <a:pt x="257849" y="28575"/>
                </a:cubicBezTo>
                <a:cubicBezTo>
                  <a:pt x="259966" y="31750"/>
                  <a:pt x="262492" y="34687"/>
                  <a:pt x="264199" y="38100"/>
                </a:cubicBezTo>
                <a:cubicBezTo>
                  <a:pt x="265696" y="41093"/>
                  <a:pt x="265749" y="44699"/>
                  <a:pt x="267374" y="47625"/>
                </a:cubicBezTo>
                <a:cubicBezTo>
                  <a:pt x="271080" y="54296"/>
                  <a:pt x="280074" y="66675"/>
                  <a:pt x="280074" y="66675"/>
                </a:cubicBezTo>
                <a:cubicBezTo>
                  <a:pt x="284042" y="94452"/>
                  <a:pt x="286424" y="106924"/>
                  <a:pt x="286424" y="139700"/>
                </a:cubicBezTo>
                <a:cubicBezTo>
                  <a:pt x="286424" y="340786"/>
                  <a:pt x="285211" y="541873"/>
                  <a:pt x="283249" y="742950"/>
                </a:cubicBezTo>
                <a:cubicBezTo>
                  <a:pt x="283094" y="758859"/>
                  <a:pt x="280831" y="774683"/>
                  <a:pt x="280074" y="790575"/>
                </a:cubicBezTo>
                <a:cubicBezTo>
                  <a:pt x="275676" y="882943"/>
                  <a:pt x="286070" y="848787"/>
                  <a:pt x="273724" y="885825"/>
                </a:cubicBezTo>
                <a:cubicBezTo>
                  <a:pt x="269564" y="1118800"/>
                  <a:pt x="274953" y="994395"/>
                  <a:pt x="267374" y="1108075"/>
                </a:cubicBezTo>
                <a:cubicBezTo>
                  <a:pt x="263708" y="1163061"/>
                  <a:pt x="269620" y="1142612"/>
                  <a:pt x="261024" y="1168400"/>
                </a:cubicBezTo>
                <a:cubicBezTo>
                  <a:pt x="255771" y="1231433"/>
                  <a:pt x="259160" y="1186084"/>
                  <a:pt x="254674" y="1266825"/>
                </a:cubicBezTo>
                <a:cubicBezTo>
                  <a:pt x="251527" y="1323467"/>
                  <a:pt x="257157" y="1303827"/>
                  <a:pt x="248324" y="1330325"/>
                </a:cubicBezTo>
                <a:cubicBezTo>
                  <a:pt x="237515" y="1481648"/>
                  <a:pt x="241974" y="1406315"/>
                  <a:pt x="241974" y="1714500"/>
                </a:cubicBezTo>
                <a:cubicBezTo>
                  <a:pt x="241974" y="1735693"/>
                  <a:pt x="239215" y="1757655"/>
                  <a:pt x="245149" y="1778000"/>
                </a:cubicBezTo>
                <a:cubicBezTo>
                  <a:pt x="247286" y="1785326"/>
                  <a:pt x="257849" y="1786467"/>
                  <a:pt x="264199" y="1790700"/>
                </a:cubicBezTo>
                <a:cubicBezTo>
                  <a:pt x="279293" y="1800763"/>
                  <a:pt x="270104" y="1795843"/>
                  <a:pt x="292774" y="1803400"/>
                </a:cubicBezTo>
                <a:cubicBezTo>
                  <a:pt x="295949" y="1804458"/>
                  <a:pt x="298966" y="1806272"/>
                  <a:pt x="302299" y="1806575"/>
                </a:cubicBezTo>
                <a:lnTo>
                  <a:pt x="337224" y="1809750"/>
                </a:lnTo>
                <a:cubicBezTo>
                  <a:pt x="363682" y="1808692"/>
                  <a:pt x="390178" y="1808336"/>
                  <a:pt x="416599" y="1806575"/>
                </a:cubicBezTo>
                <a:cubicBezTo>
                  <a:pt x="429229" y="1805733"/>
                  <a:pt x="431402" y="1803253"/>
                  <a:pt x="441999" y="1800225"/>
                </a:cubicBezTo>
                <a:cubicBezTo>
                  <a:pt x="446195" y="1799026"/>
                  <a:pt x="450466" y="1798108"/>
                  <a:pt x="454699" y="1797050"/>
                </a:cubicBezTo>
                <a:cubicBezTo>
                  <a:pt x="457874" y="1794933"/>
                  <a:pt x="461526" y="1793398"/>
                  <a:pt x="464224" y="1790700"/>
                </a:cubicBezTo>
                <a:cubicBezTo>
                  <a:pt x="466922" y="1788002"/>
                  <a:pt x="467594" y="1783559"/>
                  <a:pt x="470574" y="1781175"/>
                </a:cubicBezTo>
                <a:cubicBezTo>
                  <a:pt x="473187" y="1779084"/>
                  <a:pt x="476924" y="1779058"/>
                  <a:pt x="480099" y="1778000"/>
                </a:cubicBezTo>
                <a:lnTo>
                  <a:pt x="489624" y="1749425"/>
                </a:lnTo>
                <a:lnTo>
                  <a:pt x="492799" y="1739900"/>
                </a:lnTo>
                <a:cubicBezTo>
                  <a:pt x="504913" y="1606651"/>
                  <a:pt x="492799" y="1753034"/>
                  <a:pt x="492799" y="1422400"/>
                </a:cubicBezTo>
                <a:cubicBezTo>
                  <a:pt x="492799" y="1390100"/>
                  <a:pt x="485990" y="1184772"/>
                  <a:pt x="499149" y="1079500"/>
                </a:cubicBezTo>
                <a:cubicBezTo>
                  <a:pt x="499947" y="1073112"/>
                  <a:pt x="501414" y="1066823"/>
                  <a:pt x="502324" y="1060450"/>
                </a:cubicBezTo>
                <a:cubicBezTo>
                  <a:pt x="503531" y="1052003"/>
                  <a:pt x="503711" y="1043393"/>
                  <a:pt x="505499" y="1035050"/>
                </a:cubicBezTo>
                <a:cubicBezTo>
                  <a:pt x="506901" y="1028505"/>
                  <a:pt x="509732" y="1022350"/>
                  <a:pt x="511849" y="1016000"/>
                </a:cubicBezTo>
                <a:cubicBezTo>
                  <a:pt x="512907" y="1012825"/>
                  <a:pt x="513168" y="1009260"/>
                  <a:pt x="515024" y="1006475"/>
                </a:cubicBezTo>
                <a:cubicBezTo>
                  <a:pt x="543214" y="964190"/>
                  <a:pt x="502641" y="1026860"/>
                  <a:pt x="524549" y="987425"/>
                </a:cubicBezTo>
                <a:cubicBezTo>
                  <a:pt x="528255" y="980754"/>
                  <a:pt x="534836" y="975615"/>
                  <a:pt x="537249" y="968375"/>
                </a:cubicBezTo>
                <a:cubicBezTo>
                  <a:pt x="538307" y="965200"/>
                  <a:pt x="538927" y="961843"/>
                  <a:pt x="540424" y="958850"/>
                </a:cubicBezTo>
                <a:cubicBezTo>
                  <a:pt x="542131" y="955437"/>
                  <a:pt x="545224" y="952812"/>
                  <a:pt x="546774" y="949325"/>
                </a:cubicBezTo>
                <a:cubicBezTo>
                  <a:pt x="549492" y="943208"/>
                  <a:pt x="551007" y="936625"/>
                  <a:pt x="553124" y="930275"/>
                </a:cubicBezTo>
                <a:cubicBezTo>
                  <a:pt x="554182" y="927100"/>
                  <a:pt x="553124" y="921808"/>
                  <a:pt x="556299" y="920750"/>
                </a:cubicBezTo>
                <a:lnTo>
                  <a:pt x="565824" y="917575"/>
                </a:lnTo>
                <a:cubicBezTo>
                  <a:pt x="569472" y="906630"/>
                  <a:pt x="566632" y="910417"/>
                  <a:pt x="572174" y="904875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/>
          <p:cNvSpPr/>
          <p:nvPr/>
        </p:nvSpPr>
        <p:spPr>
          <a:xfrm>
            <a:off x="11460753" y="3057525"/>
            <a:ext cx="520700" cy="1806575"/>
          </a:xfrm>
          <a:custGeom>
            <a:avLst/>
            <a:gdLst>
              <a:gd name="connsiteX0" fmla="*/ 0 w 520700"/>
              <a:gd name="connsiteY0" fmla="*/ 895350 h 1806575"/>
              <a:gd name="connsiteX1" fmla="*/ 3175 w 520700"/>
              <a:gd name="connsiteY1" fmla="*/ 946150 h 1806575"/>
              <a:gd name="connsiteX2" fmla="*/ 9525 w 520700"/>
              <a:gd name="connsiteY2" fmla="*/ 968375 h 1806575"/>
              <a:gd name="connsiteX3" fmla="*/ 15875 w 520700"/>
              <a:gd name="connsiteY3" fmla="*/ 1000125 h 1806575"/>
              <a:gd name="connsiteX4" fmla="*/ 22225 w 520700"/>
              <a:gd name="connsiteY4" fmla="*/ 1019175 h 1806575"/>
              <a:gd name="connsiteX5" fmla="*/ 25400 w 520700"/>
              <a:gd name="connsiteY5" fmla="*/ 1028700 h 1806575"/>
              <a:gd name="connsiteX6" fmla="*/ 31750 w 520700"/>
              <a:gd name="connsiteY6" fmla="*/ 1047750 h 1806575"/>
              <a:gd name="connsiteX7" fmla="*/ 34925 w 520700"/>
              <a:gd name="connsiteY7" fmla="*/ 1057275 h 1806575"/>
              <a:gd name="connsiteX8" fmla="*/ 38100 w 520700"/>
              <a:gd name="connsiteY8" fmla="*/ 1069975 h 1806575"/>
              <a:gd name="connsiteX9" fmla="*/ 44450 w 520700"/>
              <a:gd name="connsiteY9" fmla="*/ 1089025 h 1806575"/>
              <a:gd name="connsiteX10" fmla="*/ 47625 w 520700"/>
              <a:gd name="connsiteY10" fmla="*/ 1136650 h 1806575"/>
              <a:gd name="connsiteX11" fmla="*/ 50800 w 520700"/>
              <a:gd name="connsiteY11" fmla="*/ 1162050 h 1806575"/>
              <a:gd name="connsiteX12" fmla="*/ 53975 w 520700"/>
              <a:gd name="connsiteY12" fmla="*/ 1266825 h 1806575"/>
              <a:gd name="connsiteX13" fmla="*/ 60325 w 520700"/>
              <a:gd name="connsiteY13" fmla="*/ 1298575 h 1806575"/>
              <a:gd name="connsiteX14" fmla="*/ 63500 w 520700"/>
              <a:gd name="connsiteY14" fmla="*/ 1308100 h 1806575"/>
              <a:gd name="connsiteX15" fmla="*/ 66675 w 520700"/>
              <a:gd name="connsiteY15" fmla="*/ 1323975 h 1806575"/>
              <a:gd name="connsiteX16" fmla="*/ 69850 w 520700"/>
              <a:gd name="connsiteY16" fmla="*/ 1381125 h 1806575"/>
              <a:gd name="connsiteX17" fmla="*/ 73025 w 520700"/>
              <a:gd name="connsiteY17" fmla="*/ 1397000 h 1806575"/>
              <a:gd name="connsiteX18" fmla="*/ 79375 w 520700"/>
              <a:gd name="connsiteY18" fmla="*/ 1447800 h 1806575"/>
              <a:gd name="connsiteX19" fmla="*/ 82550 w 520700"/>
              <a:gd name="connsiteY19" fmla="*/ 1457325 h 1806575"/>
              <a:gd name="connsiteX20" fmla="*/ 92075 w 520700"/>
              <a:gd name="connsiteY20" fmla="*/ 1530350 h 1806575"/>
              <a:gd name="connsiteX21" fmla="*/ 101600 w 520700"/>
              <a:gd name="connsiteY21" fmla="*/ 1565275 h 1806575"/>
              <a:gd name="connsiteX22" fmla="*/ 104775 w 520700"/>
              <a:gd name="connsiteY22" fmla="*/ 1574800 h 1806575"/>
              <a:gd name="connsiteX23" fmla="*/ 111125 w 520700"/>
              <a:gd name="connsiteY23" fmla="*/ 1619250 h 1806575"/>
              <a:gd name="connsiteX24" fmla="*/ 114300 w 520700"/>
              <a:gd name="connsiteY24" fmla="*/ 1644650 h 1806575"/>
              <a:gd name="connsiteX25" fmla="*/ 120650 w 520700"/>
              <a:gd name="connsiteY25" fmla="*/ 1689100 h 1806575"/>
              <a:gd name="connsiteX26" fmla="*/ 130175 w 520700"/>
              <a:gd name="connsiteY26" fmla="*/ 1730375 h 1806575"/>
              <a:gd name="connsiteX27" fmla="*/ 133350 w 520700"/>
              <a:gd name="connsiteY27" fmla="*/ 1743075 h 1806575"/>
              <a:gd name="connsiteX28" fmla="*/ 142875 w 520700"/>
              <a:gd name="connsiteY28" fmla="*/ 1774825 h 1806575"/>
              <a:gd name="connsiteX29" fmla="*/ 152400 w 520700"/>
              <a:gd name="connsiteY29" fmla="*/ 1784350 h 1806575"/>
              <a:gd name="connsiteX30" fmla="*/ 161925 w 520700"/>
              <a:gd name="connsiteY30" fmla="*/ 1790700 h 1806575"/>
              <a:gd name="connsiteX31" fmla="*/ 184150 w 520700"/>
              <a:gd name="connsiteY31" fmla="*/ 1797050 h 1806575"/>
              <a:gd name="connsiteX32" fmla="*/ 193675 w 520700"/>
              <a:gd name="connsiteY32" fmla="*/ 1800225 h 1806575"/>
              <a:gd name="connsiteX33" fmla="*/ 231775 w 520700"/>
              <a:gd name="connsiteY33" fmla="*/ 1806575 h 1806575"/>
              <a:gd name="connsiteX34" fmla="*/ 266700 w 520700"/>
              <a:gd name="connsiteY34" fmla="*/ 1803400 h 1806575"/>
              <a:gd name="connsiteX35" fmla="*/ 276225 w 520700"/>
              <a:gd name="connsiteY35" fmla="*/ 1797050 h 1806575"/>
              <a:gd name="connsiteX36" fmla="*/ 339725 w 520700"/>
              <a:gd name="connsiteY36" fmla="*/ 1793875 h 1806575"/>
              <a:gd name="connsiteX37" fmla="*/ 352425 w 520700"/>
              <a:gd name="connsiteY37" fmla="*/ 1790700 h 1806575"/>
              <a:gd name="connsiteX38" fmla="*/ 358775 w 520700"/>
              <a:gd name="connsiteY38" fmla="*/ 1781175 h 1806575"/>
              <a:gd name="connsiteX39" fmla="*/ 371475 w 520700"/>
              <a:gd name="connsiteY39" fmla="*/ 1720850 h 1806575"/>
              <a:gd name="connsiteX40" fmla="*/ 374650 w 520700"/>
              <a:gd name="connsiteY40" fmla="*/ 1644650 h 1806575"/>
              <a:gd name="connsiteX41" fmla="*/ 368300 w 520700"/>
              <a:gd name="connsiteY41" fmla="*/ 1441450 h 1806575"/>
              <a:gd name="connsiteX42" fmla="*/ 361950 w 520700"/>
              <a:gd name="connsiteY42" fmla="*/ 1349375 h 1806575"/>
              <a:gd name="connsiteX43" fmla="*/ 355600 w 520700"/>
              <a:gd name="connsiteY43" fmla="*/ 1298575 h 1806575"/>
              <a:gd name="connsiteX44" fmla="*/ 349250 w 520700"/>
              <a:gd name="connsiteY44" fmla="*/ 1238250 h 1806575"/>
              <a:gd name="connsiteX45" fmla="*/ 346075 w 520700"/>
              <a:gd name="connsiteY45" fmla="*/ 1219200 h 1806575"/>
              <a:gd name="connsiteX46" fmla="*/ 342900 w 520700"/>
              <a:gd name="connsiteY46" fmla="*/ 1209675 h 1806575"/>
              <a:gd name="connsiteX47" fmla="*/ 339725 w 520700"/>
              <a:gd name="connsiteY47" fmla="*/ 1193800 h 1806575"/>
              <a:gd name="connsiteX48" fmla="*/ 336550 w 520700"/>
              <a:gd name="connsiteY48" fmla="*/ 1181100 h 1806575"/>
              <a:gd name="connsiteX49" fmla="*/ 333375 w 520700"/>
              <a:gd name="connsiteY49" fmla="*/ 1155700 h 1806575"/>
              <a:gd name="connsiteX50" fmla="*/ 330200 w 520700"/>
              <a:gd name="connsiteY50" fmla="*/ 1146175 h 1806575"/>
              <a:gd name="connsiteX51" fmla="*/ 327025 w 520700"/>
              <a:gd name="connsiteY51" fmla="*/ 1133475 h 1806575"/>
              <a:gd name="connsiteX52" fmla="*/ 323850 w 520700"/>
              <a:gd name="connsiteY52" fmla="*/ 1111250 h 1806575"/>
              <a:gd name="connsiteX53" fmla="*/ 320675 w 520700"/>
              <a:gd name="connsiteY53" fmla="*/ 1098550 h 1806575"/>
              <a:gd name="connsiteX54" fmla="*/ 317500 w 520700"/>
              <a:gd name="connsiteY54" fmla="*/ 1076325 h 1806575"/>
              <a:gd name="connsiteX55" fmla="*/ 314325 w 520700"/>
              <a:gd name="connsiteY55" fmla="*/ 1057275 h 1806575"/>
              <a:gd name="connsiteX56" fmla="*/ 311150 w 520700"/>
              <a:gd name="connsiteY56" fmla="*/ 1031875 h 1806575"/>
              <a:gd name="connsiteX57" fmla="*/ 307975 w 520700"/>
              <a:gd name="connsiteY57" fmla="*/ 1022350 h 1806575"/>
              <a:gd name="connsiteX58" fmla="*/ 304800 w 520700"/>
              <a:gd name="connsiteY58" fmla="*/ 1006475 h 1806575"/>
              <a:gd name="connsiteX59" fmla="*/ 298450 w 520700"/>
              <a:gd name="connsiteY59" fmla="*/ 987425 h 1806575"/>
              <a:gd name="connsiteX60" fmla="*/ 295275 w 520700"/>
              <a:gd name="connsiteY60" fmla="*/ 974725 h 1806575"/>
              <a:gd name="connsiteX61" fmla="*/ 288925 w 520700"/>
              <a:gd name="connsiteY61" fmla="*/ 939800 h 1806575"/>
              <a:gd name="connsiteX62" fmla="*/ 276225 w 520700"/>
              <a:gd name="connsiteY62" fmla="*/ 895350 h 1806575"/>
              <a:gd name="connsiteX63" fmla="*/ 266700 w 520700"/>
              <a:gd name="connsiteY63" fmla="*/ 854075 h 1806575"/>
              <a:gd name="connsiteX64" fmla="*/ 263525 w 520700"/>
              <a:gd name="connsiteY64" fmla="*/ 841375 h 1806575"/>
              <a:gd name="connsiteX65" fmla="*/ 260350 w 520700"/>
              <a:gd name="connsiteY65" fmla="*/ 828675 h 1806575"/>
              <a:gd name="connsiteX66" fmla="*/ 250825 w 520700"/>
              <a:gd name="connsiteY66" fmla="*/ 793750 h 1806575"/>
              <a:gd name="connsiteX67" fmla="*/ 247650 w 520700"/>
              <a:gd name="connsiteY67" fmla="*/ 784225 h 1806575"/>
              <a:gd name="connsiteX68" fmla="*/ 241300 w 520700"/>
              <a:gd name="connsiteY68" fmla="*/ 746125 h 1806575"/>
              <a:gd name="connsiteX69" fmla="*/ 238125 w 520700"/>
              <a:gd name="connsiteY69" fmla="*/ 736600 h 1806575"/>
              <a:gd name="connsiteX70" fmla="*/ 231775 w 520700"/>
              <a:gd name="connsiteY70" fmla="*/ 711200 h 1806575"/>
              <a:gd name="connsiteX71" fmla="*/ 228600 w 520700"/>
              <a:gd name="connsiteY71" fmla="*/ 679450 h 1806575"/>
              <a:gd name="connsiteX72" fmla="*/ 225425 w 520700"/>
              <a:gd name="connsiteY72" fmla="*/ 654050 h 1806575"/>
              <a:gd name="connsiteX73" fmla="*/ 222250 w 520700"/>
              <a:gd name="connsiteY73" fmla="*/ 612775 h 1806575"/>
              <a:gd name="connsiteX74" fmla="*/ 219075 w 520700"/>
              <a:gd name="connsiteY74" fmla="*/ 603250 h 1806575"/>
              <a:gd name="connsiteX75" fmla="*/ 215900 w 520700"/>
              <a:gd name="connsiteY75" fmla="*/ 590550 h 1806575"/>
              <a:gd name="connsiteX76" fmla="*/ 209550 w 520700"/>
              <a:gd name="connsiteY76" fmla="*/ 498475 h 1806575"/>
              <a:gd name="connsiteX77" fmla="*/ 206375 w 520700"/>
              <a:gd name="connsiteY77" fmla="*/ 403225 h 1806575"/>
              <a:gd name="connsiteX78" fmla="*/ 203200 w 520700"/>
              <a:gd name="connsiteY78" fmla="*/ 333375 h 1806575"/>
              <a:gd name="connsiteX79" fmla="*/ 196850 w 520700"/>
              <a:gd name="connsiteY79" fmla="*/ 187325 h 1806575"/>
              <a:gd name="connsiteX80" fmla="*/ 206375 w 520700"/>
              <a:gd name="connsiteY80" fmla="*/ 44450 h 1806575"/>
              <a:gd name="connsiteX81" fmla="*/ 222250 w 520700"/>
              <a:gd name="connsiteY81" fmla="*/ 15875 h 1806575"/>
              <a:gd name="connsiteX82" fmla="*/ 231775 w 520700"/>
              <a:gd name="connsiteY82" fmla="*/ 12700 h 1806575"/>
              <a:gd name="connsiteX83" fmla="*/ 250825 w 520700"/>
              <a:gd name="connsiteY83" fmla="*/ 0 h 1806575"/>
              <a:gd name="connsiteX84" fmla="*/ 317500 w 520700"/>
              <a:gd name="connsiteY84" fmla="*/ 3175 h 1806575"/>
              <a:gd name="connsiteX85" fmla="*/ 336550 w 520700"/>
              <a:gd name="connsiteY85" fmla="*/ 9525 h 1806575"/>
              <a:gd name="connsiteX86" fmla="*/ 352425 w 520700"/>
              <a:gd name="connsiteY86" fmla="*/ 25400 h 1806575"/>
              <a:gd name="connsiteX87" fmla="*/ 358775 w 520700"/>
              <a:gd name="connsiteY87" fmla="*/ 34925 h 1806575"/>
              <a:gd name="connsiteX88" fmla="*/ 368300 w 520700"/>
              <a:gd name="connsiteY88" fmla="*/ 44450 h 1806575"/>
              <a:gd name="connsiteX89" fmla="*/ 381000 w 520700"/>
              <a:gd name="connsiteY89" fmla="*/ 63500 h 1806575"/>
              <a:gd name="connsiteX90" fmla="*/ 393700 w 520700"/>
              <a:gd name="connsiteY90" fmla="*/ 82550 h 1806575"/>
              <a:gd name="connsiteX91" fmla="*/ 400050 w 520700"/>
              <a:gd name="connsiteY91" fmla="*/ 92075 h 1806575"/>
              <a:gd name="connsiteX92" fmla="*/ 409575 w 520700"/>
              <a:gd name="connsiteY92" fmla="*/ 114300 h 1806575"/>
              <a:gd name="connsiteX93" fmla="*/ 412750 w 520700"/>
              <a:gd name="connsiteY93" fmla="*/ 123825 h 1806575"/>
              <a:gd name="connsiteX94" fmla="*/ 419100 w 520700"/>
              <a:gd name="connsiteY94" fmla="*/ 136525 h 1806575"/>
              <a:gd name="connsiteX95" fmla="*/ 422275 w 520700"/>
              <a:gd name="connsiteY95" fmla="*/ 146050 h 1806575"/>
              <a:gd name="connsiteX96" fmla="*/ 428625 w 520700"/>
              <a:gd name="connsiteY96" fmla="*/ 174625 h 1806575"/>
              <a:gd name="connsiteX97" fmla="*/ 431800 w 520700"/>
              <a:gd name="connsiteY97" fmla="*/ 225425 h 1806575"/>
              <a:gd name="connsiteX98" fmla="*/ 434975 w 520700"/>
              <a:gd name="connsiteY98" fmla="*/ 234950 h 1806575"/>
              <a:gd name="connsiteX99" fmla="*/ 441325 w 520700"/>
              <a:gd name="connsiteY99" fmla="*/ 358775 h 1806575"/>
              <a:gd name="connsiteX100" fmla="*/ 447675 w 520700"/>
              <a:gd name="connsiteY100" fmla="*/ 409575 h 1806575"/>
              <a:gd name="connsiteX101" fmla="*/ 450850 w 520700"/>
              <a:gd name="connsiteY101" fmla="*/ 476250 h 1806575"/>
              <a:gd name="connsiteX102" fmla="*/ 454025 w 520700"/>
              <a:gd name="connsiteY102" fmla="*/ 660400 h 1806575"/>
              <a:gd name="connsiteX103" fmla="*/ 457200 w 520700"/>
              <a:gd name="connsiteY103" fmla="*/ 733425 h 1806575"/>
              <a:gd name="connsiteX104" fmla="*/ 460375 w 520700"/>
              <a:gd name="connsiteY104" fmla="*/ 771525 h 1806575"/>
              <a:gd name="connsiteX105" fmla="*/ 463550 w 520700"/>
              <a:gd name="connsiteY105" fmla="*/ 796925 h 1806575"/>
              <a:gd name="connsiteX106" fmla="*/ 469900 w 520700"/>
              <a:gd name="connsiteY106" fmla="*/ 815975 h 1806575"/>
              <a:gd name="connsiteX107" fmla="*/ 476250 w 520700"/>
              <a:gd name="connsiteY107" fmla="*/ 844550 h 1806575"/>
              <a:gd name="connsiteX108" fmla="*/ 482600 w 520700"/>
              <a:gd name="connsiteY108" fmla="*/ 854075 h 1806575"/>
              <a:gd name="connsiteX109" fmla="*/ 485775 w 520700"/>
              <a:gd name="connsiteY109" fmla="*/ 863600 h 1806575"/>
              <a:gd name="connsiteX110" fmla="*/ 495300 w 520700"/>
              <a:gd name="connsiteY110" fmla="*/ 866775 h 1806575"/>
              <a:gd name="connsiteX111" fmla="*/ 501650 w 520700"/>
              <a:gd name="connsiteY111" fmla="*/ 876300 h 1806575"/>
              <a:gd name="connsiteX112" fmla="*/ 520700 w 520700"/>
              <a:gd name="connsiteY112" fmla="*/ 882650 h 180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20700" h="1806575">
                <a:moveTo>
                  <a:pt x="0" y="895350"/>
                </a:moveTo>
                <a:cubicBezTo>
                  <a:pt x="1058" y="912283"/>
                  <a:pt x="1487" y="929268"/>
                  <a:pt x="3175" y="946150"/>
                </a:cubicBezTo>
                <a:cubicBezTo>
                  <a:pt x="3939" y="953785"/>
                  <a:pt x="7442" y="961085"/>
                  <a:pt x="9525" y="968375"/>
                </a:cubicBezTo>
                <a:cubicBezTo>
                  <a:pt x="20079" y="1005312"/>
                  <a:pt x="3401" y="950227"/>
                  <a:pt x="15875" y="1000125"/>
                </a:cubicBezTo>
                <a:cubicBezTo>
                  <a:pt x="17498" y="1006619"/>
                  <a:pt x="20108" y="1012825"/>
                  <a:pt x="22225" y="1019175"/>
                </a:cubicBezTo>
                <a:lnTo>
                  <a:pt x="25400" y="1028700"/>
                </a:lnTo>
                <a:lnTo>
                  <a:pt x="31750" y="1047750"/>
                </a:lnTo>
                <a:cubicBezTo>
                  <a:pt x="32808" y="1050925"/>
                  <a:pt x="34113" y="1054028"/>
                  <a:pt x="34925" y="1057275"/>
                </a:cubicBezTo>
                <a:cubicBezTo>
                  <a:pt x="35983" y="1061508"/>
                  <a:pt x="36846" y="1065795"/>
                  <a:pt x="38100" y="1069975"/>
                </a:cubicBezTo>
                <a:cubicBezTo>
                  <a:pt x="40023" y="1076386"/>
                  <a:pt x="44450" y="1089025"/>
                  <a:pt x="44450" y="1089025"/>
                </a:cubicBezTo>
                <a:cubicBezTo>
                  <a:pt x="45508" y="1104900"/>
                  <a:pt x="46247" y="1120800"/>
                  <a:pt x="47625" y="1136650"/>
                </a:cubicBezTo>
                <a:cubicBezTo>
                  <a:pt x="48364" y="1145150"/>
                  <a:pt x="50384" y="1153528"/>
                  <a:pt x="50800" y="1162050"/>
                </a:cubicBezTo>
                <a:cubicBezTo>
                  <a:pt x="52502" y="1196950"/>
                  <a:pt x="52186" y="1231930"/>
                  <a:pt x="53975" y="1266825"/>
                </a:cubicBezTo>
                <a:cubicBezTo>
                  <a:pt x="54365" y="1274427"/>
                  <a:pt x="57963" y="1290307"/>
                  <a:pt x="60325" y="1298575"/>
                </a:cubicBezTo>
                <a:cubicBezTo>
                  <a:pt x="61244" y="1301793"/>
                  <a:pt x="62688" y="1304853"/>
                  <a:pt x="63500" y="1308100"/>
                </a:cubicBezTo>
                <a:cubicBezTo>
                  <a:pt x="64809" y="1313335"/>
                  <a:pt x="65617" y="1318683"/>
                  <a:pt x="66675" y="1323975"/>
                </a:cubicBezTo>
                <a:cubicBezTo>
                  <a:pt x="67733" y="1343025"/>
                  <a:pt x="68197" y="1362117"/>
                  <a:pt x="69850" y="1381125"/>
                </a:cubicBezTo>
                <a:cubicBezTo>
                  <a:pt x="70317" y="1386501"/>
                  <a:pt x="72262" y="1391658"/>
                  <a:pt x="73025" y="1397000"/>
                </a:cubicBezTo>
                <a:cubicBezTo>
                  <a:pt x="75226" y="1412408"/>
                  <a:pt x="76250" y="1432177"/>
                  <a:pt x="79375" y="1447800"/>
                </a:cubicBezTo>
                <a:cubicBezTo>
                  <a:pt x="80031" y="1451082"/>
                  <a:pt x="81492" y="1454150"/>
                  <a:pt x="82550" y="1457325"/>
                </a:cubicBezTo>
                <a:cubicBezTo>
                  <a:pt x="88167" y="1541575"/>
                  <a:pt x="80845" y="1474202"/>
                  <a:pt x="92075" y="1530350"/>
                </a:cubicBezTo>
                <a:cubicBezTo>
                  <a:pt x="96563" y="1552789"/>
                  <a:pt x="93543" y="1541105"/>
                  <a:pt x="101600" y="1565275"/>
                </a:cubicBezTo>
                <a:lnTo>
                  <a:pt x="104775" y="1574800"/>
                </a:lnTo>
                <a:cubicBezTo>
                  <a:pt x="106892" y="1589617"/>
                  <a:pt x="109269" y="1604398"/>
                  <a:pt x="111125" y="1619250"/>
                </a:cubicBezTo>
                <a:cubicBezTo>
                  <a:pt x="112183" y="1627717"/>
                  <a:pt x="113147" y="1636196"/>
                  <a:pt x="114300" y="1644650"/>
                </a:cubicBezTo>
                <a:cubicBezTo>
                  <a:pt x="116322" y="1659480"/>
                  <a:pt x="117715" y="1674424"/>
                  <a:pt x="120650" y="1689100"/>
                </a:cubicBezTo>
                <a:cubicBezTo>
                  <a:pt x="125537" y="1713533"/>
                  <a:pt x="122516" y="1699740"/>
                  <a:pt x="130175" y="1730375"/>
                </a:cubicBezTo>
                <a:lnTo>
                  <a:pt x="133350" y="1743075"/>
                </a:lnTo>
                <a:cubicBezTo>
                  <a:pt x="134789" y="1748831"/>
                  <a:pt x="140298" y="1772248"/>
                  <a:pt x="142875" y="1774825"/>
                </a:cubicBezTo>
                <a:cubicBezTo>
                  <a:pt x="146050" y="1778000"/>
                  <a:pt x="148951" y="1781475"/>
                  <a:pt x="152400" y="1784350"/>
                </a:cubicBezTo>
                <a:cubicBezTo>
                  <a:pt x="155331" y="1786793"/>
                  <a:pt x="158512" y="1788993"/>
                  <a:pt x="161925" y="1790700"/>
                </a:cubicBezTo>
                <a:cubicBezTo>
                  <a:pt x="167000" y="1793238"/>
                  <a:pt x="179403" y="1795694"/>
                  <a:pt x="184150" y="1797050"/>
                </a:cubicBezTo>
                <a:cubicBezTo>
                  <a:pt x="187368" y="1797969"/>
                  <a:pt x="190428" y="1799413"/>
                  <a:pt x="193675" y="1800225"/>
                </a:cubicBezTo>
                <a:cubicBezTo>
                  <a:pt x="206055" y="1803320"/>
                  <a:pt x="219230" y="1804783"/>
                  <a:pt x="231775" y="1806575"/>
                </a:cubicBezTo>
                <a:cubicBezTo>
                  <a:pt x="243417" y="1805517"/>
                  <a:pt x="255270" y="1805849"/>
                  <a:pt x="266700" y="1803400"/>
                </a:cubicBezTo>
                <a:cubicBezTo>
                  <a:pt x="270431" y="1802600"/>
                  <a:pt x="272441" y="1797544"/>
                  <a:pt x="276225" y="1797050"/>
                </a:cubicBezTo>
                <a:cubicBezTo>
                  <a:pt x="297240" y="1794309"/>
                  <a:pt x="318558" y="1794933"/>
                  <a:pt x="339725" y="1793875"/>
                </a:cubicBezTo>
                <a:cubicBezTo>
                  <a:pt x="343958" y="1792817"/>
                  <a:pt x="348794" y="1793121"/>
                  <a:pt x="352425" y="1790700"/>
                </a:cubicBezTo>
                <a:cubicBezTo>
                  <a:pt x="355600" y="1788583"/>
                  <a:pt x="357225" y="1784662"/>
                  <a:pt x="358775" y="1781175"/>
                </a:cubicBezTo>
                <a:cubicBezTo>
                  <a:pt x="367248" y="1762111"/>
                  <a:pt x="368926" y="1741245"/>
                  <a:pt x="371475" y="1720850"/>
                </a:cubicBezTo>
                <a:cubicBezTo>
                  <a:pt x="372533" y="1695450"/>
                  <a:pt x="374650" y="1670072"/>
                  <a:pt x="374650" y="1644650"/>
                </a:cubicBezTo>
                <a:cubicBezTo>
                  <a:pt x="374650" y="1457318"/>
                  <a:pt x="391725" y="1511726"/>
                  <a:pt x="368300" y="1441450"/>
                </a:cubicBezTo>
                <a:cubicBezTo>
                  <a:pt x="362605" y="1333248"/>
                  <a:pt x="368164" y="1420840"/>
                  <a:pt x="361950" y="1349375"/>
                </a:cubicBezTo>
                <a:cubicBezTo>
                  <a:pt x="357913" y="1302946"/>
                  <a:pt x="363285" y="1321631"/>
                  <a:pt x="355600" y="1298575"/>
                </a:cubicBezTo>
                <a:cubicBezTo>
                  <a:pt x="352574" y="1262264"/>
                  <a:pt x="353775" y="1267661"/>
                  <a:pt x="349250" y="1238250"/>
                </a:cubicBezTo>
                <a:cubicBezTo>
                  <a:pt x="348271" y="1231887"/>
                  <a:pt x="347472" y="1225484"/>
                  <a:pt x="346075" y="1219200"/>
                </a:cubicBezTo>
                <a:cubicBezTo>
                  <a:pt x="345349" y="1215933"/>
                  <a:pt x="343712" y="1212922"/>
                  <a:pt x="342900" y="1209675"/>
                </a:cubicBezTo>
                <a:cubicBezTo>
                  <a:pt x="341591" y="1204440"/>
                  <a:pt x="340896" y="1199068"/>
                  <a:pt x="339725" y="1193800"/>
                </a:cubicBezTo>
                <a:cubicBezTo>
                  <a:pt x="338778" y="1189540"/>
                  <a:pt x="337267" y="1185404"/>
                  <a:pt x="336550" y="1181100"/>
                </a:cubicBezTo>
                <a:cubicBezTo>
                  <a:pt x="335147" y="1172684"/>
                  <a:pt x="334901" y="1164095"/>
                  <a:pt x="333375" y="1155700"/>
                </a:cubicBezTo>
                <a:cubicBezTo>
                  <a:pt x="332776" y="1152407"/>
                  <a:pt x="331119" y="1149393"/>
                  <a:pt x="330200" y="1146175"/>
                </a:cubicBezTo>
                <a:cubicBezTo>
                  <a:pt x="329001" y="1141979"/>
                  <a:pt x="327806" y="1137768"/>
                  <a:pt x="327025" y="1133475"/>
                </a:cubicBezTo>
                <a:cubicBezTo>
                  <a:pt x="325686" y="1126112"/>
                  <a:pt x="325189" y="1118613"/>
                  <a:pt x="323850" y="1111250"/>
                </a:cubicBezTo>
                <a:cubicBezTo>
                  <a:pt x="323069" y="1106957"/>
                  <a:pt x="321456" y="1102843"/>
                  <a:pt x="320675" y="1098550"/>
                </a:cubicBezTo>
                <a:cubicBezTo>
                  <a:pt x="319336" y="1091187"/>
                  <a:pt x="318638" y="1083722"/>
                  <a:pt x="317500" y="1076325"/>
                </a:cubicBezTo>
                <a:cubicBezTo>
                  <a:pt x="316521" y="1069962"/>
                  <a:pt x="315235" y="1063648"/>
                  <a:pt x="314325" y="1057275"/>
                </a:cubicBezTo>
                <a:cubicBezTo>
                  <a:pt x="313118" y="1048828"/>
                  <a:pt x="312676" y="1040270"/>
                  <a:pt x="311150" y="1031875"/>
                </a:cubicBezTo>
                <a:cubicBezTo>
                  <a:pt x="310551" y="1028582"/>
                  <a:pt x="308787" y="1025597"/>
                  <a:pt x="307975" y="1022350"/>
                </a:cubicBezTo>
                <a:cubicBezTo>
                  <a:pt x="306666" y="1017115"/>
                  <a:pt x="306220" y="1011681"/>
                  <a:pt x="304800" y="1006475"/>
                </a:cubicBezTo>
                <a:cubicBezTo>
                  <a:pt x="303039" y="1000017"/>
                  <a:pt x="300073" y="993919"/>
                  <a:pt x="298450" y="987425"/>
                </a:cubicBezTo>
                <a:cubicBezTo>
                  <a:pt x="297392" y="983192"/>
                  <a:pt x="296056" y="979018"/>
                  <a:pt x="295275" y="974725"/>
                </a:cubicBezTo>
                <a:cubicBezTo>
                  <a:pt x="291491" y="953912"/>
                  <a:pt x="293910" y="956418"/>
                  <a:pt x="288925" y="939800"/>
                </a:cubicBezTo>
                <a:cubicBezTo>
                  <a:pt x="281662" y="915591"/>
                  <a:pt x="281790" y="923175"/>
                  <a:pt x="276225" y="895350"/>
                </a:cubicBezTo>
                <a:cubicBezTo>
                  <a:pt x="271338" y="870917"/>
                  <a:pt x="274359" y="884710"/>
                  <a:pt x="266700" y="854075"/>
                </a:cubicBezTo>
                <a:lnTo>
                  <a:pt x="263525" y="841375"/>
                </a:lnTo>
                <a:cubicBezTo>
                  <a:pt x="262467" y="837142"/>
                  <a:pt x="261730" y="832815"/>
                  <a:pt x="260350" y="828675"/>
                </a:cubicBezTo>
                <a:cubicBezTo>
                  <a:pt x="246727" y="787807"/>
                  <a:pt x="259800" y="829652"/>
                  <a:pt x="250825" y="793750"/>
                </a:cubicBezTo>
                <a:cubicBezTo>
                  <a:pt x="250013" y="790503"/>
                  <a:pt x="248306" y="787507"/>
                  <a:pt x="247650" y="784225"/>
                </a:cubicBezTo>
                <a:cubicBezTo>
                  <a:pt x="245125" y="771600"/>
                  <a:pt x="245371" y="758339"/>
                  <a:pt x="241300" y="746125"/>
                </a:cubicBezTo>
                <a:cubicBezTo>
                  <a:pt x="240242" y="742950"/>
                  <a:pt x="239006" y="739829"/>
                  <a:pt x="238125" y="736600"/>
                </a:cubicBezTo>
                <a:cubicBezTo>
                  <a:pt x="235829" y="728180"/>
                  <a:pt x="231775" y="711200"/>
                  <a:pt x="231775" y="711200"/>
                </a:cubicBezTo>
                <a:cubicBezTo>
                  <a:pt x="230717" y="700617"/>
                  <a:pt x="229775" y="690021"/>
                  <a:pt x="228600" y="679450"/>
                </a:cubicBezTo>
                <a:cubicBezTo>
                  <a:pt x="227658" y="670970"/>
                  <a:pt x="226234" y="662544"/>
                  <a:pt x="225425" y="654050"/>
                </a:cubicBezTo>
                <a:cubicBezTo>
                  <a:pt x="224117" y="640313"/>
                  <a:pt x="223962" y="626467"/>
                  <a:pt x="222250" y="612775"/>
                </a:cubicBezTo>
                <a:cubicBezTo>
                  <a:pt x="221835" y="609454"/>
                  <a:pt x="219994" y="606468"/>
                  <a:pt x="219075" y="603250"/>
                </a:cubicBezTo>
                <a:cubicBezTo>
                  <a:pt x="217876" y="599054"/>
                  <a:pt x="216958" y="594783"/>
                  <a:pt x="215900" y="590550"/>
                </a:cubicBezTo>
                <a:cubicBezTo>
                  <a:pt x="212796" y="553306"/>
                  <a:pt x="211256" y="538561"/>
                  <a:pt x="209550" y="498475"/>
                </a:cubicBezTo>
                <a:cubicBezTo>
                  <a:pt x="208199" y="466736"/>
                  <a:pt x="207596" y="434969"/>
                  <a:pt x="206375" y="403225"/>
                </a:cubicBezTo>
                <a:cubicBezTo>
                  <a:pt x="205479" y="379935"/>
                  <a:pt x="203917" y="356671"/>
                  <a:pt x="203200" y="333375"/>
                </a:cubicBezTo>
                <a:cubicBezTo>
                  <a:pt x="198789" y="190031"/>
                  <a:pt x="214505" y="240290"/>
                  <a:pt x="196850" y="187325"/>
                </a:cubicBezTo>
                <a:cubicBezTo>
                  <a:pt x="200197" y="56809"/>
                  <a:pt x="186968" y="102670"/>
                  <a:pt x="206375" y="44450"/>
                </a:cubicBezTo>
                <a:cubicBezTo>
                  <a:pt x="209171" y="36063"/>
                  <a:pt x="214062" y="18604"/>
                  <a:pt x="222250" y="15875"/>
                </a:cubicBezTo>
                <a:cubicBezTo>
                  <a:pt x="225425" y="14817"/>
                  <a:pt x="228849" y="14325"/>
                  <a:pt x="231775" y="12700"/>
                </a:cubicBezTo>
                <a:cubicBezTo>
                  <a:pt x="238446" y="8994"/>
                  <a:pt x="250825" y="0"/>
                  <a:pt x="250825" y="0"/>
                </a:cubicBezTo>
                <a:cubicBezTo>
                  <a:pt x="273050" y="1058"/>
                  <a:pt x="295386" y="718"/>
                  <a:pt x="317500" y="3175"/>
                </a:cubicBezTo>
                <a:cubicBezTo>
                  <a:pt x="324153" y="3914"/>
                  <a:pt x="336550" y="9525"/>
                  <a:pt x="336550" y="9525"/>
                </a:cubicBezTo>
                <a:cubicBezTo>
                  <a:pt x="353483" y="34925"/>
                  <a:pt x="331258" y="4233"/>
                  <a:pt x="352425" y="25400"/>
                </a:cubicBezTo>
                <a:cubicBezTo>
                  <a:pt x="355123" y="28098"/>
                  <a:pt x="356332" y="31994"/>
                  <a:pt x="358775" y="34925"/>
                </a:cubicBezTo>
                <a:cubicBezTo>
                  <a:pt x="361650" y="38374"/>
                  <a:pt x="365543" y="40906"/>
                  <a:pt x="368300" y="44450"/>
                </a:cubicBezTo>
                <a:cubicBezTo>
                  <a:pt x="372985" y="50474"/>
                  <a:pt x="376767" y="57150"/>
                  <a:pt x="381000" y="63500"/>
                </a:cubicBezTo>
                <a:lnTo>
                  <a:pt x="393700" y="82550"/>
                </a:lnTo>
                <a:cubicBezTo>
                  <a:pt x="395817" y="85725"/>
                  <a:pt x="398843" y="88455"/>
                  <a:pt x="400050" y="92075"/>
                </a:cubicBezTo>
                <a:cubicBezTo>
                  <a:pt x="407496" y="114413"/>
                  <a:pt x="397805" y="86837"/>
                  <a:pt x="409575" y="114300"/>
                </a:cubicBezTo>
                <a:cubicBezTo>
                  <a:pt x="410893" y="117376"/>
                  <a:pt x="411432" y="120749"/>
                  <a:pt x="412750" y="123825"/>
                </a:cubicBezTo>
                <a:cubicBezTo>
                  <a:pt x="414614" y="128175"/>
                  <a:pt x="417236" y="132175"/>
                  <a:pt x="419100" y="136525"/>
                </a:cubicBezTo>
                <a:cubicBezTo>
                  <a:pt x="420418" y="139601"/>
                  <a:pt x="421356" y="142832"/>
                  <a:pt x="422275" y="146050"/>
                </a:cubicBezTo>
                <a:cubicBezTo>
                  <a:pt x="425264" y="156512"/>
                  <a:pt x="426443" y="163713"/>
                  <a:pt x="428625" y="174625"/>
                </a:cubicBezTo>
                <a:cubicBezTo>
                  <a:pt x="429683" y="191558"/>
                  <a:pt x="430024" y="208552"/>
                  <a:pt x="431800" y="225425"/>
                </a:cubicBezTo>
                <a:cubicBezTo>
                  <a:pt x="432150" y="228753"/>
                  <a:pt x="434737" y="231612"/>
                  <a:pt x="434975" y="234950"/>
                </a:cubicBezTo>
                <a:cubicBezTo>
                  <a:pt x="437920" y="276174"/>
                  <a:pt x="438155" y="317567"/>
                  <a:pt x="441325" y="358775"/>
                </a:cubicBezTo>
                <a:cubicBezTo>
                  <a:pt x="444757" y="403387"/>
                  <a:pt x="440136" y="386959"/>
                  <a:pt x="447675" y="409575"/>
                </a:cubicBezTo>
                <a:cubicBezTo>
                  <a:pt x="448733" y="431800"/>
                  <a:pt x="450287" y="454007"/>
                  <a:pt x="450850" y="476250"/>
                </a:cubicBezTo>
                <a:cubicBezTo>
                  <a:pt x="452404" y="537623"/>
                  <a:pt x="452510" y="599026"/>
                  <a:pt x="454025" y="660400"/>
                </a:cubicBezTo>
                <a:cubicBezTo>
                  <a:pt x="454626" y="684757"/>
                  <a:pt x="455810" y="709100"/>
                  <a:pt x="457200" y="733425"/>
                </a:cubicBezTo>
                <a:cubicBezTo>
                  <a:pt x="457927" y="746148"/>
                  <a:pt x="459107" y="758844"/>
                  <a:pt x="460375" y="771525"/>
                </a:cubicBezTo>
                <a:cubicBezTo>
                  <a:pt x="461224" y="780015"/>
                  <a:pt x="461762" y="788582"/>
                  <a:pt x="463550" y="796925"/>
                </a:cubicBezTo>
                <a:cubicBezTo>
                  <a:pt x="464952" y="803470"/>
                  <a:pt x="468800" y="809373"/>
                  <a:pt x="469900" y="815975"/>
                </a:cubicBezTo>
                <a:cubicBezTo>
                  <a:pt x="471119" y="823292"/>
                  <a:pt x="472342" y="836734"/>
                  <a:pt x="476250" y="844550"/>
                </a:cubicBezTo>
                <a:cubicBezTo>
                  <a:pt x="477957" y="847963"/>
                  <a:pt x="480893" y="850662"/>
                  <a:pt x="482600" y="854075"/>
                </a:cubicBezTo>
                <a:cubicBezTo>
                  <a:pt x="484097" y="857068"/>
                  <a:pt x="483408" y="861233"/>
                  <a:pt x="485775" y="863600"/>
                </a:cubicBezTo>
                <a:cubicBezTo>
                  <a:pt x="488142" y="865967"/>
                  <a:pt x="492125" y="865717"/>
                  <a:pt x="495300" y="866775"/>
                </a:cubicBezTo>
                <a:cubicBezTo>
                  <a:pt x="497417" y="869950"/>
                  <a:pt x="498414" y="874278"/>
                  <a:pt x="501650" y="876300"/>
                </a:cubicBezTo>
                <a:cubicBezTo>
                  <a:pt x="507326" y="879848"/>
                  <a:pt x="520700" y="882650"/>
                  <a:pt x="520700" y="88265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782175" y="2536161"/>
            <a:ext cx="384241" cy="390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10347242" y="2536161"/>
            <a:ext cx="384241" cy="3909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10886991" y="2536161"/>
            <a:ext cx="384241" cy="390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11452058" y="2536161"/>
            <a:ext cx="384241" cy="3909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348167" y="2256723"/>
            <a:ext cx="0" cy="1712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340763" y="2725368"/>
            <a:ext cx="275876" cy="2429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5040680" y="2822238"/>
            <a:ext cx="288790" cy="180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9675901" y="4958460"/>
            <a:ext cx="466693" cy="16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r>
              <a:rPr lang="en-US" sz="1200" baseline="30000" dirty="0"/>
              <a:t>0</a:t>
            </a:r>
            <a:endParaRPr lang="en-US" sz="1200" dirty="0"/>
          </a:p>
        </p:txBody>
      </p:sp>
      <p:sp>
        <p:nvSpPr>
          <p:cNvPr id="113" name="Oval 112"/>
          <p:cNvSpPr/>
          <p:nvPr/>
        </p:nvSpPr>
        <p:spPr>
          <a:xfrm>
            <a:off x="10227199" y="4990682"/>
            <a:ext cx="545052" cy="113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180</a:t>
            </a:r>
            <a:r>
              <a:rPr lang="en-US" sz="800" b="1" baseline="30000" dirty="0"/>
              <a:t>0</a:t>
            </a:r>
            <a:endParaRPr lang="en-US" sz="800" b="1" dirty="0"/>
          </a:p>
        </p:txBody>
      </p:sp>
      <p:sp>
        <p:nvSpPr>
          <p:cNvPr id="114" name="Oval 113"/>
          <p:cNvSpPr/>
          <p:nvPr/>
        </p:nvSpPr>
        <p:spPr>
          <a:xfrm>
            <a:off x="10879196" y="4958460"/>
            <a:ext cx="466693" cy="16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r>
              <a:rPr lang="en-US" sz="1200" baseline="30000" dirty="0"/>
              <a:t>0</a:t>
            </a:r>
            <a:endParaRPr lang="en-US" sz="1200" dirty="0"/>
          </a:p>
        </p:txBody>
      </p:sp>
      <p:sp>
        <p:nvSpPr>
          <p:cNvPr id="115" name="Oval 114"/>
          <p:cNvSpPr/>
          <p:nvPr/>
        </p:nvSpPr>
        <p:spPr>
          <a:xfrm>
            <a:off x="11459007" y="4990682"/>
            <a:ext cx="545052" cy="113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180</a:t>
            </a:r>
            <a:r>
              <a:rPr lang="en-US" sz="800" b="1" baseline="30000" dirty="0"/>
              <a:t>0</a:t>
            </a:r>
            <a:endParaRPr lang="en-US" sz="800" b="1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937957" y="5657962"/>
            <a:ext cx="2853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243123" y="5684969"/>
            <a:ext cx="271822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038" y="327804"/>
            <a:ext cx="473590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BPSK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|_&gt; QPSK  Quadrant Phase Shift key2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   |_&gt;  2</a:t>
            </a:r>
            <a:r>
              <a:rPr lang="en-US" baseline="30000" dirty="0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 =&gt; 2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= 4</a:t>
            </a:r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1374036" y="2001062"/>
            <a:ext cx="957262" cy="805309"/>
          </a:xfrm>
          <a:custGeom>
            <a:avLst/>
            <a:gdLst>
              <a:gd name="connsiteX0" fmla="*/ 0 w 957262"/>
              <a:gd name="connsiteY0" fmla="*/ 805309 h 805309"/>
              <a:gd name="connsiteX1" fmla="*/ 4762 w 957262"/>
              <a:gd name="connsiteY1" fmla="*/ 743396 h 805309"/>
              <a:gd name="connsiteX2" fmla="*/ 9525 w 957262"/>
              <a:gd name="connsiteY2" fmla="*/ 729109 h 805309"/>
              <a:gd name="connsiteX3" fmla="*/ 14287 w 957262"/>
              <a:gd name="connsiteY3" fmla="*/ 710059 h 805309"/>
              <a:gd name="connsiteX4" fmla="*/ 23812 w 957262"/>
              <a:gd name="connsiteY4" fmla="*/ 662434 h 805309"/>
              <a:gd name="connsiteX5" fmla="*/ 28575 w 957262"/>
              <a:gd name="connsiteY5" fmla="*/ 643384 h 805309"/>
              <a:gd name="connsiteX6" fmla="*/ 33337 w 957262"/>
              <a:gd name="connsiteY6" fmla="*/ 610046 h 805309"/>
              <a:gd name="connsiteX7" fmla="*/ 38100 w 957262"/>
              <a:gd name="connsiteY7" fmla="*/ 595759 h 805309"/>
              <a:gd name="connsiteX8" fmla="*/ 47625 w 957262"/>
              <a:gd name="connsiteY8" fmla="*/ 552896 h 805309"/>
              <a:gd name="connsiteX9" fmla="*/ 57150 w 957262"/>
              <a:gd name="connsiteY9" fmla="*/ 524321 h 805309"/>
              <a:gd name="connsiteX10" fmla="*/ 66675 w 957262"/>
              <a:gd name="connsiteY10" fmla="*/ 510034 h 805309"/>
              <a:gd name="connsiteX11" fmla="*/ 80962 w 957262"/>
              <a:gd name="connsiteY11" fmla="*/ 481459 h 805309"/>
              <a:gd name="connsiteX12" fmla="*/ 85725 w 957262"/>
              <a:gd name="connsiteY12" fmla="*/ 467171 h 805309"/>
              <a:gd name="connsiteX13" fmla="*/ 104775 w 957262"/>
              <a:gd name="connsiteY13" fmla="*/ 438596 h 805309"/>
              <a:gd name="connsiteX14" fmla="*/ 114300 w 957262"/>
              <a:gd name="connsiteY14" fmla="*/ 410021 h 805309"/>
              <a:gd name="connsiteX15" fmla="*/ 133350 w 957262"/>
              <a:gd name="connsiteY15" fmla="*/ 381446 h 805309"/>
              <a:gd name="connsiteX16" fmla="*/ 142875 w 957262"/>
              <a:gd name="connsiteY16" fmla="*/ 352871 h 805309"/>
              <a:gd name="connsiteX17" fmla="*/ 147637 w 957262"/>
              <a:gd name="connsiteY17" fmla="*/ 338584 h 805309"/>
              <a:gd name="connsiteX18" fmla="*/ 157162 w 957262"/>
              <a:gd name="connsiteY18" fmla="*/ 324296 h 805309"/>
              <a:gd name="connsiteX19" fmla="*/ 166687 w 957262"/>
              <a:gd name="connsiteY19" fmla="*/ 295721 h 805309"/>
              <a:gd name="connsiteX20" fmla="*/ 190500 w 957262"/>
              <a:gd name="connsiteY20" fmla="*/ 262384 h 805309"/>
              <a:gd name="connsiteX21" fmla="*/ 204787 w 957262"/>
              <a:gd name="connsiteY21" fmla="*/ 233809 h 805309"/>
              <a:gd name="connsiteX22" fmla="*/ 209550 w 957262"/>
              <a:gd name="connsiteY22" fmla="*/ 219521 h 805309"/>
              <a:gd name="connsiteX23" fmla="*/ 233362 w 957262"/>
              <a:gd name="connsiteY23" fmla="*/ 190946 h 805309"/>
              <a:gd name="connsiteX24" fmla="*/ 238125 w 957262"/>
              <a:gd name="connsiteY24" fmla="*/ 176659 h 805309"/>
              <a:gd name="connsiteX25" fmla="*/ 266700 w 957262"/>
              <a:gd name="connsiteY25" fmla="*/ 152846 h 805309"/>
              <a:gd name="connsiteX26" fmla="*/ 285750 w 957262"/>
              <a:gd name="connsiteY26" fmla="*/ 138559 h 805309"/>
              <a:gd name="connsiteX27" fmla="*/ 300037 w 957262"/>
              <a:gd name="connsiteY27" fmla="*/ 124271 h 805309"/>
              <a:gd name="connsiteX28" fmla="*/ 319087 w 957262"/>
              <a:gd name="connsiteY28" fmla="*/ 109984 h 805309"/>
              <a:gd name="connsiteX29" fmla="*/ 333375 w 957262"/>
              <a:gd name="connsiteY29" fmla="*/ 95696 h 805309"/>
              <a:gd name="connsiteX30" fmla="*/ 347662 w 957262"/>
              <a:gd name="connsiteY30" fmla="*/ 90934 h 805309"/>
              <a:gd name="connsiteX31" fmla="*/ 366712 w 957262"/>
              <a:gd name="connsiteY31" fmla="*/ 81409 h 805309"/>
              <a:gd name="connsiteX32" fmla="*/ 385762 w 957262"/>
              <a:gd name="connsiteY32" fmla="*/ 67121 h 805309"/>
              <a:gd name="connsiteX33" fmla="*/ 414337 w 957262"/>
              <a:gd name="connsiteY33" fmla="*/ 57596 h 805309"/>
              <a:gd name="connsiteX34" fmla="*/ 452437 w 957262"/>
              <a:gd name="connsiteY34" fmla="*/ 38546 h 805309"/>
              <a:gd name="connsiteX35" fmla="*/ 495300 w 957262"/>
              <a:gd name="connsiteY35" fmla="*/ 24259 h 805309"/>
              <a:gd name="connsiteX36" fmla="*/ 514350 w 957262"/>
              <a:gd name="connsiteY36" fmla="*/ 14734 h 805309"/>
              <a:gd name="connsiteX37" fmla="*/ 542925 w 957262"/>
              <a:gd name="connsiteY37" fmla="*/ 9971 h 805309"/>
              <a:gd name="connsiteX38" fmla="*/ 571500 w 957262"/>
              <a:gd name="connsiteY38" fmla="*/ 446 h 805309"/>
              <a:gd name="connsiteX39" fmla="*/ 676275 w 957262"/>
              <a:gd name="connsiteY39" fmla="*/ 5209 h 805309"/>
              <a:gd name="connsiteX40" fmla="*/ 695325 w 957262"/>
              <a:gd name="connsiteY40" fmla="*/ 33784 h 805309"/>
              <a:gd name="connsiteX41" fmla="*/ 704850 w 957262"/>
              <a:gd name="connsiteY41" fmla="*/ 48071 h 805309"/>
              <a:gd name="connsiteX42" fmla="*/ 719137 w 957262"/>
              <a:gd name="connsiteY42" fmla="*/ 90934 h 805309"/>
              <a:gd name="connsiteX43" fmla="*/ 723900 w 957262"/>
              <a:gd name="connsiteY43" fmla="*/ 105221 h 805309"/>
              <a:gd name="connsiteX44" fmla="*/ 733425 w 957262"/>
              <a:gd name="connsiteY44" fmla="*/ 119509 h 805309"/>
              <a:gd name="connsiteX45" fmla="*/ 747712 w 957262"/>
              <a:gd name="connsiteY45" fmla="*/ 148084 h 805309"/>
              <a:gd name="connsiteX46" fmla="*/ 757237 w 957262"/>
              <a:gd name="connsiteY46" fmla="*/ 176659 h 805309"/>
              <a:gd name="connsiteX47" fmla="*/ 766762 w 957262"/>
              <a:gd name="connsiteY47" fmla="*/ 205234 h 805309"/>
              <a:gd name="connsiteX48" fmla="*/ 771525 w 957262"/>
              <a:gd name="connsiteY48" fmla="*/ 219521 h 805309"/>
              <a:gd name="connsiteX49" fmla="*/ 776287 w 957262"/>
              <a:gd name="connsiteY49" fmla="*/ 233809 h 805309"/>
              <a:gd name="connsiteX50" fmla="*/ 785812 w 957262"/>
              <a:gd name="connsiteY50" fmla="*/ 248096 h 805309"/>
              <a:gd name="connsiteX51" fmla="*/ 800100 w 957262"/>
              <a:gd name="connsiteY51" fmla="*/ 310009 h 805309"/>
              <a:gd name="connsiteX52" fmla="*/ 814387 w 957262"/>
              <a:gd name="connsiteY52" fmla="*/ 371921 h 805309"/>
              <a:gd name="connsiteX53" fmla="*/ 823912 w 957262"/>
              <a:gd name="connsiteY53" fmla="*/ 386209 h 805309"/>
              <a:gd name="connsiteX54" fmla="*/ 828675 w 957262"/>
              <a:gd name="connsiteY54" fmla="*/ 400496 h 805309"/>
              <a:gd name="connsiteX55" fmla="*/ 852487 w 957262"/>
              <a:gd name="connsiteY55" fmla="*/ 433834 h 805309"/>
              <a:gd name="connsiteX56" fmla="*/ 862012 w 957262"/>
              <a:gd name="connsiteY56" fmla="*/ 462409 h 805309"/>
              <a:gd name="connsiteX57" fmla="*/ 871537 w 957262"/>
              <a:gd name="connsiteY57" fmla="*/ 490984 h 805309"/>
              <a:gd name="connsiteX58" fmla="*/ 876300 w 957262"/>
              <a:gd name="connsiteY58" fmla="*/ 505271 h 805309"/>
              <a:gd name="connsiteX59" fmla="*/ 881062 w 957262"/>
              <a:gd name="connsiteY59" fmla="*/ 519559 h 805309"/>
              <a:gd name="connsiteX60" fmla="*/ 890587 w 957262"/>
              <a:gd name="connsiteY60" fmla="*/ 533846 h 805309"/>
              <a:gd name="connsiteX61" fmla="*/ 900112 w 957262"/>
              <a:gd name="connsiteY61" fmla="*/ 562421 h 805309"/>
              <a:gd name="connsiteX62" fmla="*/ 909637 w 957262"/>
              <a:gd name="connsiteY62" fmla="*/ 590996 h 805309"/>
              <a:gd name="connsiteX63" fmla="*/ 914400 w 957262"/>
              <a:gd name="connsiteY63" fmla="*/ 614809 h 805309"/>
              <a:gd name="connsiteX64" fmla="*/ 923925 w 957262"/>
              <a:gd name="connsiteY64" fmla="*/ 643384 h 805309"/>
              <a:gd name="connsiteX65" fmla="*/ 933450 w 957262"/>
              <a:gd name="connsiteY65" fmla="*/ 691009 h 805309"/>
              <a:gd name="connsiteX66" fmla="*/ 942975 w 957262"/>
              <a:gd name="connsiteY66" fmla="*/ 767209 h 805309"/>
              <a:gd name="connsiteX67" fmla="*/ 957262 w 957262"/>
              <a:gd name="connsiteY67" fmla="*/ 795784 h 8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57262" h="805309">
                <a:moveTo>
                  <a:pt x="0" y="805309"/>
                </a:moveTo>
                <a:cubicBezTo>
                  <a:pt x="1587" y="784671"/>
                  <a:pt x="2195" y="763935"/>
                  <a:pt x="4762" y="743396"/>
                </a:cubicBezTo>
                <a:cubicBezTo>
                  <a:pt x="5385" y="738415"/>
                  <a:pt x="8146" y="733936"/>
                  <a:pt x="9525" y="729109"/>
                </a:cubicBezTo>
                <a:cubicBezTo>
                  <a:pt x="11323" y="722815"/>
                  <a:pt x="12916" y="716459"/>
                  <a:pt x="14287" y="710059"/>
                </a:cubicBezTo>
                <a:cubicBezTo>
                  <a:pt x="17679" y="694229"/>
                  <a:pt x="19885" y="678140"/>
                  <a:pt x="23812" y="662434"/>
                </a:cubicBezTo>
                <a:cubicBezTo>
                  <a:pt x="25400" y="656084"/>
                  <a:pt x="27404" y="649824"/>
                  <a:pt x="28575" y="643384"/>
                </a:cubicBezTo>
                <a:cubicBezTo>
                  <a:pt x="30583" y="632340"/>
                  <a:pt x="31136" y="621053"/>
                  <a:pt x="33337" y="610046"/>
                </a:cubicBezTo>
                <a:cubicBezTo>
                  <a:pt x="34322" y="605123"/>
                  <a:pt x="36882" y="600629"/>
                  <a:pt x="38100" y="595759"/>
                </a:cubicBezTo>
                <a:cubicBezTo>
                  <a:pt x="44904" y="568541"/>
                  <a:pt x="40285" y="577362"/>
                  <a:pt x="47625" y="552896"/>
                </a:cubicBezTo>
                <a:cubicBezTo>
                  <a:pt x="50510" y="543279"/>
                  <a:pt x="51581" y="532675"/>
                  <a:pt x="57150" y="524321"/>
                </a:cubicBezTo>
                <a:lnTo>
                  <a:pt x="66675" y="510034"/>
                </a:lnTo>
                <a:cubicBezTo>
                  <a:pt x="78642" y="474127"/>
                  <a:pt x="62501" y="518381"/>
                  <a:pt x="80962" y="481459"/>
                </a:cubicBezTo>
                <a:cubicBezTo>
                  <a:pt x="83207" y="476969"/>
                  <a:pt x="83287" y="471560"/>
                  <a:pt x="85725" y="467171"/>
                </a:cubicBezTo>
                <a:cubicBezTo>
                  <a:pt x="91284" y="457164"/>
                  <a:pt x="104775" y="438596"/>
                  <a:pt x="104775" y="438596"/>
                </a:cubicBezTo>
                <a:cubicBezTo>
                  <a:pt x="107950" y="429071"/>
                  <a:pt x="108731" y="418375"/>
                  <a:pt x="114300" y="410021"/>
                </a:cubicBezTo>
                <a:lnTo>
                  <a:pt x="133350" y="381446"/>
                </a:lnTo>
                <a:lnTo>
                  <a:pt x="142875" y="352871"/>
                </a:lnTo>
                <a:cubicBezTo>
                  <a:pt x="144462" y="348109"/>
                  <a:pt x="144853" y="342761"/>
                  <a:pt x="147637" y="338584"/>
                </a:cubicBezTo>
                <a:cubicBezTo>
                  <a:pt x="150812" y="333821"/>
                  <a:pt x="154837" y="329527"/>
                  <a:pt x="157162" y="324296"/>
                </a:cubicBezTo>
                <a:cubicBezTo>
                  <a:pt x="161240" y="315121"/>
                  <a:pt x="160663" y="303753"/>
                  <a:pt x="166687" y="295721"/>
                </a:cubicBezTo>
                <a:cubicBezTo>
                  <a:pt x="184409" y="272092"/>
                  <a:pt x="176572" y="283275"/>
                  <a:pt x="190500" y="262384"/>
                </a:cubicBezTo>
                <a:cubicBezTo>
                  <a:pt x="202467" y="226477"/>
                  <a:pt x="186326" y="270731"/>
                  <a:pt x="204787" y="233809"/>
                </a:cubicBezTo>
                <a:cubicBezTo>
                  <a:pt x="207032" y="229319"/>
                  <a:pt x="207305" y="224011"/>
                  <a:pt x="209550" y="219521"/>
                </a:cubicBezTo>
                <a:cubicBezTo>
                  <a:pt x="216180" y="206262"/>
                  <a:pt x="222831" y="201478"/>
                  <a:pt x="233362" y="190946"/>
                </a:cubicBezTo>
                <a:cubicBezTo>
                  <a:pt x="234950" y="186184"/>
                  <a:pt x="235340" y="180836"/>
                  <a:pt x="238125" y="176659"/>
                </a:cubicBezTo>
                <a:cubicBezTo>
                  <a:pt x="246212" y="164528"/>
                  <a:pt x="255516" y="160834"/>
                  <a:pt x="266700" y="152846"/>
                </a:cubicBezTo>
                <a:cubicBezTo>
                  <a:pt x="273159" y="148233"/>
                  <a:pt x="279724" y="143725"/>
                  <a:pt x="285750" y="138559"/>
                </a:cubicBezTo>
                <a:cubicBezTo>
                  <a:pt x="290864" y="134176"/>
                  <a:pt x="294923" y="128654"/>
                  <a:pt x="300037" y="124271"/>
                </a:cubicBezTo>
                <a:cubicBezTo>
                  <a:pt x="306063" y="119105"/>
                  <a:pt x="313060" y="115150"/>
                  <a:pt x="319087" y="109984"/>
                </a:cubicBezTo>
                <a:cubicBezTo>
                  <a:pt x="324201" y="105601"/>
                  <a:pt x="327771" y="99432"/>
                  <a:pt x="333375" y="95696"/>
                </a:cubicBezTo>
                <a:cubicBezTo>
                  <a:pt x="337552" y="92911"/>
                  <a:pt x="343048" y="92911"/>
                  <a:pt x="347662" y="90934"/>
                </a:cubicBezTo>
                <a:cubicBezTo>
                  <a:pt x="354188" y="88137"/>
                  <a:pt x="360692" y="85172"/>
                  <a:pt x="366712" y="81409"/>
                </a:cubicBezTo>
                <a:cubicBezTo>
                  <a:pt x="373443" y="77202"/>
                  <a:pt x="378662" y="70671"/>
                  <a:pt x="385762" y="67121"/>
                </a:cubicBezTo>
                <a:cubicBezTo>
                  <a:pt x="394742" y="62631"/>
                  <a:pt x="405727" y="62761"/>
                  <a:pt x="414337" y="57596"/>
                </a:cubicBezTo>
                <a:cubicBezTo>
                  <a:pt x="436003" y="44597"/>
                  <a:pt x="432867" y="44137"/>
                  <a:pt x="452437" y="38546"/>
                </a:cubicBezTo>
                <a:cubicBezTo>
                  <a:pt x="479530" y="30805"/>
                  <a:pt x="465737" y="37398"/>
                  <a:pt x="495300" y="24259"/>
                </a:cubicBezTo>
                <a:cubicBezTo>
                  <a:pt x="501788" y="21376"/>
                  <a:pt x="507550" y="16774"/>
                  <a:pt x="514350" y="14734"/>
                </a:cubicBezTo>
                <a:cubicBezTo>
                  <a:pt x="523599" y="11959"/>
                  <a:pt x="533557" y="12313"/>
                  <a:pt x="542925" y="9971"/>
                </a:cubicBezTo>
                <a:cubicBezTo>
                  <a:pt x="552665" y="7536"/>
                  <a:pt x="571500" y="446"/>
                  <a:pt x="571500" y="446"/>
                </a:cubicBezTo>
                <a:cubicBezTo>
                  <a:pt x="606425" y="2034"/>
                  <a:pt x="642516" y="-3880"/>
                  <a:pt x="676275" y="5209"/>
                </a:cubicBezTo>
                <a:cubicBezTo>
                  <a:pt x="687329" y="8185"/>
                  <a:pt x="688975" y="24259"/>
                  <a:pt x="695325" y="33784"/>
                </a:cubicBezTo>
                <a:lnTo>
                  <a:pt x="704850" y="48071"/>
                </a:lnTo>
                <a:lnTo>
                  <a:pt x="719137" y="90934"/>
                </a:lnTo>
                <a:cubicBezTo>
                  <a:pt x="720724" y="95696"/>
                  <a:pt x="721115" y="101044"/>
                  <a:pt x="723900" y="105221"/>
                </a:cubicBezTo>
                <a:lnTo>
                  <a:pt x="733425" y="119509"/>
                </a:lnTo>
                <a:cubicBezTo>
                  <a:pt x="750789" y="171606"/>
                  <a:pt x="723096" y="92698"/>
                  <a:pt x="747712" y="148084"/>
                </a:cubicBezTo>
                <a:cubicBezTo>
                  <a:pt x="751790" y="157259"/>
                  <a:pt x="754062" y="167134"/>
                  <a:pt x="757237" y="176659"/>
                </a:cubicBezTo>
                <a:lnTo>
                  <a:pt x="766762" y="205234"/>
                </a:lnTo>
                <a:lnTo>
                  <a:pt x="771525" y="219521"/>
                </a:lnTo>
                <a:cubicBezTo>
                  <a:pt x="773113" y="224284"/>
                  <a:pt x="773502" y="229632"/>
                  <a:pt x="776287" y="233809"/>
                </a:cubicBezTo>
                <a:lnTo>
                  <a:pt x="785812" y="248096"/>
                </a:lnTo>
                <a:cubicBezTo>
                  <a:pt x="791370" y="270330"/>
                  <a:pt x="796436" y="288027"/>
                  <a:pt x="800100" y="310009"/>
                </a:cubicBezTo>
                <a:cubicBezTo>
                  <a:pt x="802784" y="326113"/>
                  <a:pt x="804441" y="357001"/>
                  <a:pt x="814387" y="371921"/>
                </a:cubicBezTo>
                <a:cubicBezTo>
                  <a:pt x="817562" y="376684"/>
                  <a:pt x="821352" y="381089"/>
                  <a:pt x="823912" y="386209"/>
                </a:cubicBezTo>
                <a:cubicBezTo>
                  <a:pt x="826157" y="390699"/>
                  <a:pt x="826184" y="396137"/>
                  <a:pt x="828675" y="400496"/>
                </a:cubicBezTo>
                <a:cubicBezTo>
                  <a:pt x="832194" y="406653"/>
                  <a:pt x="848801" y="425541"/>
                  <a:pt x="852487" y="433834"/>
                </a:cubicBezTo>
                <a:cubicBezTo>
                  <a:pt x="856565" y="443009"/>
                  <a:pt x="858837" y="452884"/>
                  <a:pt x="862012" y="462409"/>
                </a:cubicBezTo>
                <a:lnTo>
                  <a:pt x="871537" y="490984"/>
                </a:lnTo>
                <a:lnTo>
                  <a:pt x="876300" y="505271"/>
                </a:lnTo>
                <a:cubicBezTo>
                  <a:pt x="877888" y="510034"/>
                  <a:pt x="878277" y="515382"/>
                  <a:pt x="881062" y="519559"/>
                </a:cubicBezTo>
                <a:cubicBezTo>
                  <a:pt x="884237" y="524321"/>
                  <a:pt x="888262" y="528616"/>
                  <a:pt x="890587" y="533846"/>
                </a:cubicBezTo>
                <a:cubicBezTo>
                  <a:pt x="894665" y="543021"/>
                  <a:pt x="896937" y="552896"/>
                  <a:pt x="900112" y="562421"/>
                </a:cubicBezTo>
                <a:lnTo>
                  <a:pt x="909637" y="590996"/>
                </a:lnTo>
                <a:cubicBezTo>
                  <a:pt x="911225" y="598934"/>
                  <a:pt x="912270" y="606999"/>
                  <a:pt x="914400" y="614809"/>
                </a:cubicBezTo>
                <a:cubicBezTo>
                  <a:pt x="917042" y="624495"/>
                  <a:pt x="921956" y="633539"/>
                  <a:pt x="923925" y="643384"/>
                </a:cubicBezTo>
                <a:lnTo>
                  <a:pt x="933450" y="691009"/>
                </a:lnTo>
                <a:cubicBezTo>
                  <a:pt x="935107" y="707579"/>
                  <a:pt x="938050" y="747509"/>
                  <a:pt x="942975" y="767209"/>
                </a:cubicBezTo>
                <a:cubicBezTo>
                  <a:pt x="950495" y="797290"/>
                  <a:pt x="942856" y="795784"/>
                  <a:pt x="957262" y="7957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2330569" y="2815895"/>
            <a:ext cx="762734" cy="881055"/>
          </a:xfrm>
          <a:custGeom>
            <a:avLst/>
            <a:gdLst>
              <a:gd name="connsiteX0" fmla="*/ 729 w 762734"/>
              <a:gd name="connsiteY0" fmla="*/ 0 h 648082"/>
              <a:gd name="connsiteX1" fmla="*/ 10254 w 762734"/>
              <a:gd name="connsiteY1" fmla="*/ 276225 h 648082"/>
              <a:gd name="connsiteX2" fmla="*/ 19779 w 762734"/>
              <a:gd name="connsiteY2" fmla="*/ 309562 h 648082"/>
              <a:gd name="connsiteX3" fmla="*/ 34067 w 762734"/>
              <a:gd name="connsiteY3" fmla="*/ 347662 h 648082"/>
              <a:gd name="connsiteX4" fmla="*/ 48354 w 762734"/>
              <a:gd name="connsiteY4" fmla="*/ 376237 h 648082"/>
              <a:gd name="connsiteX5" fmla="*/ 67404 w 762734"/>
              <a:gd name="connsiteY5" fmla="*/ 414337 h 648082"/>
              <a:gd name="connsiteX6" fmla="*/ 72167 w 762734"/>
              <a:gd name="connsiteY6" fmla="*/ 433387 h 648082"/>
              <a:gd name="connsiteX7" fmla="*/ 81692 w 762734"/>
              <a:gd name="connsiteY7" fmla="*/ 447675 h 648082"/>
              <a:gd name="connsiteX8" fmla="*/ 100742 w 762734"/>
              <a:gd name="connsiteY8" fmla="*/ 485775 h 648082"/>
              <a:gd name="connsiteX9" fmla="*/ 110267 w 762734"/>
              <a:gd name="connsiteY9" fmla="*/ 504825 h 648082"/>
              <a:gd name="connsiteX10" fmla="*/ 115029 w 762734"/>
              <a:gd name="connsiteY10" fmla="*/ 519112 h 648082"/>
              <a:gd name="connsiteX11" fmla="*/ 138842 w 762734"/>
              <a:gd name="connsiteY11" fmla="*/ 547687 h 648082"/>
              <a:gd name="connsiteX12" fmla="*/ 162654 w 762734"/>
              <a:gd name="connsiteY12" fmla="*/ 576262 h 648082"/>
              <a:gd name="connsiteX13" fmla="*/ 176942 w 762734"/>
              <a:gd name="connsiteY13" fmla="*/ 581025 h 648082"/>
              <a:gd name="connsiteX14" fmla="*/ 195992 w 762734"/>
              <a:gd name="connsiteY14" fmla="*/ 590550 h 648082"/>
              <a:gd name="connsiteX15" fmla="*/ 229329 w 762734"/>
              <a:gd name="connsiteY15" fmla="*/ 609600 h 648082"/>
              <a:gd name="connsiteX16" fmla="*/ 276954 w 762734"/>
              <a:gd name="connsiteY16" fmla="*/ 619125 h 648082"/>
              <a:gd name="connsiteX17" fmla="*/ 315054 w 762734"/>
              <a:gd name="connsiteY17" fmla="*/ 628650 h 648082"/>
              <a:gd name="connsiteX18" fmla="*/ 386492 w 762734"/>
              <a:gd name="connsiteY18" fmla="*/ 638175 h 648082"/>
              <a:gd name="connsiteX19" fmla="*/ 524604 w 762734"/>
              <a:gd name="connsiteY19" fmla="*/ 638175 h 648082"/>
              <a:gd name="connsiteX20" fmla="*/ 538892 w 762734"/>
              <a:gd name="connsiteY20" fmla="*/ 633412 h 648082"/>
              <a:gd name="connsiteX21" fmla="*/ 567467 w 762734"/>
              <a:gd name="connsiteY21" fmla="*/ 619125 h 648082"/>
              <a:gd name="connsiteX22" fmla="*/ 591279 w 762734"/>
              <a:gd name="connsiteY22" fmla="*/ 595312 h 648082"/>
              <a:gd name="connsiteX23" fmla="*/ 605567 w 762734"/>
              <a:gd name="connsiteY23" fmla="*/ 581025 h 648082"/>
              <a:gd name="connsiteX24" fmla="*/ 615092 w 762734"/>
              <a:gd name="connsiteY24" fmla="*/ 566737 h 648082"/>
              <a:gd name="connsiteX25" fmla="*/ 629379 w 762734"/>
              <a:gd name="connsiteY25" fmla="*/ 557212 h 648082"/>
              <a:gd name="connsiteX26" fmla="*/ 643667 w 762734"/>
              <a:gd name="connsiteY26" fmla="*/ 528637 h 648082"/>
              <a:gd name="connsiteX27" fmla="*/ 662717 w 762734"/>
              <a:gd name="connsiteY27" fmla="*/ 490537 h 648082"/>
              <a:gd name="connsiteX28" fmla="*/ 672242 w 762734"/>
              <a:gd name="connsiteY28" fmla="*/ 461962 h 648082"/>
              <a:gd name="connsiteX29" fmla="*/ 677004 w 762734"/>
              <a:gd name="connsiteY29" fmla="*/ 447675 h 648082"/>
              <a:gd name="connsiteX30" fmla="*/ 686529 w 762734"/>
              <a:gd name="connsiteY30" fmla="*/ 433387 h 648082"/>
              <a:gd name="connsiteX31" fmla="*/ 696054 w 762734"/>
              <a:gd name="connsiteY31" fmla="*/ 395287 h 648082"/>
              <a:gd name="connsiteX32" fmla="*/ 700817 w 762734"/>
              <a:gd name="connsiteY32" fmla="*/ 381000 h 648082"/>
              <a:gd name="connsiteX33" fmla="*/ 705579 w 762734"/>
              <a:gd name="connsiteY33" fmla="*/ 361950 h 648082"/>
              <a:gd name="connsiteX34" fmla="*/ 710342 w 762734"/>
              <a:gd name="connsiteY34" fmla="*/ 347662 h 648082"/>
              <a:gd name="connsiteX35" fmla="*/ 715104 w 762734"/>
              <a:gd name="connsiteY35" fmla="*/ 323850 h 648082"/>
              <a:gd name="connsiteX36" fmla="*/ 724629 w 762734"/>
              <a:gd name="connsiteY36" fmla="*/ 295275 h 648082"/>
              <a:gd name="connsiteX37" fmla="*/ 729392 w 762734"/>
              <a:gd name="connsiteY37" fmla="*/ 280987 h 648082"/>
              <a:gd name="connsiteX38" fmla="*/ 738917 w 762734"/>
              <a:gd name="connsiteY38" fmla="*/ 242887 h 648082"/>
              <a:gd name="connsiteX39" fmla="*/ 748442 w 762734"/>
              <a:gd name="connsiteY39" fmla="*/ 200025 h 648082"/>
              <a:gd name="connsiteX40" fmla="*/ 753204 w 762734"/>
              <a:gd name="connsiteY40" fmla="*/ 185737 h 648082"/>
              <a:gd name="connsiteX41" fmla="*/ 757967 w 762734"/>
              <a:gd name="connsiteY41" fmla="*/ 161925 h 648082"/>
              <a:gd name="connsiteX42" fmla="*/ 762729 w 762734"/>
              <a:gd name="connsiteY42" fmla="*/ 9525 h 64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62734" h="648082">
                <a:moveTo>
                  <a:pt x="729" y="0"/>
                </a:moveTo>
                <a:cubicBezTo>
                  <a:pt x="1854" y="57367"/>
                  <a:pt x="-5424" y="189996"/>
                  <a:pt x="10254" y="276225"/>
                </a:cubicBezTo>
                <a:cubicBezTo>
                  <a:pt x="16189" y="308870"/>
                  <a:pt x="12982" y="282374"/>
                  <a:pt x="19779" y="309562"/>
                </a:cubicBezTo>
                <a:cubicBezTo>
                  <a:pt x="28018" y="342517"/>
                  <a:pt x="18388" y="324144"/>
                  <a:pt x="34067" y="347662"/>
                </a:cubicBezTo>
                <a:cubicBezTo>
                  <a:pt x="46035" y="383573"/>
                  <a:pt x="29891" y="339312"/>
                  <a:pt x="48354" y="376237"/>
                </a:cubicBezTo>
                <a:cubicBezTo>
                  <a:pt x="71655" y="422840"/>
                  <a:pt x="45336" y="381237"/>
                  <a:pt x="67404" y="414337"/>
                </a:cubicBezTo>
                <a:cubicBezTo>
                  <a:pt x="68992" y="420687"/>
                  <a:pt x="69589" y="427371"/>
                  <a:pt x="72167" y="433387"/>
                </a:cubicBezTo>
                <a:cubicBezTo>
                  <a:pt x="74422" y="438648"/>
                  <a:pt x="78951" y="442650"/>
                  <a:pt x="81692" y="447675"/>
                </a:cubicBezTo>
                <a:cubicBezTo>
                  <a:pt x="88491" y="460140"/>
                  <a:pt x="94392" y="473075"/>
                  <a:pt x="100742" y="485775"/>
                </a:cubicBezTo>
                <a:cubicBezTo>
                  <a:pt x="103917" y="492125"/>
                  <a:pt x="108022" y="498090"/>
                  <a:pt x="110267" y="504825"/>
                </a:cubicBezTo>
                <a:cubicBezTo>
                  <a:pt x="111854" y="509587"/>
                  <a:pt x="112784" y="514622"/>
                  <a:pt x="115029" y="519112"/>
                </a:cubicBezTo>
                <a:cubicBezTo>
                  <a:pt x="123899" y="536852"/>
                  <a:pt x="125674" y="531885"/>
                  <a:pt x="138842" y="547687"/>
                </a:cubicBezTo>
                <a:cubicBezTo>
                  <a:pt x="149825" y="560866"/>
                  <a:pt x="147000" y="565826"/>
                  <a:pt x="162654" y="576262"/>
                </a:cubicBezTo>
                <a:cubicBezTo>
                  <a:pt x="166831" y="579047"/>
                  <a:pt x="172328" y="579047"/>
                  <a:pt x="176942" y="581025"/>
                </a:cubicBezTo>
                <a:cubicBezTo>
                  <a:pt x="183467" y="583822"/>
                  <a:pt x="189828" y="587028"/>
                  <a:pt x="195992" y="590550"/>
                </a:cubicBezTo>
                <a:cubicBezTo>
                  <a:pt x="219904" y="604214"/>
                  <a:pt x="200547" y="597266"/>
                  <a:pt x="229329" y="609600"/>
                </a:cubicBezTo>
                <a:cubicBezTo>
                  <a:pt x="248155" y="617668"/>
                  <a:pt x="252313" y="614197"/>
                  <a:pt x="276954" y="619125"/>
                </a:cubicBezTo>
                <a:cubicBezTo>
                  <a:pt x="289791" y="621692"/>
                  <a:pt x="302095" y="626799"/>
                  <a:pt x="315054" y="628650"/>
                </a:cubicBezTo>
                <a:cubicBezTo>
                  <a:pt x="361062" y="635222"/>
                  <a:pt x="337253" y="632020"/>
                  <a:pt x="386492" y="638175"/>
                </a:cubicBezTo>
                <a:cubicBezTo>
                  <a:pt x="438778" y="655602"/>
                  <a:pt x="405534" y="646387"/>
                  <a:pt x="524604" y="638175"/>
                </a:cubicBezTo>
                <a:cubicBezTo>
                  <a:pt x="529612" y="637830"/>
                  <a:pt x="534402" y="635657"/>
                  <a:pt x="538892" y="633412"/>
                </a:cubicBezTo>
                <a:cubicBezTo>
                  <a:pt x="575814" y="614951"/>
                  <a:pt x="531560" y="631092"/>
                  <a:pt x="567467" y="619125"/>
                </a:cubicBezTo>
                <a:cubicBezTo>
                  <a:pt x="593662" y="601661"/>
                  <a:pt x="571433" y="619127"/>
                  <a:pt x="591279" y="595312"/>
                </a:cubicBezTo>
                <a:cubicBezTo>
                  <a:pt x="595591" y="590138"/>
                  <a:pt x="601255" y="586199"/>
                  <a:pt x="605567" y="581025"/>
                </a:cubicBezTo>
                <a:cubicBezTo>
                  <a:pt x="609231" y="576628"/>
                  <a:pt x="611045" y="570785"/>
                  <a:pt x="615092" y="566737"/>
                </a:cubicBezTo>
                <a:cubicBezTo>
                  <a:pt x="619139" y="562690"/>
                  <a:pt x="624617" y="560387"/>
                  <a:pt x="629379" y="557212"/>
                </a:cubicBezTo>
                <a:cubicBezTo>
                  <a:pt x="650251" y="525905"/>
                  <a:pt x="629584" y="559620"/>
                  <a:pt x="643667" y="528637"/>
                </a:cubicBezTo>
                <a:cubicBezTo>
                  <a:pt x="649543" y="515711"/>
                  <a:pt x="658227" y="504007"/>
                  <a:pt x="662717" y="490537"/>
                </a:cubicBezTo>
                <a:lnTo>
                  <a:pt x="672242" y="461962"/>
                </a:lnTo>
                <a:cubicBezTo>
                  <a:pt x="673829" y="457200"/>
                  <a:pt x="674220" y="451852"/>
                  <a:pt x="677004" y="447675"/>
                </a:cubicBezTo>
                <a:cubicBezTo>
                  <a:pt x="680179" y="442912"/>
                  <a:pt x="683969" y="438507"/>
                  <a:pt x="686529" y="433387"/>
                </a:cubicBezTo>
                <a:cubicBezTo>
                  <a:pt x="691975" y="422496"/>
                  <a:pt x="693335" y="406164"/>
                  <a:pt x="696054" y="395287"/>
                </a:cubicBezTo>
                <a:cubicBezTo>
                  <a:pt x="697272" y="390417"/>
                  <a:pt x="699438" y="385827"/>
                  <a:pt x="700817" y="381000"/>
                </a:cubicBezTo>
                <a:cubicBezTo>
                  <a:pt x="702615" y="374706"/>
                  <a:pt x="703781" y="368244"/>
                  <a:pt x="705579" y="361950"/>
                </a:cubicBezTo>
                <a:cubicBezTo>
                  <a:pt x="706958" y="357123"/>
                  <a:pt x="709124" y="352532"/>
                  <a:pt x="710342" y="347662"/>
                </a:cubicBezTo>
                <a:cubicBezTo>
                  <a:pt x="712305" y="339809"/>
                  <a:pt x="712974" y="331659"/>
                  <a:pt x="715104" y="323850"/>
                </a:cubicBezTo>
                <a:cubicBezTo>
                  <a:pt x="717746" y="314164"/>
                  <a:pt x="721454" y="304800"/>
                  <a:pt x="724629" y="295275"/>
                </a:cubicBezTo>
                <a:cubicBezTo>
                  <a:pt x="726217" y="290512"/>
                  <a:pt x="728408" y="285910"/>
                  <a:pt x="729392" y="280987"/>
                </a:cubicBezTo>
                <a:cubicBezTo>
                  <a:pt x="739075" y="232567"/>
                  <a:pt x="729152" y="277063"/>
                  <a:pt x="738917" y="242887"/>
                </a:cubicBezTo>
                <a:cubicBezTo>
                  <a:pt x="748685" y="208697"/>
                  <a:pt x="738632" y="239267"/>
                  <a:pt x="748442" y="200025"/>
                </a:cubicBezTo>
                <a:cubicBezTo>
                  <a:pt x="749660" y="195155"/>
                  <a:pt x="751986" y="190607"/>
                  <a:pt x="753204" y="185737"/>
                </a:cubicBezTo>
                <a:cubicBezTo>
                  <a:pt x="755167" y="177884"/>
                  <a:pt x="756379" y="169862"/>
                  <a:pt x="757967" y="161925"/>
                </a:cubicBezTo>
                <a:cubicBezTo>
                  <a:pt x="763095" y="28582"/>
                  <a:pt x="762729" y="79406"/>
                  <a:pt x="762729" y="9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9848" y="2606346"/>
            <a:ext cx="342899" cy="342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95267" y="3526426"/>
            <a:ext cx="33338" cy="3410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87705" y="2922238"/>
            <a:ext cx="442864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180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09773" y="2838252"/>
            <a:ext cx="563463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360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06964" y="3267080"/>
            <a:ext cx="500609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270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750273" y="2174921"/>
            <a:ext cx="374036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90</a:t>
            </a:r>
            <a:endParaRPr lang="en-US" sz="11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99356" y="1720907"/>
            <a:ext cx="0" cy="218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9755" y="2811245"/>
            <a:ext cx="2853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4921" y="2838252"/>
            <a:ext cx="271822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5858" y="1301860"/>
            <a:ext cx="718818" cy="3451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560336" y="1340182"/>
            <a:ext cx="2511435" cy="22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Diagram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49968" y="2735894"/>
            <a:ext cx="247896" cy="2219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59851" y="2614981"/>
            <a:ext cx="342899" cy="342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95270" y="3535061"/>
            <a:ext cx="33338" cy="3410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93165" y="2735894"/>
            <a:ext cx="247896" cy="2219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87708" y="2930873"/>
            <a:ext cx="442864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180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309776" y="2846887"/>
            <a:ext cx="563463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360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50276" y="2183556"/>
            <a:ext cx="374036" cy="2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90</a:t>
            </a:r>
            <a:endParaRPr lang="en-US" sz="1100" b="1" dirty="0"/>
          </a:p>
        </p:txBody>
      </p:sp>
      <p:sp>
        <p:nvSpPr>
          <p:cNvPr id="36" name="Oval 35"/>
          <p:cNvSpPr/>
          <p:nvPr/>
        </p:nvSpPr>
        <p:spPr>
          <a:xfrm>
            <a:off x="75858" y="3984034"/>
            <a:ext cx="718818" cy="3451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r>
              <a:rPr lang="en-US" b="1" baseline="30000" dirty="0"/>
              <a:t>st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1080069" y="3989063"/>
            <a:ext cx="2511435" cy="22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Constellation Diagram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953515" y="1846985"/>
            <a:ext cx="891" cy="3410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194672" y="4444874"/>
            <a:ext cx="0" cy="1879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5865" y="5288280"/>
            <a:ext cx="31573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945270" y="5035308"/>
            <a:ext cx="466693" cy="4696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r>
              <a:rPr lang="en-US" sz="1200" baseline="30000" dirty="0"/>
              <a:t>0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119217" y="5047657"/>
            <a:ext cx="580628" cy="383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180</a:t>
            </a:r>
            <a:r>
              <a:rPr lang="en-US" sz="800" b="1" baseline="30000" dirty="0"/>
              <a:t>0</a:t>
            </a:r>
            <a:endParaRPr lang="en-US" sz="800" b="1" dirty="0"/>
          </a:p>
        </p:txBody>
      </p:sp>
      <p:sp>
        <p:nvSpPr>
          <p:cNvPr id="73" name="Oval 72"/>
          <p:cNvSpPr/>
          <p:nvPr/>
        </p:nvSpPr>
        <p:spPr>
          <a:xfrm>
            <a:off x="3852855" y="4912308"/>
            <a:ext cx="256532" cy="2429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247699" y="4826766"/>
            <a:ext cx="864901" cy="3321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223150" y="4357128"/>
            <a:ext cx="466693" cy="4696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90</a:t>
            </a:r>
            <a:r>
              <a:rPr lang="en-US" sz="700" baseline="30000" dirty="0"/>
              <a:t>0</a:t>
            </a:r>
            <a:endParaRPr lang="en-US" sz="700" dirty="0"/>
          </a:p>
        </p:txBody>
      </p:sp>
      <p:sp>
        <p:nvSpPr>
          <p:cNvPr id="76" name="Oval 75"/>
          <p:cNvSpPr/>
          <p:nvPr/>
        </p:nvSpPr>
        <p:spPr>
          <a:xfrm>
            <a:off x="2223150" y="5966100"/>
            <a:ext cx="710544" cy="4696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270</a:t>
            </a:r>
            <a:r>
              <a:rPr lang="en-US" sz="1200" baseline="30000" dirty="0"/>
              <a:t>0</a:t>
            </a:r>
            <a:endParaRPr lang="en-US" sz="1200" dirty="0"/>
          </a:p>
        </p:txBody>
      </p:sp>
      <p:sp>
        <p:nvSpPr>
          <p:cNvPr id="77" name="Oval 76"/>
          <p:cNvSpPr/>
          <p:nvPr/>
        </p:nvSpPr>
        <p:spPr>
          <a:xfrm>
            <a:off x="2222821" y="4226312"/>
            <a:ext cx="559851" cy="229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  <a:endParaRPr lang="en-US" sz="1400" dirty="0"/>
          </a:p>
        </p:txBody>
      </p:sp>
      <p:sp>
        <p:nvSpPr>
          <p:cNvPr id="78" name="Oval 77"/>
          <p:cNvSpPr/>
          <p:nvPr/>
        </p:nvSpPr>
        <p:spPr>
          <a:xfrm>
            <a:off x="2222821" y="5866389"/>
            <a:ext cx="559851" cy="2291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8060196" y="1340182"/>
            <a:ext cx="2511435" cy="22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QPSK Diagram 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964338" y="1301860"/>
            <a:ext cx="718818" cy="3451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r>
              <a:rPr lang="en-US" b="1" baseline="30000" dirty="0"/>
              <a:t>st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5494020" y="3068873"/>
            <a:ext cx="0" cy="294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655820" y="3696949"/>
            <a:ext cx="397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602480" y="5490955"/>
            <a:ext cx="4030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55820" y="4578289"/>
            <a:ext cx="3977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253163" y="3152859"/>
            <a:ext cx="0" cy="2856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973863" y="3152859"/>
            <a:ext cx="0" cy="2856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735863" y="3152859"/>
            <a:ext cx="0" cy="2856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567899" y="3269429"/>
            <a:ext cx="559851" cy="229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  <a:endParaRPr lang="en-US" sz="1400" dirty="0"/>
          </a:p>
        </p:txBody>
      </p:sp>
      <p:sp>
        <p:nvSpPr>
          <p:cNvPr id="98" name="Oval 97"/>
          <p:cNvSpPr/>
          <p:nvPr/>
        </p:nvSpPr>
        <p:spPr>
          <a:xfrm>
            <a:off x="6306308" y="3269429"/>
            <a:ext cx="559851" cy="229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7081568" y="3269429"/>
            <a:ext cx="559851" cy="2291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00</a:t>
            </a:r>
            <a:endParaRPr lang="en-US" sz="1400" dirty="0"/>
          </a:p>
        </p:txBody>
      </p:sp>
      <p:sp>
        <p:nvSpPr>
          <p:cNvPr id="100" name="Oval 99"/>
          <p:cNvSpPr/>
          <p:nvPr/>
        </p:nvSpPr>
        <p:spPr>
          <a:xfrm>
            <a:off x="7820011" y="3269429"/>
            <a:ext cx="559851" cy="2291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>
          <a:xfrm>
            <a:off x="5567899" y="5894444"/>
            <a:ext cx="559851" cy="229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6306308" y="5889681"/>
            <a:ext cx="559851" cy="229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US" sz="1400" dirty="0"/>
          </a:p>
        </p:txBody>
      </p:sp>
      <p:sp>
        <p:nvSpPr>
          <p:cNvPr id="103" name="Oval 102"/>
          <p:cNvSpPr/>
          <p:nvPr/>
        </p:nvSpPr>
        <p:spPr>
          <a:xfrm>
            <a:off x="7068308" y="5886829"/>
            <a:ext cx="559851" cy="2291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00</a:t>
            </a:r>
            <a:endParaRPr lang="en-US" sz="1400" dirty="0"/>
          </a:p>
        </p:txBody>
      </p:sp>
      <p:sp>
        <p:nvSpPr>
          <p:cNvPr id="104" name="Oval 103"/>
          <p:cNvSpPr/>
          <p:nvPr/>
        </p:nvSpPr>
        <p:spPr>
          <a:xfrm>
            <a:off x="7820011" y="5864260"/>
            <a:ext cx="559851" cy="2291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  <a:endParaRPr lang="en-US" sz="1400" dirty="0"/>
          </a:p>
        </p:txBody>
      </p:sp>
      <p:sp>
        <p:nvSpPr>
          <p:cNvPr id="105" name="Oval 104"/>
          <p:cNvSpPr/>
          <p:nvPr/>
        </p:nvSpPr>
        <p:spPr>
          <a:xfrm>
            <a:off x="5362906" y="5509185"/>
            <a:ext cx="999767" cy="46963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90</a:t>
            </a:r>
            <a:r>
              <a:rPr lang="en-US" sz="1600" baseline="30000" dirty="0"/>
              <a:t>0</a:t>
            </a:r>
            <a:endParaRPr lang="en-US" sz="1600" dirty="0"/>
          </a:p>
        </p:txBody>
      </p:sp>
      <p:sp>
        <p:nvSpPr>
          <p:cNvPr id="106" name="Oval 105"/>
          <p:cNvSpPr/>
          <p:nvPr/>
        </p:nvSpPr>
        <p:spPr>
          <a:xfrm>
            <a:off x="6114645" y="5534330"/>
            <a:ext cx="941445" cy="38398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180</a:t>
            </a:r>
            <a:r>
              <a:rPr lang="en-US" b="1" baseline="30000" dirty="0"/>
              <a:t>0</a:t>
            </a:r>
            <a:endParaRPr lang="en-US" b="1" dirty="0"/>
          </a:p>
        </p:txBody>
      </p:sp>
      <p:sp>
        <p:nvSpPr>
          <p:cNvPr id="107" name="Oval 106"/>
          <p:cNvSpPr/>
          <p:nvPr/>
        </p:nvSpPr>
        <p:spPr>
          <a:xfrm>
            <a:off x="7158880" y="5467635"/>
            <a:ext cx="466693" cy="46963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r>
              <a:rPr lang="en-US" sz="1200" baseline="30000" dirty="0"/>
              <a:t>0</a:t>
            </a:r>
            <a:endParaRPr lang="en-US" sz="1200" dirty="0"/>
          </a:p>
        </p:txBody>
      </p:sp>
      <p:sp>
        <p:nvSpPr>
          <p:cNvPr id="108" name="Oval 107"/>
          <p:cNvSpPr/>
          <p:nvPr/>
        </p:nvSpPr>
        <p:spPr>
          <a:xfrm>
            <a:off x="7430559" y="5448672"/>
            <a:ext cx="1435537" cy="46963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270</a:t>
            </a:r>
            <a:r>
              <a:rPr lang="en-US" sz="2400" baseline="30000" dirty="0"/>
              <a:t>0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4450318" y="5527903"/>
            <a:ext cx="1021020" cy="198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4450318" y="3446607"/>
            <a:ext cx="1021020" cy="198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5006545" y="3984034"/>
            <a:ext cx="228592" cy="20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4923137" y="4907798"/>
            <a:ext cx="379767" cy="253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-A</a:t>
            </a:r>
            <a:endParaRPr lang="en-US" sz="1600" dirty="0"/>
          </a:p>
        </p:txBody>
      </p:sp>
      <p:sp>
        <p:nvSpPr>
          <p:cNvPr id="115" name="Freeform: Shape 114"/>
          <p:cNvSpPr/>
          <p:nvPr/>
        </p:nvSpPr>
        <p:spPr>
          <a:xfrm>
            <a:off x="5508625" y="3698875"/>
            <a:ext cx="736600" cy="1778000"/>
          </a:xfrm>
          <a:custGeom>
            <a:avLst/>
            <a:gdLst>
              <a:gd name="connsiteX0" fmla="*/ 0 w 736600"/>
              <a:gd name="connsiteY0" fmla="*/ 0 h 1778000"/>
              <a:gd name="connsiteX1" fmla="*/ 9525 w 736600"/>
              <a:gd name="connsiteY1" fmla="*/ 63500 h 1778000"/>
              <a:gd name="connsiteX2" fmla="*/ 15875 w 736600"/>
              <a:gd name="connsiteY2" fmla="*/ 73025 h 1778000"/>
              <a:gd name="connsiteX3" fmla="*/ 22225 w 736600"/>
              <a:gd name="connsiteY3" fmla="*/ 98425 h 1778000"/>
              <a:gd name="connsiteX4" fmla="*/ 28575 w 736600"/>
              <a:gd name="connsiteY4" fmla="*/ 117475 h 1778000"/>
              <a:gd name="connsiteX5" fmla="*/ 31750 w 736600"/>
              <a:gd name="connsiteY5" fmla="*/ 130175 h 1778000"/>
              <a:gd name="connsiteX6" fmla="*/ 38100 w 736600"/>
              <a:gd name="connsiteY6" fmla="*/ 149225 h 1778000"/>
              <a:gd name="connsiteX7" fmla="*/ 41275 w 736600"/>
              <a:gd name="connsiteY7" fmla="*/ 158750 h 1778000"/>
              <a:gd name="connsiteX8" fmla="*/ 44450 w 736600"/>
              <a:gd name="connsiteY8" fmla="*/ 180975 h 1778000"/>
              <a:gd name="connsiteX9" fmla="*/ 50800 w 736600"/>
              <a:gd name="connsiteY9" fmla="*/ 203200 h 1778000"/>
              <a:gd name="connsiteX10" fmla="*/ 53975 w 736600"/>
              <a:gd name="connsiteY10" fmla="*/ 215900 h 1778000"/>
              <a:gd name="connsiteX11" fmla="*/ 57150 w 736600"/>
              <a:gd name="connsiteY11" fmla="*/ 234950 h 1778000"/>
              <a:gd name="connsiteX12" fmla="*/ 60325 w 736600"/>
              <a:gd name="connsiteY12" fmla="*/ 247650 h 1778000"/>
              <a:gd name="connsiteX13" fmla="*/ 63500 w 736600"/>
              <a:gd name="connsiteY13" fmla="*/ 266700 h 1778000"/>
              <a:gd name="connsiteX14" fmla="*/ 66675 w 736600"/>
              <a:gd name="connsiteY14" fmla="*/ 282575 h 1778000"/>
              <a:gd name="connsiteX15" fmla="*/ 73025 w 736600"/>
              <a:gd name="connsiteY15" fmla="*/ 327025 h 1778000"/>
              <a:gd name="connsiteX16" fmla="*/ 79375 w 736600"/>
              <a:gd name="connsiteY16" fmla="*/ 390525 h 1778000"/>
              <a:gd name="connsiteX17" fmla="*/ 85725 w 736600"/>
              <a:gd name="connsiteY17" fmla="*/ 415925 h 1778000"/>
              <a:gd name="connsiteX18" fmla="*/ 92075 w 736600"/>
              <a:gd name="connsiteY18" fmla="*/ 447675 h 1778000"/>
              <a:gd name="connsiteX19" fmla="*/ 95250 w 736600"/>
              <a:gd name="connsiteY19" fmla="*/ 469900 h 1778000"/>
              <a:gd name="connsiteX20" fmla="*/ 98425 w 736600"/>
              <a:gd name="connsiteY20" fmla="*/ 479425 h 1778000"/>
              <a:gd name="connsiteX21" fmla="*/ 104775 w 736600"/>
              <a:gd name="connsiteY21" fmla="*/ 517525 h 1778000"/>
              <a:gd name="connsiteX22" fmla="*/ 107950 w 736600"/>
              <a:gd name="connsiteY22" fmla="*/ 577850 h 1778000"/>
              <a:gd name="connsiteX23" fmla="*/ 111125 w 736600"/>
              <a:gd name="connsiteY23" fmla="*/ 587375 h 1778000"/>
              <a:gd name="connsiteX24" fmla="*/ 117475 w 736600"/>
              <a:gd name="connsiteY24" fmla="*/ 704850 h 1778000"/>
              <a:gd name="connsiteX25" fmla="*/ 123825 w 736600"/>
              <a:gd name="connsiteY25" fmla="*/ 828675 h 1778000"/>
              <a:gd name="connsiteX26" fmla="*/ 127000 w 736600"/>
              <a:gd name="connsiteY26" fmla="*/ 895350 h 1778000"/>
              <a:gd name="connsiteX27" fmla="*/ 133350 w 736600"/>
              <a:gd name="connsiteY27" fmla="*/ 1228725 h 1778000"/>
              <a:gd name="connsiteX28" fmla="*/ 139700 w 736600"/>
              <a:gd name="connsiteY28" fmla="*/ 1343025 h 1778000"/>
              <a:gd name="connsiteX29" fmla="*/ 142875 w 736600"/>
              <a:gd name="connsiteY29" fmla="*/ 1377950 h 1778000"/>
              <a:gd name="connsiteX30" fmla="*/ 146050 w 736600"/>
              <a:gd name="connsiteY30" fmla="*/ 1387475 h 1778000"/>
              <a:gd name="connsiteX31" fmla="*/ 152400 w 736600"/>
              <a:gd name="connsiteY31" fmla="*/ 1419225 h 1778000"/>
              <a:gd name="connsiteX32" fmla="*/ 158750 w 736600"/>
              <a:gd name="connsiteY32" fmla="*/ 1438275 h 1778000"/>
              <a:gd name="connsiteX33" fmla="*/ 149225 w 736600"/>
              <a:gd name="connsiteY33" fmla="*/ 1489075 h 1778000"/>
              <a:gd name="connsiteX34" fmla="*/ 146050 w 736600"/>
              <a:gd name="connsiteY34" fmla="*/ 1498600 h 1778000"/>
              <a:gd name="connsiteX35" fmla="*/ 136525 w 736600"/>
              <a:gd name="connsiteY35" fmla="*/ 1508125 h 1778000"/>
              <a:gd name="connsiteX36" fmla="*/ 133350 w 736600"/>
              <a:gd name="connsiteY36" fmla="*/ 1517650 h 1778000"/>
              <a:gd name="connsiteX37" fmla="*/ 133350 w 736600"/>
              <a:gd name="connsiteY37" fmla="*/ 1644650 h 1778000"/>
              <a:gd name="connsiteX38" fmla="*/ 139700 w 736600"/>
              <a:gd name="connsiteY38" fmla="*/ 1657350 h 1778000"/>
              <a:gd name="connsiteX39" fmla="*/ 146050 w 736600"/>
              <a:gd name="connsiteY39" fmla="*/ 1679575 h 1778000"/>
              <a:gd name="connsiteX40" fmla="*/ 155575 w 736600"/>
              <a:gd name="connsiteY40" fmla="*/ 1689100 h 1778000"/>
              <a:gd name="connsiteX41" fmla="*/ 168275 w 736600"/>
              <a:gd name="connsiteY41" fmla="*/ 1704975 h 1778000"/>
              <a:gd name="connsiteX42" fmla="*/ 177800 w 736600"/>
              <a:gd name="connsiteY42" fmla="*/ 1714500 h 1778000"/>
              <a:gd name="connsiteX43" fmla="*/ 206375 w 736600"/>
              <a:gd name="connsiteY43" fmla="*/ 1730375 h 1778000"/>
              <a:gd name="connsiteX44" fmla="*/ 215900 w 736600"/>
              <a:gd name="connsiteY44" fmla="*/ 1739900 h 1778000"/>
              <a:gd name="connsiteX45" fmla="*/ 244475 w 736600"/>
              <a:gd name="connsiteY45" fmla="*/ 1746250 h 1778000"/>
              <a:gd name="connsiteX46" fmla="*/ 257175 w 736600"/>
              <a:gd name="connsiteY46" fmla="*/ 1752600 h 1778000"/>
              <a:gd name="connsiteX47" fmla="*/ 266700 w 736600"/>
              <a:gd name="connsiteY47" fmla="*/ 1758950 h 1778000"/>
              <a:gd name="connsiteX48" fmla="*/ 307975 w 736600"/>
              <a:gd name="connsiteY48" fmla="*/ 1768475 h 1778000"/>
              <a:gd name="connsiteX49" fmla="*/ 336550 w 736600"/>
              <a:gd name="connsiteY49" fmla="*/ 1774825 h 1778000"/>
              <a:gd name="connsiteX50" fmla="*/ 400050 w 736600"/>
              <a:gd name="connsiteY50" fmla="*/ 1778000 h 1778000"/>
              <a:gd name="connsiteX51" fmla="*/ 479425 w 736600"/>
              <a:gd name="connsiteY51" fmla="*/ 1774825 h 1778000"/>
              <a:gd name="connsiteX52" fmla="*/ 485775 w 736600"/>
              <a:gd name="connsiteY52" fmla="*/ 1765300 h 1778000"/>
              <a:gd name="connsiteX53" fmla="*/ 495300 w 736600"/>
              <a:gd name="connsiteY53" fmla="*/ 1762125 h 1778000"/>
              <a:gd name="connsiteX54" fmla="*/ 504825 w 736600"/>
              <a:gd name="connsiteY54" fmla="*/ 1733550 h 1778000"/>
              <a:gd name="connsiteX55" fmla="*/ 508000 w 736600"/>
              <a:gd name="connsiteY55" fmla="*/ 1724025 h 1778000"/>
              <a:gd name="connsiteX56" fmla="*/ 511175 w 736600"/>
              <a:gd name="connsiteY56" fmla="*/ 1714500 h 1778000"/>
              <a:gd name="connsiteX57" fmla="*/ 514350 w 736600"/>
              <a:gd name="connsiteY57" fmla="*/ 1701800 h 1778000"/>
              <a:gd name="connsiteX58" fmla="*/ 520700 w 736600"/>
              <a:gd name="connsiteY58" fmla="*/ 1682750 h 1778000"/>
              <a:gd name="connsiteX59" fmla="*/ 530225 w 736600"/>
              <a:gd name="connsiteY59" fmla="*/ 1597025 h 1778000"/>
              <a:gd name="connsiteX60" fmla="*/ 533400 w 736600"/>
              <a:gd name="connsiteY60" fmla="*/ 879475 h 1778000"/>
              <a:gd name="connsiteX61" fmla="*/ 539750 w 736600"/>
              <a:gd name="connsiteY61" fmla="*/ 831850 h 1778000"/>
              <a:gd name="connsiteX62" fmla="*/ 542925 w 736600"/>
              <a:gd name="connsiteY62" fmla="*/ 701675 h 1778000"/>
              <a:gd name="connsiteX63" fmla="*/ 546100 w 736600"/>
              <a:gd name="connsiteY63" fmla="*/ 688975 h 1778000"/>
              <a:gd name="connsiteX64" fmla="*/ 549275 w 736600"/>
              <a:gd name="connsiteY64" fmla="*/ 669925 h 1778000"/>
              <a:gd name="connsiteX65" fmla="*/ 552450 w 736600"/>
              <a:gd name="connsiteY65" fmla="*/ 638175 h 1778000"/>
              <a:gd name="connsiteX66" fmla="*/ 558800 w 736600"/>
              <a:gd name="connsiteY66" fmla="*/ 565150 h 1778000"/>
              <a:gd name="connsiteX67" fmla="*/ 561975 w 736600"/>
              <a:gd name="connsiteY67" fmla="*/ 488950 h 1778000"/>
              <a:gd name="connsiteX68" fmla="*/ 565150 w 736600"/>
              <a:gd name="connsiteY68" fmla="*/ 479425 h 1778000"/>
              <a:gd name="connsiteX69" fmla="*/ 568325 w 736600"/>
              <a:gd name="connsiteY69" fmla="*/ 450850 h 1778000"/>
              <a:gd name="connsiteX70" fmla="*/ 574675 w 736600"/>
              <a:gd name="connsiteY70" fmla="*/ 419100 h 1778000"/>
              <a:gd name="connsiteX71" fmla="*/ 581025 w 736600"/>
              <a:gd name="connsiteY71" fmla="*/ 361950 h 1778000"/>
              <a:gd name="connsiteX72" fmla="*/ 584200 w 736600"/>
              <a:gd name="connsiteY72" fmla="*/ 352425 h 1778000"/>
              <a:gd name="connsiteX73" fmla="*/ 587375 w 736600"/>
              <a:gd name="connsiteY73" fmla="*/ 339725 h 1778000"/>
              <a:gd name="connsiteX74" fmla="*/ 596900 w 736600"/>
              <a:gd name="connsiteY74" fmla="*/ 307975 h 1778000"/>
              <a:gd name="connsiteX75" fmla="*/ 603250 w 736600"/>
              <a:gd name="connsiteY75" fmla="*/ 282575 h 1778000"/>
              <a:gd name="connsiteX76" fmla="*/ 606425 w 736600"/>
              <a:gd name="connsiteY76" fmla="*/ 273050 h 1778000"/>
              <a:gd name="connsiteX77" fmla="*/ 615950 w 736600"/>
              <a:gd name="connsiteY77" fmla="*/ 238125 h 1778000"/>
              <a:gd name="connsiteX78" fmla="*/ 622300 w 736600"/>
              <a:gd name="connsiteY78" fmla="*/ 219075 h 1778000"/>
              <a:gd name="connsiteX79" fmla="*/ 628650 w 736600"/>
              <a:gd name="connsiteY79" fmla="*/ 187325 h 1778000"/>
              <a:gd name="connsiteX80" fmla="*/ 631825 w 736600"/>
              <a:gd name="connsiteY80" fmla="*/ 177800 h 1778000"/>
              <a:gd name="connsiteX81" fmla="*/ 638175 w 736600"/>
              <a:gd name="connsiteY81" fmla="*/ 168275 h 1778000"/>
              <a:gd name="connsiteX82" fmla="*/ 644525 w 736600"/>
              <a:gd name="connsiteY82" fmla="*/ 149225 h 1778000"/>
              <a:gd name="connsiteX83" fmla="*/ 650875 w 736600"/>
              <a:gd name="connsiteY83" fmla="*/ 139700 h 1778000"/>
              <a:gd name="connsiteX84" fmla="*/ 663575 w 736600"/>
              <a:gd name="connsiteY84" fmla="*/ 114300 h 1778000"/>
              <a:gd name="connsiteX85" fmla="*/ 669925 w 736600"/>
              <a:gd name="connsiteY85" fmla="*/ 104775 h 1778000"/>
              <a:gd name="connsiteX86" fmla="*/ 688975 w 736600"/>
              <a:gd name="connsiteY86" fmla="*/ 66675 h 1778000"/>
              <a:gd name="connsiteX87" fmla="*/ 708025 w 736600"/>
              <a:gd name="connsiteY87" fmla="*/ 50800 h 1778000"/>
              <a:gd name="connsiteX88" fmla="*/ 720725 w 736600"/>
              <a:gd name="connsiteY88" fmla="*/ 31750 h 1778000"/>
              <a:gd name="connsiteX89" fmla="*/ 727075 w 736600"/>
              <a:gd name="connsiteY89" fmla="*/ 22225 h 1778000"/>
              <a:gd name="connsiteX90" fmla="*/ 736600 w 736600"/>
              <a:gd name="connsiteY90" fmla="*/ 127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36600" h="1778000">
                <a:moveTo>
                  <a:pt x="0" y="0"/>
                </a:moveTo>
                <a:cubicBezTo>
                  <a:pt x="710" y="9938"/>
                  <a:pt x="-197" y="48917"/>
                  <a:pt x="9525" y="63500"/>
                </a:cubicBezTo>
                <a:lnTo>
                  <a:pt x="15875" y="73025"/>
                </a:lnTo>
                <a:cubicBezTo>
                  <a:pt x="17992" y="81492"/>
                  <a:pt x="19465" y="90146"/>
                  <a:pt x="22225" y="98425"/>
                </a:cubicBezTo>
                <a:cubicBezTo>
                  <a:pt x="24342" y="104775"/>
                  <a:pt x="26952" y="110981"/>
                  <a:pt x="28575" y="117475"/>
                </a:cubicBezTo>
                <a:cubicBezTo>
                  <a:pt x="29633" y="121708"/>
                  <a:pt x="30496" y="125995"/>
                  <a:pt x="31750" y="130175"/>
                </a:cubicBezTo>
                <a:cubicBezTo>
                  <a:pt x="33673" y="136586"/>
                  <a:pt x="35983" y="142875"/>
                  <a:pt x="38100" y="149225"/>
                </a:cubicBezTo>
                <a:lnTo>
                  <a:pt x="41275" y="158750"/>
                </a:lnTo>
                <a:cubicBezTo>
                  <a:pt x="42333" y="166158"/>
                  <a:pt x="43111" y="173612"/>
                  <a:pt x="44450" y="180975"/>
                </a:cubicBezTo>
                <a:cubicBezTo>
                  <a:pt x="46931" y="194623"/>
                  <a:pt x="47400" y="191299"/>
                  <a:pt x="50800" y="203200"/>
                </a:cubicBezTo>
                <a:cubicBezTo>
                  <a:pt x="51999" y="207396"/>
                  <a:pt x="53119" y="211621"/>
                  <a:pt x="53975" y="215900"/>
                </a:cubicBezTo>
                <a:cubicBezTo>
                  <a:pt x="55238" y="222213"/>
                  <a:pt x="55887" y="228637"/>
                  <a:pt x="57150" y="234950"/>
                </a:cubicBezTo>
                <a:cubicBezTo>
                  <a:pt x="58006" y="239229"/>
                  <a:pt x="59469" y="243371"/>
                  <a:pt x="60325" y="247650"/>
                </a:cubicBezTo>
                <a:cubicBezTo>
                  <a:pt x="61588" y="253963"/>
                  <a:pt x="62348" y="260366"/>
                  <a:pt x="63500" y="266700"/>
                </a:cubicBezTo>
                <a:cubicBezTo>
                  <a:pt x="64465" y="272009"/>
                  <a:pt x="65962" y="277226"/>
                  <a:pt x="66675" y="282575"/>
                </a:cubicBezTo>
                <a:cubicBezTo>
                  <a:pt x="72862" y="328979"/>
                  <a:pt x="66213" y="299776"/>
                  <a:pt x="73025" y="327025"/>
                </a:cubicBezTo>
                <a:cubicBezTo>
                  <a:pt x="74971" y="350382"/>
                  <a:pt x="75916" y="368044"/>
                  <a:pt x="79375" y="390525"/>
                </a:cubicBezTo>
                <a:cubicBezTo>
                  <a:pt x="85398" y="429673"/>
                  <a:pt x="79484" y="388883"/>
                  <a:pt x="85725" y="415925"/>
                </a:cubicBezTo>
                <a:cubicBezTo>
                  <a:pt x="88152" y="426442"/>
                  <a:pt x="90549" y="436991"/>
                  <a:pt x="92075" y="447675"/>
                </a:cubicBezTo>
                <a:cubicBezTo>
                  <a:pt x="93133" y="455083"/>
                  <a:pt x="93782" y="462562"/>
                  <a:pt x="95250" y="469900"/>
                </a:cubicBezTo>
                <a:cubicBezTo>
                  <a:pt x="95906" y="473182"/>
                  <a:pt x="97769" y="476143"/>
                  <a:pt x="98425" y="479425"/>
                </a:cubicBezTo>
                <a:cubicBezTo>
                  <a:pt x="100950" y="492050"/>
                  <a:pt x="104775" y="517525"/>
                  <a:pt x="104775" y="517525"/>
                </a:cubicBezTo>
                <a:cubicBezTo>
                  <a:pt x="105833" y="537633"/>
                  <a:pt x="106127" y="557797"/>
                  <a:pt x="107950" y="577850"/>
                </a:cubicBezTo>
                <a:cubicBezTo>
                  <a:pt x="108253" y="581183"/>
                  <a:pt x="110734" y="584051"/>
                  <a:pt x="111125" y="587375"/>
                </a:cubicBezTo>
                <a:cubicBezTo>
                  <a:pt x="114029" y="612057"/>
                  <a:pt x="116947" y="689270"/>
                  <a:pt x="117475" y="704850"/>
                </a:cubicBezTo>
                <a:cubicBezTo>
                  <a:pt x="121544" y="824900"/>
                  <a:pt x="108527" y="782780"/>
                  <a:pt x="123825" y="828675"/>
                </a:cubicBezTo>
                <a:cubicBezTo>
                  <a:pt x="124883" y="850900"/>
                  <a:pt x="126635" y="873103"/>
                  <a:pt x="127000" y="895350"/>
                </a:cubicBezTo>
                <a:cubicBezTo>
                  <a:pt x="132477" y="1229422"/>
                  <a:pt x="104157" y="1111951"/>
                  <a:pt x="133350" y="1228725"/>
                </a:cubicBezTo>
                <a:cubicBezTo>
                  <a:pt x="137991" y="1354037"/>
                  <a:pt x="132995" y="1275972"/>
                  <a:pt x="139700" y="1343025"/>
                </a:cubicBezTo>
                <a:cubicBezTo>
                  <a:pt x="140863" y="1354657"/>
                  <a:pt x="141222" y="1366378"/>
                  <a:pt x="142875" y="1377950"/>
                </a:cubicBezTo>
                <a:cubicBezTo>
                  <a:pt x="143348" y="1381263"/>
                  <a:pt x="145297" y="1384214"/>
                  <a:pt x="146050" y="1387475"/>
                </a:cubicBezTo>
                <a:cubicBezTo>
                  <a:pt x="148477" y="1397992"/>
                  <a:pt x="148987" y="1408986"/>
                  <a:pt x="152400" y="1419225"/>
                </a:cubicBezTo>
                <a:lnTo>
                  <a:pt x="158750" y="1438275"/>
                </a:lnTo>
                <a:cubicBezTo>
                  <a:pt x="154909" y="1476685"/>
                  <a:pt x="158938" y="1459935"/>
                  <a:pt x="149225" y="1489075"/>
                </a:cubicBezTo>
                <a:cubicBezTo>
                  <a:pt x="148167" y="1492250"/>
                  <a:pt x="148417" y="1496233"/>
                  <a:pt x="146050" y="1498600"/>
                </a:cubicBezTo>
                <a:lnTo>
                  <a:pt x="136525" y="1508125"/>
                </a:lnTo>
                <a:cubicBezTo>
                  <a:pt x="135467" y="1511300"/>
                  <a:pt x="134269" y="1514432"/>
                  <a:pt x="133350" y="1517650"/>
                </a:cubicBezTo>
                <a:cubicBezTo>
                  <a:pt x="121070" y="1560630"/>
                  <a:pt x="128838" y="1584484"/>
                  <a:pt x="133350" y="1644650"/>
                </a:cubicBezTo>
                <a:cubicBezTo>
                  <a:pt x="133704" y="1649370"/>
                  <a:pt x="138038" y="1652918"/>
                  <a:pt x="139700" y="1657350"/>
                </a:cubicBezTo>
                <a:cubicBezTo>
                  <a:pt x="140607" y="1659769"/>
                  <a:pt x="143857" y="1676285"/>
                  <a:pt x="146050" y="1679575"/>
                </a:cubicBezTo>
                <a:cubicBezTo>
                  <a:pt x="148541" y="1683311"/>
                  <a:pt x="152400" y="1685925"/>
                  <a:pt x="155575" y="1689100"/>
                </a:cubicBezTo>
                <a:cubicBezTo>
                  <a:pt x="160787" y="1704737"/>
                  <a:pt x="155018" y="1693928"/>
                  <a:pt x="168275" y="1704975"/>
                </a:cubicBezTo>
                <a:cubicBezTo>
                  <a:pt x="171724" y="1707850"/>
                  <a:pt x="174256" y="1711743"/>
                  <a:pt x="177800" y="1714500"/>
                </a:cubicBezTo>
                <a:cubicBezTo>
                  <a:pt x="194176" y="1727237"/>
                  <a:pt x="192004" y="1725585"/>
                  <a:pt x="206375" y="1730375"/>
                </a:cubicBezTo>
                <a:cubicBezTo>
                  <a:pt x="209550" y="1733550"/>
                  <a:pt x="212164" y="1737409"/>
                  <a:pt x="215900" y="1739900"/>
                </a:cubicBezTo>
                <a:cubicBezTo>
                  <a:pt x="221111" y="1743374"/>
                  <a:pt x="242170" y="1745866"/>
                  <a:pt x="244475" y="1746250"/>
                </a:cubicBezTo>
                <a:cubicBezTo>
                  <a:pt x="248708" y="1748367"/>
                  <a:pt x="253066" y="1750252"/>
                  <a:pt x="257175" y="1752600"/>
                </a:cubicBezTo>
                <a:cubicBezTo>
                  <a:pt x="260488" y="1754493"/>
                  <a:pt x="263114" y="1757646"/>
                  <a:pt x="266700" y="1758950"/>
                </a:cubicBezTo>
                <a:cubicBezTo>
                  <a:pt x="278927" y="1763396"/>
                  <a:pt x="294925" y="1765575"/>
                  <a:pt x="307975" y="1768475"/>
                </a:cubicBezTo>
                <a:cubicBezTo>
                  <a:pt x="315663" y="1770183"/>
                  <a:pt x="329069" y="1774227"/>
                  <a:pt x="336550" y="1774825"/>
                </a:cubicBezTo>
                <a:cubicBezTo>
                  <a:pt x="357676" y="1776515"/>
                  <a:pt x="378883" y="1776942"/>
                  <a:pt x="400050" y="1778000"/>
                </a:cubicBezTo>
                <a:cubicBezTo>
                  <a:pt x="426508" y="1776942"/>
                  <a:pt x="453231" y="1778706"/>
                  <a:pt x="479425" y="1774825"/>
                </a:cubicBezTo>
                <a:cubicBezTo>
                  <a:pt x="483200" y="1774266"/>
                  <a:pt x="482795" y="1767684"/>
                  <a:pt x="485775" y="1765300"/>
                </a:cubicBezTo>
                <a:cubicBezTo>
                  <a:pt x="488388" y="1763209"/>
                  <a:pt x="492125" y="1763183"/>
                  <a:pt x="495300" y="1762125"/>
                </a:cubicBezTo>
                <a:lnTo>
                  <a:pt x="504825" y="1733550"/>
                </a:lnTo>
                <a:lnTo>
                  <a:pt x="508000" y="1724025"/>
                </a:lnTo>
                <a:cubicBezTo>
                  <a:pt x="509058" y="1720850"/>
                  <a:pt x="510363" y="1717747"/>
                  <a:pt x="511175" y="1714500"/>
                </a:cubicBezTo>
                <a:cubicBezTo>
                  <a:pt x="512233" y="1710267"/>
                  <a:pt x="513096" y="1705980"/>
                  <a:pt x="514350" y="1701800"/>
                </a:cubicBezTo>
                <a:cubicBezTo>
                  <a:pt x="516273" y="1695389"/>
                  <a:pt x="520700" y="1682750"/>
                  <a:pt x="520700" y="1682750"/>
                </a:cubicBezTo>
                <a:cubicBezTo>
                  <a:pt x="527539" y="1607526"/>
                  <a:pt x="522465" y="1635825"/>
                  <a:pt x="530225" y="1597025"/>
                </a:cubicBezTo>
                <a:cubicBezTo>
                  <a:pt x="531283" y="1357842"/>
                  <a:pt x="531382" y="1118652"/>
                  <a:pt x="533400" y="879475"/>
                </a:cubicBezTo>
                <a:cubicBezTo>
                  <a:pt x="533618" y="853612"/>
                  <a:pt x="534991" y="850886"/>
                  <a:pt x="539750" y="831850"/>
                </a:cubicBezTo>
                <a:cubicBezTo>
                  <a:pt x="540808" y="788458"/>
                  <a:pt x="540998" y="745037"/>
                  <a:pt x="542925" y="701675"/>
                </a:cubicBezTo>
                <a:cubicBezTo>
                  <a:pt x="543119" y="697316"/>
                  <a:pt x="545244" y="693254"/>
                  <a:pt x="546100" y="688975"/>
                </a:cubicBezTo>
                <a:cubicBezTo>
                  <a:pt x="547363" y="682662"/>
                  <a:pt x="548477" y="676313"/>
                  <a:pt x="549275" y="669925"/>
                </a:cubicBezTo>
                <a:cubicBezTo>
                  <a:pt x="550594" y="659371"/>
                  <a:pt x="551487" y="648767"/>
                  <a:pt x="552450" y="638175"/>
                </a:cubicBezTo>
                <a:cubicBezTo>
                  <a:pt x="554662" y="613842"/>
                  <a:pt x="558800" y="565150"/>
                  <a:pt x="558800" y="565150"/>
                </a:cubicBezTo>
                <a:cubicBezTo>
                  <a:pt x="559858" y="539750"/>
                  <a:pt x="560097" y="514303"/>
                  <a:pt x="561975" y="488950"/>
                </a:cubicBezTo>
                <a:cubicBezTo>
                  <a:pt x="562222" y="485612"/>
                  <a:pt x="564600" y="482726"/>
                  <a:pt x="565150" y="479425"/>
                </a:cubicBezTo>
                <a:cubicBezTo>
                  <a:pt x="566726" y="469972"/>
                  <a:pt x="566830" y="460316"/>
                  <a:pt x="568325" y="450850"/>
                </a:cubicBezTo>
                <a:cubicBezTo>
                  <a:pt x="570008" y="440189"/>
                  <a:pt x="573074" y="429774"/>
                  <a:pt x="574675" y="419100"/>
                </a:cubicBezTo>
                <a:cubicBezTo>
                  <a:pt x="578191" y="395657"/>
                  <a:pt x="576938" y="384429"/>
                  <a:pt x="581025" y="361950"/>
                </a:cubicBezTo>
                <a:cubicBezTo>
                  <a:pt x="581624" y="358657"/>
                  <a:pt x="583281" y="355643"/>
                  <a:pt x="584200" y="352425"/>
                </a:cubicBezTo>
                <a:cubicBezTo>
                  <a:pt x="585399" y="348229"/>
                  <a:pt x="586428" y="343985"/>
                  <a:pt x="587375" y="339725"/>
                </a:cubicBezTo>
                <a:cubicBezTo>
                  <a:pt x="598131" y="291323"/>
                  <a:pt x="581720" y="357311"/>
                  <a:pt x="596900" y="307975"/>
                </a:cubicBezTo>
                <a:cubicBezTo>
                  <a:pt x="599467" y="299634"/>
                  <a:pt x="600490" y="290854"/>
                  <a:pt x="603250" y="282575"/>
                </a:cubicBezTo>
                <a:cubicBezTo>
                  <a:pt x="604308" y="279400"/>
                  <a:pt x="605506" y="276268"/>
                  <a:pt x="606425" y="273050"/>
                </a:cubicBezTo>
                <a:cubicBezTo>
                  <a:pt x="617281" y="235055"/>
                  <a:pt x="598139" y="296011"/>
                  <a:pt x="615950" y="238125"/>
                </a:cubicBezTo>
                <a:cubicBezTo>
                  <a:pt x="617918" y="231728"/>
                  <a:pt x="621200" y="225677"/>
                  <a:pt x="622300" y="219075"/>
                </a:cubicBezTo>
                <a:cubicBezTo>
                  <a:pt x="624795" y="204106"/>
                  <a:pt x="624861" y="200587"/>
                  <a:pt x="628650" y="187325"/>
                </a:cubicBezTo>
                <a:cubicBezTo>
                  <a:pt x="629569" y="184107"/>
                  <a:pt x="630328" y="180793"/>
                  <a:pt x="631825" y="177800"/>
                </a:cubicBezTo>
                <a:cubicBezTo>
                  <a:pt x="633532" y="174387"/>
                  <a:pt x="636625" y="171762"/>
                  <a:pt x="638175" y="168275"/>
                </a:cubicBezTo>
                <a:cubicBezTo>
                  <a:pt x="640893" y="162158"/>
                  <a:pt x="640812" y="154794"/>
                  <a:pt x="644525" y="149225"/>
                </a:cubicBezTo>
                <a:cubicBezTo>
                  <a:pt x="646642" y="146050"/>
                  <a:pt x="649048" y="143050"/>
                  <a:pt x="650875" y="139700"/>
                </a:cubicBezTo>
                <a:cubicBezTo>
                  <a:pt x="655408" y="131390"/>
                  <a:pt x="658324" y="122176"/>
                  <a:pt x="663575" y="114300"/>
                </a:cubicBezTo>
                <a:cubicBezTo>
                  <a:pt x="665692" y="111125"/>
                  <a:pt x="668375" y="108262"/>
                  <a:pt x="669925" y="104775"/>
                </a:cubicBezTo>
                <a:cubicBezTo>
                  <a:pt x="675263" y="92764"/>
                  <a:pt x="676468" y="75013"/>
                  <a:pt x="688975" y="66675"/>
                </a:cubicBezTo>
                <a:cubicBezTo>
                  <a:pt x="697442" y="61031"/>
                  <a:pt x="701443" y="59262"/>
                  <a:pt x="708025" y="50800"/>
                </a:cubicBezTo>
                <a:cubicBezTo>
                  <a:pt x="712710" y="44776"/>
                  <a:pt x="716492" y="38100"/>
                  <a:pt x="720725" y="31750"/>
                </a:cubicBezTo>
                <a:lnTo>
                  <a:pt x="727075" y="22225"/>
                </a:lnTo>
                <a:cubicBezTo>
                  <a:pt x="734012" y="11819"/>
                  <a:pt x="729609" y="12700"/>
                  <a:pt x="736600" y="1270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1080069" y="1993900"/>
            <a:ext cx="267913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080069" y="3696949"/>
            <a:ext cx="267913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Freeform: Shape 118"/>
          <p:cNvSpPr/>
          <p:nvPr/>
        </p:nvSpPr>
        <p:spPr>
          <a:xfrm>
            <a:off x="6264275" y="3714750"/>
            <a:ext cx="688975" cy="1771650"/>
          </a:xfrm>
          <a:custGeom>
            <a:avLst/>
            <a:gdLst>
              <a:gd name="connsiteX0" fmla="*/ 0 w 688975"/>
              <a:gd name="connsiteY0" fmla="*/ 889000 h 1771650"/>
              <a:gd name="connsiteX1" fmla="*/ 3175 w 688975"/>
              <a:gd name="connsiteY1" fmla="*/ 974725 h 1771650"/>
              <a:gd name="connsiteX2" fmla="*/ 12700 w 688975"/>
              <a:gd name="connsiteY2" fmla="*/ 993775 h 1771650"/>
              <a:gd name="connsiteX3" fmla="*/ 19050 w 688975"/>
              <a:gd name="connsiteY3" fmla="*/ 1012825 h 1771650"/>
              <a:gd name="connsiteX4" fmla="*/ 22225 w 688975"/>
              <a:gd name="connsiteY4" fmla="*/ 1022350 h 1771650"/>
              <a:gd name="connsiteX5" fmla="*/ 28575 w 688975"/>
              <a:gd name="connsiteY5" fmla="*/ 1031875 h 1771650"/>
              <a:gd name="connsiteX6" fmla="*/ 34925 w 688975"/>
              <a:gd name="connsiteY6" fmla="*/ 1054100 h 1771650"/>
              <a:gd name="connsiteX7" fmla="*/ 44450 w 688975"/>
              <a:gd name="connsiteY7" fmla="*/ 1076325 h 1771650"/>
              <a:gd name="connsiteX8" fmla="*/ 50800 w 688975"/>
              <a:gd name="connsiteY8" fmla="*/ 1108075 h 1771650"/>
              <a:gd name="connsiteX9" fmla="*/ 57150 w 688975"/>
              <a:gd name="connsiteY9" fmla="*/ 1139825 h 1771650"/>
              <a:gd name="connsiteX10" fmla="*/ 63500 w 688975"/>
              <a:gd name="connsiteY10" fmla="*/ 1158875 h 1771650"/>
              <a:gd name="connsiteX11" fmla="*/ 66675 w 688975"/>
              <a:gd name="connsiteY11" fmla="*/ 1168400 h 1771650"/>
              <a:gd name="connsiteX12" fmla="*/ 69850 w 688975"/>
              <a:gd name="connsiteY12" fmla="*/ 1184275 h 1771650"/>
              <a:gd name="connsiteX13" fmla="*/ 73025 w 688975"/>
              <a:gd name="connsiteY13" fmla="*/ 1193800 h 1771650"/>
              <a:gd name="connsiteX14" fmla="*/ 79375 w 688975"/>
              <a:gd name="connsiteY14" fmla="*/ 1228725 h 1771650"/>
              <a:gd name="connsiteX15" fmla="*/ 85725 w 688975"/>
              <a:gd name="connsiteY15" fmla="*/ 1250950 h 1771650"/>
              <a:gd name="connsiteX16" fmla="*/ 88900 w 688975"/>
              <a:gd name="connsiteY16" fmla="*/ 1263650 h 1771650"/>
              <a:gd name="connsiteX17" fmla="*/ 95250 w 688975"/>
              <a:gd name="connsiteY17" fmla="*/ 1295400 h 1771650"/>
              <a:gd name="connsiteX18" fmla="*/ 98425 w 688975"/>
              <a:gd name="connsiteY18" fmla="*/ 1323975 h 1771650"/>
              <a:gd name="connsiteX19" fmla="*/ 101600 w 688975"/>
              <a:gd name="connsiteY19" fmla="*/ 1333500 h 1771650"/>
              <a:gd name="connsiteX20" fmla="*/ 104775 w 688975"/>
              <a:gd name="connsiteY20" fmla="*/ 1349375 h 1771650"/>
              <a:gd name="connsiteX21" fmla="*/ 107950 w 688975"/>
              <a:gd name="connsiteY21" fmla="*/ 1362075 h 1771650"/>
              <a:gd name="connsiteX22" fmla="*/ 111125 w 688975"/>
              <a:gd name="connsiteY22" fmla="*/ 1381125 h 1771650"/>
              <a:gd name="connsiteX23" fmla="*/ 114300 w 688975"/>
              <a:gd name="connsiteY23" fmla="*/ 1390650 h 1771650"/>
              <a:gd name="connsiteX24" fmla="*/ 120650 w 688975"/>
              <a:gd name="connsiteY24" fmla="*/ 1416050 h 1771650"/>
              <a:gd name="connsiteX25" fmla="*/ 123825 w 688975"/>
              <a:gd name="connsiteY25" fmla="*/ 1431925 h 1771650"/>
              <a:gd name="connsiteX26" fmla="*/ 130175 w 688975"/>
              <a:gd name="connsiteY26" fmla="*/ 1450975 h 1771650"/>
              <a:gd name="connsiteX27" fmla="*/ 139700 w 688975"/>
              <a:gd name="connsiteY27" fmla="*/ 1485900 h 1771650"/>
              <a:gd name="connsiteX28" fmla="*/ 142875 w 688975"/>
              <a:gd name="connsiteY28" fmla="*/ 1508125 h 1771650"/>
              <a:gd name="connsiteX29" fmla="*/ 146050 w 688975"/>
              <a:gd name="connsiteY29" fmla="*/ 1517650 h 1771650"/>
              <a:gd name="connsiteX30" fmla="*/ 152400 w 688975"/>
              <a:gd name="connsiteY30" fmla="*/ 1565275 h 1771650"/>
              <a:gd name="connsiteX31" fmla="*/ 155575 w 688975"/>
              <a:gd name="connsiteY31" fmla="*/ 1574800 h 1771650"/>
              <a:gd name="connsiteX32" fmla="*/ 165100 w 688975"/>
              <a:gd name="connsiteY32" fmla="*/ 1616075 h 1771650"/>
              <a:gd name="connsiteX33" fmla="*/ 177800 w 688975"/>
              <a:gd name="connsiteY33" fmla="*/ 1635125 h 1771650"/>
              <a:gd name="connsiteX34" fmla="*/ 180975 w 688975"/>
              <a:gd name="connsiteY34" fmla="*/ 1644650 h 1771650"/>
              <a:gd name="connsiteX35" fmla="*/ 190500 w 688975"/>
              <a:gd name="connsiteY35" fmla="*/ 1647825 h 1771650"/>
              <a:gd name="connsiteX36" fmla="*/ 209550 w 688975"/>
              <a:gd name="connsiteY36" fmla="*/ 1660525 h 1771650"/>
              <a:gd name="connsiteX37" fmla="*/ 228600 w 688975"/>
              <a:gd name="connsiteY37" fmla="*/ 1676400 h 1771650"/>
              <a:gd name="connsiteX38" fmla="*/ 247650 w 688975"/>
              <a:gd name="connsiteY38" fmla="*/ 1682750 h 1771650"/>
              <a:gd name="connsiteX39" fmla="*/ 266700 w 688975"/>
              <a:gd name="connsiteY39" fmla="*/ 1692275 h 1771650"/>
              <a:gd name="connsiteX40" fmla="*/ 269875 w 688975"/>
              <a:gd name="connsiteY40" fmla="*/ 1701800 h 1771650"/>
              <a:gd name="connsiteX41" fmla="*/ 276225 w 688975"/>
              <a:gd name="connsiteY41" fmla="*/ 1711325 h 1771650"/>
              <a:gd name="connsiteX42" fmla="*/ 304800 w 688975"/>
              <a:gd name="connsiteY42" fmla="*/ 1736725 h 1771650"/>
              <a:gd name="connsiteX43" fmla="*/ 307975 w 688975"/>
              <a:gd name="connsiteY43" fmla="*/ 1746250 h 1771650"/>
              <a:gd name="connsiteX44" fmla="*/ 336550 w 688975"/>
              <a:gd name="connsiteY44" fmla="*/ 1768475 h 1771650"/>
              <a:gd name="connsiteX45" fmla="*/ 352425 w 688975"/>
              <a:gd name="connsiteY45" fmla="*/ 1771650 h 1771650"/>
              <a:gd name="connsiteX46" fmla="*/ 406400 w 688975"/>
              <a:gd name="connsiteY46" fmla="*/ 1768475 h 1771650"/>
              <a:gd name="connsiteX47" fmla="*/ 412750 w 688975"/>
              <a:gd name="connsiteY47" fmla="*/ 1758950 h 1771650"/>
              <a:gd name="connsiteX48" fmla="*/ 434975 w 688975"/>
              <a:gd name="connsiteY48" fmla="*/ 1730375 h 1771650"/>
              <a:gd name="connsiteX49" fmla="*/ 441325 w 688975"/>
              <a:gd name="connsiteY49" fmla="*/ 1704975 h 1771650"/>
              <a:gd name="connsiteX50" fmla="*/ 447675 w 688975"/>
              <a:gd name="connsiteY50" fmla="*/ 1673225 h 1771650"/>
              <a:gd name="connsiteX51" fmla="*/ 444500 w 688975"/>
              <a:gd name="connsiteY51" fmla="*/ 1384300 h 1771650"/>
              <a:gd name="connsiteX52" fmla="*/ 441325 w 688975"/>
              <a:gd name="connsiteY52" fmla="*/ 1330325 h 1771650"/>
              <a:gd name="connsiteX53" fmla="*/ 434975 w 688975"/>
              <a:gd name="connsiteY53" fmla="*/ 1295400 h 1771650"/>
              <a:gd name="connsiteX54" fmla="*/ 431800 w 688975"/>
              <a:gd name="connsiteY54" fmla="*/ 1270000 h 1771650"/>
              <a:gd name="connsiteX55" fmla="*/ 425450 w 688975"/>
              <a:gd name="connsiteY55" fmla="*/ 1231900 h 1771650"/>
              <a:gd name="connsiteX56" fmla="*/ 415925 w 688975"/>
              <a:gd name="connsiteY56" fmla="*/ 1174750 h 1771650"/>
              <a:gd name="connsiteX57" fmla="*/ 406400 w 688975"/>
              <a:gd name="connsiteY57" fmla="*/ 1149350 h 1771650"/>
              <a:gd name="connsiteX58" fmla="*/ 403225 w 688975"/>
              <a:gd name="connsiteY58" fmla="*/ 1133475 h 1771650"/>
              <a:gd name="connsiteX59" fmla="*/ 396875 w 688975"/>
              <a:gd name="connsiteY59" fmla="*/ 1120775 h 1771650"/>
              <a:gd name="connsiteX60" fmla="*/ 390525 w 688975"/>
              <a:gd name="connsiteY60" fmla="*/ 1089025 h 1771650"/>
              <a:gd name="connsiteX61" fmla="*/ 387350 w 688975"/>
              <a:gd name="connsiteY61" fmla="*/ 1076325 h 1771650"/>
              <a:gd name="connsiteX62" fmla="*/ 381000 w 688975"/>
              <a:gd name="connsiteY62" fmla="*/ 1057275 h 1771650"/>
              <a:gd name="connsiteX63" fmla="*/ 374650 w 688975"/>
              <a:gd name="connsiteY63" fmla="*/ 1012825 h 1771650"/>
              <a:gd name="connsiteX64" fmla="*/ 368300 w 688975"/>
              <a:gd name="connsiteY64" fmla="*/ 993775 h 1771650"/>
              <a:gd name="connsiteX65" fmla="*/ 365125 w 688975"/>
              <a:gd name="connsiteY65" fmla="*/ 984250 h 1771650"/>
              <a:gd name="connsiteX66" fmla="*/ 352425 w 688975"/>
              <a:gd name="connsiteY66" fmla="*/ 965200 h 1771650"/>
              <a:gd name="connsiteX67" fmla="*/ 346075 w 688975"/>
              <a:gd name="connsiteY67" fmla="*/ 955675 h 1771650"/>
              <a:gd name="connsiteX68" fmla="*/ 336550 w 688975"/>
              <a:gd name="connsiteY68" fmla="*/ 936625 h 1771650"/>
              <a:gd name="connsiteX69" fmla="*/ 333375 w 688975"/>
              <a:gd name="connsiteY69" fmla="*/ 927100 h 1771650"/>
              <a:gd name="connsiteX70" fmla="*/ 327025 w 688975"/>
              <a:gd name="connsiteY70" fmla="*/ 917575 h 1771650"/>
              <a:gd name="connsiteX71" fmla="*/ 323850 w 688975"/>
              <a:gd name="connsiteY71" fmla="*/ 908050 h 1771650"/>
              <a:gd name="connsiteX72" fmla="*/ 311150 w 688975"/>
              <a:gd name="connsiteY72" fmla="*/ 889000 h 1771650"/>
              <a:gd name="connsiteX73" fmla="*/ 304800 w 688975"/>
              <a:gd name="connsiteY73" fmla="*/ 879475 h 1771650"/>
              <a:gd name="connsiteX74" fmla="*/ 301625 w 688975"/>
              <a:gd name="connsiteY74" fmla="*/ 869950 h 1771650"/>
              <a:gd name="connsiteX75" fmla="*/ 288925 w 688975"/>
              <a:gd name="connsiteY75" fmla="*/ 850900 h 1771650"/>
              <a:gd name="connsiteX76" fmla="*/ 279400 w 688975"/>
              <a:gd name="connsiteY76" fmla="*/ 828675 h 1771650"/>
              <a:gd name="connsiteX77" fmla="*/ 276225 w 688975"/>
              <a:gd name="connsiteY77" fmla="*/ 819150 h 1771650"/>
              <a:gd name="connsiteX78" fmla="*/ 269875 w 688975"/>
              <a:gd name="connsiteY78" fmla="*/ 809625 h 1771650"/>
              <a:gd name="connsiteX79" fmla="*/ 266700 w 688975"/>
              <a:gd name="connsiteY79" fmla="*/ 800100 h 1771650"/>
              <a:gd name="connsiteX80" fmla="*/ 254000 w 688975"/>
              <a:gd name="connsiteY80" fmla="*/ 781050 h 1771650"/>
              <a:gd name="connsiteX81" fmla="*/ 244475 w 688975"/>
              <a:gd name="connsiteY81" fmla="*/ 762000 h 1771650"/>
              <a:gd name="connsiteX82" fmla="*/ 234950 w 688975"/>
              <a:gd name="connsiteY82" fmla="*/ 755650 h 1771650"/>
              <a:gd name="connsiteX83" fmla="*/ 231775 w 688975"/>
              <a:gd name="connsiteY83" fmla="*/ 746125 h 1771650"/>
              <a:gd name="connsiteX84" fmla="*/ 209550 w 688975"/>
              <a:gd name="connsiteY84" fmla="*/ 720725 h 1771650"/>
              <a:gd name="connsiteX85" fmla="*/ 203200 w 688975"/>
              <a:gd name="connsiteY85" fmla="*/ 698500 h 1771650"/>
              <a:gd name="connsiteX86" fmla="*/ 196850 w 688975"/>
              <a:gd name="connsiteY86" fmla="*/ 679450 h 1771650"/>
              <a:gd name="connsiteX87" fmla="*/ 190500 w 688975"/>
              <a:gd name="connsiteY87" fmla="*/ 660400 h 1771650"/>
              <a:gd name="connsiteX88" fmla="*/ 187325 w 688975"/>
              <a:gd name="connsiteY88" fmla="*/ 650875 h 1771650"/>
              <a:gd name="connsiteX89" fmla="*/ 184150 w 688975"/>
              <a:gd name="connsiteY89" fmla="*/ 641350 h 1771650"/>
              <a:gd name="connsiteX90" fmla="*/ 171450 w 688975"/>
              <a:gd name="connsiteY90" fmla="*/ 612775 h 1771650"/>
              <a:gd name="connsiteX91" fmla="*/ 168275 w 688975"/>
              <a:gd name="connsiteY91" fmla="*/ 603250 h 1771650"/>
              <a:gd name="connsiteX92" fmla="*/ 165100 w 688975"/>
              <a:gd name="connsiteY92" fmla="*/ 584200 h 1771650"/>
              <a:gd name="connsiteX93" fmla="*/ 161925 w 688975"/>
              <a:gd name="connsiteY93" fmla="*/ 561975 h 1771650"/>
              <a:gd name="connsiteX94" fmla="*/ 158750 w 688975"/>
              <a:gd name="connsiteY94" fmla="*/ 552450 h 1771650"/>
              <a:gd name="connsiteX95" fmla="*/ 155575 w 688975"/>
              <a:gd name="connsiteY95" fmla="*/ 444500 h 1771650"/>
              <a:gd name="connsiteX96" fmla="*/ 149225 w 688975"/>
              <a:gd name="connsiteY96" fmla="*/ 377825 h 1771650"/>
              <a:gd name="connsiteX97" fmla="*/ 146050 w 688975"/>
              <a:gd name="connsiteY97" fmla="*/ 231775 h 1771650"/>
              <a:gd name="connsiteX98" fmla="*/ 142875 w 688975"/>
              <a:gd name="connsiteY98" fmla="*/ 219075 h 1771650"/>
              <a:gd name="connsiteX99" fmla="*/ 146050 w 688975"/>
              <a:gd name="connsiteY99" fmla="*/ 50800 h 1771650"/>
              <a:gd name="connsiteX100" fmla="*/ 152400 w 688975"/>
              <a:gd name="connsiteY100" fmla="*/ 41275 h 1771650"/>
              <a:gd name="connsiteX101" fmla="*/ 180975 w 688975"/>
              <a:gd name="connsiteY101" fmla="*/ 25400 h 1771650"/>
              <a:gd name="connsiteX102" fmla="*/ 196850 w 688975"/>
              <a:gd name="connsiteY102" fmla="*/ 12700 h 1771650"/>
              <a:gd name="connsiteX103" fmla="*/ 206375 w 688975"/>
              <a:gd name="connsiteY103" fmla="*/ 6350 h 1771650"/>
              <a:gd name="connsiteX104" fmla="*/ 225425 w 688975"/>
              <a:gd name="connsiteY104" fmla="*/ 0 h 1771650"/>
              <a:gd name="connsiteX105" fmla="*/ 298450 w 688975"/>
              <a:gd name="connsiteY105" fmla="*/ 3175 h 1771650"/>
              <a:gd name="connsiteX106" fmla="*/ 317500 w 688975"/>
              <a:gd name="connsiteY106" fmla="*/ 12700 h 1771650"/>
              <a:gd name="connsiteX107" fmla="*/ 336550 w 688975"/>
              <a:gd name="connsiteY107" fmla="*/ 22225 h 1771650"/>
              <a:gd name="connsiteX108" fmla="*/ 346075 w 688975"/>
              <a:gd name="connsiteY108" fmla="*/ 31750 h 1771650"/>
              <a:gd name="connsiteX109" fmla="*/ 365125 w 688975"/>
              <a:gd name="connsiteY109" fmla="*/ 41275 h 1771650"/>
              <a:gd name="connsiteX110" fmla="*/ 384175 w 688975"/>
              <a:gd name="connsiteY110" fmla="*/ 53975 h 1771650"/>
              <a:gd name="connsiteX111" fmla="*/ 400050 w 688975"/>
              <a:gd name="connsiteY111" fmla="*/ 69850 h 1771650"/>
              <a:gd name="connsiteX112" fmla="*/ 419100 w 688975"/>
              <a:gd name="connsiteY112" fmla="*/ 88900 h 1771650"/>
              <a:gd name="connsiteX113" fmla="*/ 428625 w 688975"/>
              <a:gd name="connsiteY113" fmla="*/ 98425 h 1771650"/>
              <a:gd name="connsiteX114" fmla="*/ 444500 w 688975"/>
              <a:gd name="connsiteY114" fmla="*/ 120650 h 1771650"/>
              <a:gd name="connsiteX115" fmla="*/ 460375 w 688975"/>
              <a:gd name="connsiteY115" fmla="*/ 149225 h 1771650"/>
              <a:gd name="connsiteX116" fmla="*/ 469900 w 688975"/>
              <a:gd name="connsiteY116" fmla="*/ 155575 h 1771650"/>
              <a:gd name="connsiteX117" fmla="*/ 479425 w 688975"/>
              <a:gd name="connsiteY117" fmla="*/ 174625 h 1771650"/>
              <a:gd name="connsiteX118" fmla="*/ 485775 w 688975"/>
              <a:gd name="connsiteY118" fmla="*/ 184150 h 1771650"/>
              <a:gd name="connsiteX119" fmla="*/ 514350 w 688975"/>
              <a:gd name="connsiteY119" fmla="*/ 219075 h 1771650"/>
              <a:gd name="connsiteX120" fmla="*/ 517525 w 688975"/>
              <a:gd name="connsiteY120" fmla="*/ 228600 h 1771650"/>
              <a:gd name="connsiteX121" fmla="*/ 533400 w 688975"/>
              <a:gd name="connsiteY121" fmla="*/ 247650 h 1771650"/>
              <a:gd name="connsiteX122" fmla="*/ 536575 w 688975"/>
              <a:gd name="connsiteY122" fmla="*/ 257175 h 1771650"/>
              <a:gd name="connsiteX123" fmla="*/ 542925 w 688975"/>
              <a:gd name="connsiteY123" fmla="*/ 266700 h 1771650"/>
              <a:gd name="connsiteX124" fmla="*/ 546100 w 688975"/>
              <a:gd name="connsiteY124" fmla="*/ 276225 h 1771650"/>
              <a:gd name="connsiteX125" fmla="*/ 552450 w 688975"/>
              <a:gd name="connsiteY125" fmla="*/ 285750 h 1771650"/>
              <a:gd name="connsiteX126" fmla="*/ 558800 w 688975"/>
              <a:gd name="connsiteY126" fmla="*/ 304800 h 1771650"/>
              <a:gd name="connsiteX127" fmla="*/ 565150 w 688975"/>
              <a:gd name="connsiteY127" fmla="*/ 330200 h 1771650"/>
              <a:gd name="connsiteX128" fmla="*/ 571500 w 688975"/>
              <a:gd name="connsiteY128" fmla="*/ 342900 h 1771650"/>
              <a:gd name="connsiteX129" fmla="*/ 574675 w 688975"/>
              <a:gd name="connsiteY129" fmla="*/ 358775 h 1771650"/>
              <a:gd name="connsiteX130" fmla="*/ 577850 w 688975"/>
              <a:gd name="connsiteY130" fmla="*/ 368300 h 1771650"/>
              <a:gd name="connsiteX131" fmla="*/ 581025 w 688975"/>
              <a:gd name="connsiteY131" fmla="*/ 387350 h 1771650"/>
              <a:gd name="connsiteX132" fmla="*/ 590550 w 688975"/>
              <a:gd name="connsiteY132" fmla="*/ 419100 h 1771650"/>
              <a:gd name="connsiteX133" fmla="*/ 596900 w 688975"/>
              <a:gd name="connsiteY133" fmla="*/ 431800 h 1771650"/>
              <a:gd name="connsiteX134" fmla="*/ 603250 w 688975"/>
              <a:gd name="connsiteY134" fmla="*/ 450850 h 1771650"/>
              <a:gd name="connsiteX135" fmla="*/ 609600 w 688975"/>
              <a:gd name="connsiteY135" fmla="*/ 508000 h 1771650"/>
              <a:gd name="connsiteX136" fmla="*/ 612775 w 688975"/>
              <a:gd name="connsiteY136" fmla="*/ 523875 h 1771650"/>
              <a:gd name="connsiteX137" fmla="*/ 619125 w 688975"/>
              <a:gd name="connsiteY137" fmla="*/ 542925 h 1771650"/>
              <a:gd name="connsiteX138" fmla="*/ 628650 w 688975"/>
              <a:gd name="connsiteY138" fmla="*/ 622300 h 1771650"/>
              <a:gd name="connsiteX139" fmla="*/ 631825 w 688975"/>
              <a:gd name="connsiteY139" fmla="*/ 641350 h 1771650"/>
              <a:gd name="connsiteX140" fmla="*/ 635000 w 688975"/>
              <a:gd name="connsiteY140" fmla="*/ 650875 h 1771650"/>
              <a:gd name="connsiteX141" fmla="*/ 638175 w 688975"/>
              <a:gd name="connsiteY141" fmla="*/ 663575 h 1771650"/>
              <a:gd name="connsiteX142" fmla="*/ 641350 w 688975"/>
              <a:gd name="connsiteY142" fmla="*/ 682625 h 1771650"/>
              <a:gd name="connsiteX143" fmla="*/ 647700 w 688975"/>
              <a:gd name="connsiteY143" fmla="*/ 708025 h 1771650"/>
              <a:gd name="connsiteX144" fmla="*/ 650875 w 688975"/>
              <a:gd name="connsiteY144" fmla="*/ 733425 h 1771650"/>
              <a:gd name="connsiteX145" fmla="*/ 660400 w 688975"/>
              <a:gd name="connsiteY145" fmla="*/ 765175 h 1771650"/>
              <a:gd name="connsiteX146" fmla="*/ 663575 w 688975"/>
              <a:gd name="connsiteY146" fmla="*/ 781050 h 1771650"/>
              <a:gd name="connsiteX147" fmla="*/ 666750 w 688975"/>
              <a:gd name="connsiteY147" fmla="*/ 790575 h 1771650"/>
              <a:gd name="connsiteX148" fmla="*/ 673100 w 688975"/>
              <a:gd name="connsiteY148" fmla="*/ 815975 h 1771650"/>
              <a:gd name="connsiteX149" fmla="*/ 682625 w 688975"/>
              <a:gd name="connsiteY149" fmla="*/ 847725 h 1771650"/>
              <a:gd name="connsiteX150" fmla="*/ 688975 w 688975"/>
              <a:gd name="connsiteY150" fmla="*/ 86360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88975" h="1771650">
                <a:moveTo>
                  <a:pt x="0" y="889000"/>
                </a:moveTo>
                <a:cubicBezTo>
                  <a:pt x="1058" y="917575"/>
                  <a:pt x="1273" y="946194"/>
                  <a:pt x="3175" y="974725"/>
                </a:cubicBezTo>
                <a:cubicBezTo>
                  <a:pt x="3856" y="984942"/>
                  <a:pt x="8713" y="984804"/>
                  <a:pt x="12700" y="993775"/>
                </a:cubicBezTo>
                <a:cubicBezTo>
                  <a:pt x="15418" y="999892"/>
                  <a:pt x="16933" y="1006475"/>
                  <a:pt x="19050" y="1012825"/>
                </a:cubicBezTo>
                <a:cubicBezTo>
                  <a:pt x="20108" y="1016000"/>
                  <a:pt x="20369" y="1019565"/>
                  <a:pt x="22225" y="1022350"/>
                </a:cubicBezTo>
                <a:cubicBezTo>
                  <a:pt x="24342" y="1025525"/>
                  <a:pt x="26868" y="1028462"/>
                  <a:pt x="28575" y="1031875"/>
                </a:cubicBezTo>
                <a:cubicBezTo>
                  <a:pt x="31113" y="1036950"/>
                  <a:pt x="33569" y="1049353"/>
                  <a:pt x="34925" y="1054100"/>
                </a:cubicBezTo>
                <a:cubicBezTo>
                  <a:pt x="38039" y="1065001"/>
                  <a:pt x="38806" y="1065036"/>
                  <a:pt x="44450" y="1076325"/>
                </a:cubicBezTo>
                <a:cubicBezTo>
                  <a:pt x="51836" y="1120642"/>
                  <a:pt x="43695" y="1074921"/>
                  <a:pt x="50800" y="1108075"/>
                </a:cubicBezTo>
                <a:cubicBezTo>
                  <a:pt x="53061" y="1118628"/>
                  <a:pt x="53737" y="1129586"/>
                  <a:pt x="57150" y="1139825"/>
                </a:cubicBezTo>
                <a:lnTo>
                  <a:pt x="63500" y="1158875"/>
                </a:lnTo>
                <a:cubicBezTo>
                  <a:pt x="64558" y="1162050"/>
                  <a:pt x="66019" y="1165118"/>
                  <a:pt x="66675" y="1168400"/>
                </a:cubicBezTo>
                <a:cubicBezTo>
                  <a:pt x="67733" y="1173692"/>
                  <a:pt x="68541" y="1179040"/>
                  <a:pt x="69850" y="1184275"/>
                </a:cubicBezTo>
                <a:cubicBezTo>
                  <a:pt x="70662" y="1187522"/>
                  <a:pt x="72213" y="1190553"/>
                  <a:pt x="73025" y="1193800"/>
                </a:cubicBezTo>
                <a:cubicBezTo>
                  <a:pt x="76430" y="1207421"/>
                  <a:pt x="76544" y="1214571"/>
                  <a:pt x="79375" y="1228725"/>
                </a:cubicBezTo>
                <a:cubicBezTo>
                  <a:pt x="82684" y="1245268"/>
                  <a:pt x="81690" y="1236828"/>
                  <a:pt x="85725" y="1250950"/>
                </a:cubicBezTo>
                <a:cubicBezTo>
                  <a:pt x="86924" y="1255146"/>
                  <a:pt x="88044" y="1259371"/>
                  <a:pt x="88900" y="1263650"/>
                </a:cubicBezTo>
                <a:cubicBezTo>
                  <a:pt x="96685" y="1302574"/>
                  <a:pt x="87875" y="1265901"/>
                  <a:pt x="95250" y="1295400"/>
                </a:cubicBezTo>
                <a:cubicBezTo>
                  <a:pt x="96308" y="1304925"/>
                  <a:pt x="96849" y="1314522"/>
                  <a:pt x="98425" y="1323975"/>
                </a:cubicBezTo>
                <a:cubicBezTo>
                  <a:pt x="98975" y="1327276"/>
                  <a:pt x="100788" y="1330253"/>
                  <a:pt x="101600" y="1333500"/>
                </a:cubicBezTo>
                <a:cubicBezTo>
                  <a:pt x="102909" y="1338735"/>
                  <a:pt x="103604" y="1344107"/>
                  <a:pt x="104775" y="1349375"/>
                </a:cubicBezTo>
                <a:cubicBezTo>
                  <a:pt x="105722" y="1353635"/>
                  <a:pt x="107094" y="1357796"/>
                  <a:pt x="107950" y="1362075"/>
                </a:cubicBezTo>
                <a:cubicBezTo>
                  <a:pt x="109213" y="1368388"/>
                  <a:pt x="109728" y="1374841"/>
                  <a:pt x="111125" y="1381125"/>
                </a:cubicBezTo>
                <a:cubicBezTo>
                  <a:pt x="111851" y="1384392"/>
                  <a:pt x="113419" y="1387421"/>
                  <a:pt x="114300" y="1390650"/>
                </a:cubicBezTo>
                <a:cubicBezTo>
                  <a:pt x="116596" y="1399070"/>
                  <a:pt x="118938" y="1407492"/>
                  <a:pt x="120650" y="1416050"/>
                </a:cubicBezTo>
                <a:cubicBezTo>
                  <a:pt x="121708" y="1421342"/>
                  <a:pt x="122405" y="1426719"/>
                  <a:pt x="123825" y="1431925"/>
                </a:cubicBezTo>
                <a:cubicBezTo>
                  <a:pt x="125586" y="1438383"/>
                  <a:pt x="128552" y="1444481"/>
                  <a:pt x="130175" y="1450975"/>
                </a:cubicBezTo>
                <a:cubicBezTo>
                  <a:pt x="137337" y="1479622"/>
                  <a:pt x="133765" y="1468096"/>
                  <a:pt x="139700" y="1485900"/>
                </a:cubicBezTo>
                <a:cubicBezTo>
                  <a:pt x="140758" y="1493308"/>
                  <a:pt x="141407" y="1500787"/>
                  <a:pt x="142875" y="1508125"/>
                </a:cubicBezTo>
                <a:cubicBezTo>
                  <a:pt x="143531" y="1511407"/>
                  <a:pt x="145324" y="1514383"/>
                  <a:pt x="146050" y="1517650"/>
                </a:cubicBezTo>
                <a:cubicBezTo>
                  <a:pt x="151271" y="1541143"/>
                  <a:pt x="147814" y="1537761"/>
                  <a:pt x="152400" y="1565275"/>
                </a:cubicBezTo>
                <a:cubicBezTo>
                  <a:pt x="152950" y="1568576"/>
                  <a:pt x="154763" y="1571553"/>
                  <a:pt x="155575" y="1574800"/>
                </a:cubicBezTo>
                <a:cubicBezTo>
                  <a:pt x="157680" y="1583221"/>
                  <a:pt x="161939" y="1611333"/>
                  <a:pt x="165100" y="1616075"/>
                </a:cubicBezTo>
                <a:cubicBezTo>
                  <a:pt x="169333" y="1622425"/>
                  <a:pt x="175387" y="1627885"/>
                  <a:pt x="177800" y="1635125"/>
                </a:cubicBezTo>
                <a:cubicBezTo>
                  <a:pt x="178858" y="1638300"/>
                  <a:pt x="178608" y="1642283"/>
                  <a:pt x="180975" y="1644650"/>
                </a:cubicBezTo>
                <a:cubicBezTo>
                  <a:pt x="183342" y="1647017"/>
                  <a:pt x="187325" y="1646767"/>
                  <a:pt x="190500" y="1647825"/>
                </a:cubicBezTo>
                <a:cubicBezTo>
                  <a:pt x="220886" y="1678211"/>
                  <a:pt x="181981" y="1642145"/>
                  <a:pt x="209550" y="1660525"/>
                </a:cubicBezTo>
                <a:cubicBezTo>
                  <a:pt x="224504" y="1670494"/>
                  <a:pt x="213018" y="1669475"/>
                  <a:pt x="228600" y="1676400"/>
                </a:cubicBezTo>
                <a:cubicBezTo>
                  <a:pt x="234717" y="1679118"/>
                  <a:pt x="242081" y="1679037"/>
                  <a:pt x="247650" y="1682750"/>
                </a:cubicBezTo>
                <a:cubicBezTo>
                  <a:pt x="259960" y="1690956"/>
                  <a:pt x="253555" y="1687893"/>
                  <a:pt x="266700" y="1692275"/>
                </a:cubicBezTo>
                <a:cubicBezTo>
                  <a:pt x="267758" y="1695450"/>
                  <a:pt x="268378" y="1698807"/>
                  <a:pt x="269875" y="1701800"/>
                </a:cubicBezTo>
                <a:cubicBezTo>
                  <a:pt x="271582" y="1705213"/>
                  <a:pt x="273690" y="1708473"/>
                  <a:pt x="276225" y="1711325"/>
                </a:cubicBezTo>
                <a:cubicBezTo>
                  <a:pt x="292042" y="1729119"/>
                  <a:pt x="290323" y="1727074"/>
                  <a:pt x="304800" y="1736725"/>
                </a:cubicBezTo>
                <a:cubicBezTo>
                  <a:pt x="305858" y="1739900"/>
                  <a:pt x="305920" y="1743608"/>
                  <a:pt x="307975" y="1746250"/>
                </a:cubicBezTo>
                <a:cubicBezTo>
                  <a:pt x="319588" y="1761181"/>
                  <a:pt x="322159" y="1764877"/>
                  <a:pt x="336550" y="1768475"/>
                </a:cubicBezTo>
                <a:cubicBezTo>
                  <a:pt x="341785" y="1769784"/>
                  <a:pt x="347133" y="1770592"/>
                  <a:pt x="352425" y="1771650"/>
                </a:cubicBezTo>
                <a:cubicBezTo>
                  <a:pt x="370417" y="1770592"/>
                  <a:pt x="388764" y="1772188"/>
                  <a:pt x="406400" y="1768475"/>
                </a:cubicBezTo>
                <a:cubicBezTo>
                  <a:pt x="410134" y="1767689"/>
                  <a:pt x="410307" y="1761881"/>
                  <a:pt x="412750" y="1758950"/>
                </a:cubicBezTo>
                <a:cubicBezTo>
                  <a:pt x="421882" y="1747992"/>
                  <a:pt x="429625" y="1746424"/>
                  <a:pt x="434975" y="1730375"/>
                </a:cubicBezTo>
                <a:cubicBezTo>
                  <a:pt x="439064" y="1718107"/>
                  <a:pt x="438771" y="1720300"/>
                  <a:pt x="441325" y="1704975"/>
                </a:cubicBezTo>
                <a:cubicBezTo>
                  <a:pt x="446189" y="1675789"/>
                  <a:pt x="441590" y="1691481"/>
                  <a:pt x="447675" y="1673225"/>
                </a:cubicBezTo>
                <a:cubicBezTo>
                  <a:pt x="446617" y="1576917"/>
                  <a:pt x="446283" y="1480598"/>
                  <a:pt x="444500" y="1384300"/>
                </a:cubicBezTo>
                <a:cubicBezTo>
                  <a:pt x="444166" y="1366280"/>
                  <a:pt x="442762" y="1348290"/>
                  <a:pt x="441325" y="1330325"/>
                </a:cubicBezTo>
                <a:cubicBezTo>
                  <a:pt x="439435" y="1306706"/>
                  <a:pt x="440181" y="1311019"/>
                  <a:pt x="434975" y="1295400"/>
                </a:cubicBezTo>
                <a:cubicBezTo>
                  <a:pt x="433917" y="1286933"/>
                  <a:pt x="432797" y="1278474"/>
                  <a:pt x="431800" y="1270000"/>
                </a:cubicBezTo>
                <a:cubicBezTo>
                  <a:pt x="427933" y="1237132"/>
                  <a:pt x="431768" y="1250854"/>
                  <a:pt x="425450" y="1231900"/>
                </a:cubicBezTo>
                <a:cubicBezTo>
                  <a:pt x="420936" y="1195790"/>
                  <a:pt x="423948" y="1214867"/>
                  <a:pt x="415925" y="1174750"/>
                </a:cubicBezTo>
                <a:cubicBezTo>
                  <a:pt x="412002" y="1155133"/>
                  <a:pt x="415743" y="1163365"/>
                  <a:pt x="406400" y="1149350"/>
                </a:cubicBezTo>
                <a:cubicBezTo>
                  <a:pt x="405342" y="1144058"/>
                  <a:pt x="404932" y="1138595"/>
                  <a:pt x="403225" y="1133475"/>
                </a:cubicBezTo>
                <a:cubicBezTo>
                  <a:pt x="401728" y="1128985"/>
                  <a:pt x="398175" y="1125326"/>
                  <a:pt x="396875" y="1120775"/>
                </a:cubicBezTo>
                <a:cubicBezTo>
                  <a:pt x="393910" y="1110397"/>
                  <a:pt x="393143" y="1099496"/>
                  <a:pt x="390525" y="1089025"/>
                </a:cubicBezTo>
                <a:cubicBezTo>
                  <a:pt x="389467" y="1084792"/>
                  <a:pt x="388604" y="1080505"/>
                  <a:pt x="387350" y="1076325"/>
                </a:cubicBezTo>
                <a:cubicBezTo>
                  <a:pt x="385427" y="1069914"/>
                  <a:pt x="381000" y="1057275"/>
                  <a:pt x="381000" y="1057275"/>
                </a:cubicBezTo>
                <a:cubicBezTo>
                  <a:pt x="379473" y="1043533"/>
                  <a:pt x="378441" y="1026725"/>
                  <a:pt x="374650" y="1012825"/>
                </a:cubicBezTo>
                <a:cubicBezTo>
                  <a:pt x="372889" y="1006367"/>
                  <a:pt x="370417" y="1000125"/>
                  <a:pt x="368300" y="993775"/>
                </a:cubicBezTo>
                <a:cubicBezTo>
                  <a:pt x="367242" y="990600"/>
                  <a:pt x="366981" y="987035"/>
                  <a:pt x="365125" y="984250"/>
                </a:cubicBezTo>
                <a:lnTo>
                  <a:pt x="352425" y="965200"/>
                </a:lnTo>
                <a:cubicBezTo>
                  <a:pt x="350308" y="962025"/>
                  <a:pt x="347282" y="959295"/>
                  <a:pt x="346075" y="955675"/>
                </a:cubicBezTo>
                <a:cubicBezTo>
                  <a:pt x="338095" y="931734"/>
                  <a:pt x="348860" y="961244"/>
                  <a:pt x="336550" y="936625"/>
                </a:cubicBezTo>
                <a:cubicBezTo>
                  <a:pt x="335053" y="933632"/>
                  <a:pt x="334872" y="930093"/>
                  <a:pt x="333375" y="927100"/>
                </a:cubicBezTo>
                <a:cubicBezTo>
                  <a:pt x="331668" y="923687"/>
                  <a:pt x="328732" y="920988"/>
                  <a:pt x="327025" y="917575"/>
                </a:cubicBezTo>
                <a:cubicBezTo>
                  <a:pt x="325528" y="914582"/>
                  <a:pt x="325475" y="910976"/>
                  <a:pt x="323850" y="908050"/>
                </a:cubicBezTo>
                <a:cubicBezTo>
                  <a:pt x="320144" y="901379"/>
                  <a:pt x="315383" y="895350"/>
                  <a:pt x="311150" y="889000"/>
                </a:cubicBezTo>
                <a:cubicBezTo>
                  <a:pt x="309033" y="885825"/>
                  <a:pt x="306007" y="883095"/>
                  <a:pt x="304800" y="879475"/>
                </a:cubicBezTo>
                <a:cubicBezTo>
                  <a:pt x="303742" y="876300"/>
                  <a:pt x="303250" y="872876"/>
                  <a:pt x="301625" y="869950"/>
                </a:cubicBezTo>
                <a:cubicBezTo>
                  <a:pt x="297919" y="863279"/>
                  <a:pt x="291338" y="858140"/>
                  <a:pt x="288925" y="850900"/>
                </a:cubicBezTo>
                <a:cubicBezTo>
                  <a:pt x="281479" y="828562"/>
                  <a:pt x="291170" y="856138"/>
                  <a:pt x="279400" y="828675"/>
                </a:cubicBezTo>
                <a:cubicBezTo>
                  <a:pt x="278082" y="825599"/>
                  <a:pt x="277722" y="822143"/>
                  <a:pt x="276225" y="819150"/>
                </a:cubicBezTo>
                <a:cubicBezTo>
                  <a:pt x="274518" y="815737"/>
                  <a:pt x="271582" y="813038"/>
                  <a:pt x="269875" y="809625"/>
                </a:cubicBezTo>
                <a:cubicBezTo>
                  <a:pt x="268378" y="806632"/>
                  <a:pt x="268325" y="803026"/>
                  <a:pt x="266700" y="800100"/>
                </a:cubicBezTo>
                <a:cubicBezTo>
                  <a:pt x="262994" y="793429"/>
                  <a:pt x="256413" y="788290"/>
                  <a:pt x="254000" y="781050"/>
                </a:cubicBezTo>
                <a:cubicBezTo>
                  <a:pt x="251418" y="773303"/>
                  <a:pt x="250630" y="768155"/>
                  <a:pt x="244475" y="762000"/>
                </a:cubicBezTo>
                <a:cubicBezTo>
                  <a:pt x="241777" y="759302"/>
                  <a:pt x="238125" y="757767"/>
                  <a:pt x="234950" y="755650"/>
                </a:cubicBezTo>
                <a:cubicBezTo>
                  <a:pt x="233892" y="752475"/>
                  <a:pt x="233866" y="748738"/>
                  <a:pt x="231775" y="746125"/>
                </a:cubicBezTo>
                <a:cubicBezTo>
                  <a:pt x="216958" y="727604"/>
                  <a:pt x="222250" y="758825"/>
                  <a:pt x="209550" y="720725"/>
                </a:cubicBezTo>
                <a:cubicBezTo>
                  <a:pt x="198880" y="688714"/>
                  <a:pt x="215160" y="738367"/>
                  <a:pt x="203200" y="698500"/>
                </a:cubicBezTo>
                <a:cubicBezTo>
                  <a:pt x="201277" y="692089"/>
                  <a:pt x="198967" y="685800"/>
                  <a:pt x="196850" y="679450"/>
                </a:cubicBezTo>
                <a:lnTo>
                  <a:pt x="190500" y="660400"/>
                </a:lnTo>
                <a:lnTo>
                  <a:pt x="187325" y="650875"/>
                </a:lnTo>
                <a:cubicBezTo>
                  <a:pt x="186267" y="647700"/>
                  <a:pt x="186006" y="644135"/>
                  <a:pt x="184150" y="641350"/>
                </a:cubicBezTo>
                <a:cubicBezTo>
                  <a:pt x="174087" y="626256"/>
                  <a:pt x="179007" y="635445"/>
                  <a:pt x="171450" y="612775"/>
                </a:cubicBezTo>
                <a:cubicBezTo>
                  <a:pt x="170392" y="609600"/>
                  <a:pt x="168825" y="606551"/>
                  <a:pt x="168275" y="603250"/>
                </a:cubicBezTo>
                <a:cubicBezTo>
                  <a:pt x="167217" y="596900"/>
                  <a:pt x="166079" y="590563"/>
                  <a:pt x="165100" y="584200"/>
                </a:cubicBezTo>
                <a:cubicBezTo>
                  <a:pt x="163962" y="576803"/>
                  <a:pt x="163393" y="569313"/>
                  <a:pt x="161925" y="561975"/>
                </a:cubicBezTo>
                <a:cubicBezTo>
                  <a:pt x="161269" y="558693"/>
                  <a:pt x="159808" y="555625"/>
                  <a:pt x="158750" y="552450"/>
                </a:cubicBezTo>
                <a:cubicBezTo>
                  <a:pt x="157692" y="516467"/>
                  <a:pt x="157536" y="480445"/>
                  <a:pt x="155575" y="444500"/>
                </a:cubicBezTo>
                <a:cubicBezTo>
                  <a:pt x="154359" y="422208"/>
                  <a:pt x="149225" y="377825"/>
                  <a:pt x="149225" y="377825"/>
                </a:cubicBezTo>
                <a:cubicBezTo>
                  <a:pt x="148167" y="329142"/>
                  <a:pt x="147996" y="280431"/>
                  <a:pt x="146050" y="231775"/>
                </a:cubicBezTo>
                <a:cubicBezTo>
                  <a:pt x="145876" y="227415"/>
                  <a:pt x="142875" y="223439"/>
                  <a:pt x="142875" y="219075"/>
                </a:cubicBezTo>
                <a:cubicBezTo>
                  <a:pt x="142875" y="162973"/>
                  <a:pt x="143049" y="106821"/>
                  <a:pt x="146050" y="50800"/>
                </a:cubicBezTo>
                <a:cubicBezTo>
                  <a:pt x="146254" y="46990"/>
                  <a:pt x="149528" y="43788"/>
                  <a:pt x="152400" y="41275"/>
                </a:cubicBezTo>
                <a:cubicBezTo>
                  <a:pt x="165837" y="29518"/>
                  <a:pt x="167893" y="29761"/>
                  <a:pt x="180975" y="25400"/>
                </a:cubicBezTo>
                <a:cubicBezTo>
                  <a:pt x="191679" y="9343"/>
                  <a:pt x="181514" y="20368"/>
                  <a:pt x="196850" y="12700"/>
                </a:cubicBezTo>
                <a:cubicBezTo>
                  <a:pt x="200263" y="10993"/>
                  <a:pt x="202888" y="7900"/>
                  <a:pt x="206375" y="6350"/>
                </a:cubicBezTo>
                <a:cubicBezTo>
                  <a:pt x="212492" y="3632"/>
                  <a:pt x="225425" y="0"/>
                  <a:pt x="225425" y="0"/>
                </a:cubicBezTo>
                <a:cubicBezTo>
                  <a:pt x="249767" y="1058"/>
                  <a:pt x="274157" y="1306"/>
                  <a:pt x="298450" y="3175"/>
                </a:cubicBezTo>
                <a:cubicBezTo>
                  <a:pt x="307881" y="3900"/>
                  <a:pt x="309425" y="8662"/>
                  <a:pt x="317500" y="12700"/>
                </a:cubicBezTo>
                <a:cubicBezTo>
                  <a:pt x="331819" y="19860"/>
                  <a:pt x="322901" y="10851"/>
                  <a:pt x="336550" y="22225"/>
                </a:cubicBezTo>
                <a:cubicBezTo>
                  <a:pt x="339999" y="25100"/>
                  <a:pt x="342339" y="29259"/>
                  <a:pt x="346075" y="31750"/>
                </a:cubicBezTo>
                <a:cubicBezTo>
                  <a:pt x="374714" y="50843"/>
                  <a:pt x="335150" y="16296"/>
                  <a:pt x="365125" y="41275"/>
                </a:cubicBezTo>
                <a:cubicBezTo>
                  <a:pt x="380980" y="54488"/>
                  <a:pt x="367436" y="48395"/>
                  <a:pt x="384175" y="53975"/>
                </a:cubicBezTo>
                <a:cubicBezTo>
                  <a:pt x="397260" y="73602"/>
                  <a:pt x="382732" y="54456"/>
                  <a:pt x="400050" y="69850"/>
                </a:cubicBezTo>
                <a:cubicBezTo>
                  <a:pt x="406762" y="75816"/>
                  <a:pt x="412750" y="82550"/>
                  <a:pt x="419100" y="88900"/>
                </a:cubicBezTo>
                <a:cubicBezTo>
                  <a:pt x="422275" y="92075"/>
                  <a:pt x="426617" y="94409"/>
                  <a:pt x="428625" y="98425"/>
                </a:cubicBezTo>
                <a:cubicBezTo>
                  <a:pt x="436983" y="115141"/>
                  <a:pt x="431628" y="107778"/>
                  <a:pt x="444500" y="120650"/>
                </a:cubicBezTo>
                <a:cubicBezTo>
                  <a:pt x="447809" y="130576"/>
                  <a:pt x="451017" y="142987"/>
                  <a:pt x="460375" y="149225"/>
                </a:cubicBezTo>
                <a:lnTo>
                  <a:pt x="469900" y="155575"/>
                </a:lnTo>
                <a:cubicBezTo>
                  <a:pt x="488098" y="182872"/>
                  <a:pt x="466280" y="148335"/>
                  <a:pt x="479425" y="174625"/>
                </a:cubicBezTo>
                <a:cubicBezTo>
                  <a:pt x="481132" y="178038"/>
                  <a:pt x="483531" y="181064"/>
                  <a:pt x="485775" y="184150"/>
                </a:cubicBezTo>
                <a:cubicBezTo>
                  <a:pt x="505103" y="210726"/>
                  <a:pt x="498366" y="203091"/>
                  <a:pt x="514350" y="219075"/>
                </a:cubicBezTo>
                <a:cubicBezTo>
                  <a:pt x="515408" y="222250"/>
                  <a:pt x="515669" y="225815"/>
                  <a:pt x="517525" y="228600"/>
                </a:cubicBezTo>
                <a:cubicBezTo>
                  <a:pt x="531569" y="249666"/>
                  <a:pt x="523012" y="226875"/>
                  <a:pt x="533400" y="247650"/>
                </a:cubicBezTo>
                <a:cubicBezTo>
                  <a:pt x="534897" y="250643"/>
                  <a:pt x="535078" y="254182"/>
                  <a:pt x="536575" y="257175"/>
                </a:cubicBezTo>
                <a:cubicBezTo>
                  <a:pt x="538282" y="260588"/>
                  <a:pt x="541218" y="263287"/>
                  <a:pt x="542925" y="266700"/>
                </a:cubicBezTo>
                <a:cubicBezTo>
                  <a:pt x="544422" y="269693"/>
                  <a:pt x="544603" y="273232"/>
                  <a:pt x="546100" y="276225"/>
                </a:cubicBezTo>
                <a:cubicBezTo>
                  <a:pt x="547807" y="279638"/>
                  <a:pt x="550900" y="282263"/>
                  <a:pt x="552450" y="285750"/>
                </a:cubicBezTo>
                <a:cubicBezTo>
                  <a:pt x="555168" y="291867"/>
                  <a:pt x="557177" y="298306"/>
                  <a:pt x="558800" y="304800"/>
                </a:cubicBezTo>
                <a:cubicBezTo>
                  <a:pt x="560917" y="313267"/>
                  <a:pt x="561247" y="322394"/>
                  <a:pt x="565150" y="330200"/>
                </a:cubicBezTo>
                <a:lnTo>
                  <a:pt x="571500" y="342900"/>
                </a:lnTo>
                <a:cubicBezTo>
                  <a:pt x="572558" y="348192"/>
                  <a:pt x="573366" y="353540"/>
                  <a:pt x="574675" y="358775"/>
                </a:cubicBezTo>
                <a:cubicBezTo>
                  <a:pt x="575487" y="362022"/>
                  <a:pt x="577124" y="365033"/>
                  <a:pt x="577850" y="368300"/>
                </a:cubicBezTo>
                <a:cubicBezTo>
                  <a:pt x="579247" y="374584"/>
                  <a:pt x="579762" y="381037"/>
                  <a:pt x="581025" y="387350"/>
                </a:cubicBezTo>
                <a:cubicBezTo>
                  <a:pt x="582544" y="394946"/>
                  <a:pt x="587850" y="413700"/>
                  <a:pt x="590550" y="419100"/>
                </a:cubicBezTo>
                <a:cubicBezTo>
                  <a:pt x="592667" y="423333"/>
                  <a:pt x="595142" y="427406"/>
                  <a:pt x="596900" y="431800"/>
                </a:cubicBezTo>
                <a:cubicBezTo>
                  <a:pt x="599386" y="438015"/>
                  <a:pt x="603250" y="450850"/>
                  <a:pt x="603250" y="450850"/>
                </a:cubicBezTo>
                <a:cubicBezTo>
                  <a:pt x="605367" y="469900"/>
                  <a:pt x="605841" y="489205"/>
                  <a:pt x="609600" y="508000"/>
                </a:cubicBezTo>
                <a:cubicBezTo>
                  <a:pt x="610658" y="513292"/>
                  <a:pt x="611355" y="518669"/>
                  <a:pt x="612775" y="523875"/>
                </a:cubicBezTo>
                <a:cubicBezTo>
                  <a:pt x="614536" y="530333"/>
                  <a:pt x="619125" y="542925"/>
                  <a:pt x="619125" y="542925"/>
                </a:cubicBezTo>
                <a:cubicBezTo>
                  <a:pt x="621362" y="563059"/>
                  <a:pt x="626137" y="607223"/>
                  <a:pt x="628650" y="622300"/>
                </a:cubicBezTo>
                <a:cubicBezTo>
                  <a:pt x="629708" y="628650"/>
                  <a:pt x="630428" y="635066"/>
                  <a:pt x="631825" y="641350"/>
                </a:cubicBezTo>
                <a:cubicBezTo>
                  <a:pt x="632551" y="644617"/>
                  <a:pt x="634081" y="647657"/>
                  <a:pt x="635000" y="650875"/>
                </a:cubicBezTo>
                <a:cubicBezTo>
                  <a:pt x="636199" y="655071"/>
                  <a:pt x="637319" y="659296"/>
                  <a:pt x="638175" y="663575"/>
                </a:cubicBezTo>
                <a:cubicBezTo>
                  <a:pt x="639438" y="669888"/>
                  <a:pt x="640001" y="676330"/>
                  <a:pt x="641350" y="682625"/>
                </a:cubicBezTo>
                <a:cubicBezTo>
                  <a:pt x="643179" y="691159"/>
                  <a:pt x="646618" y="699365"/>
                  <a:pt x="647700" y="708025"/>
                </a:cubicBezTo>
                <a:cubicBezTo>
                  <a:pt x="648758" y="716492"/>
                  <a:pt x="649472" y="725009"/>
                  <a:pt x="650875" y="733425"/>
                </a:cubicBezTo>
                <a:cubicBezTo>
                  <a:pt x="656155" y="765106"/>
                  <a:pt x="651931" y="722831"/>
                  <a:pt x="660400" y="765175"/>
                </a:cubicBezTo>
                <a:cubicBezTo>
                  <a:pt x="661458" y="770467"/>
                  <a:pt x="662266" y="775815"/>
                  <a:pt x="663575" y="781050"/>
                </a:cubicBezTo>
                <a:cubicBezTo>
                  <a:pt x="664387" y="784297"/>
                  <a:pt x="665869" y="787346"/>
                  <a:pt x="666750" y="790575"/>
                </a:cubicBezTo>
                <a:cubicBezTo>
                  <a:pt x="669046" y="798995"/>
                  <a:pt x="670983" y="807508"/>
                  <a:pt x="673100" y="815975"/>
                </a:cubicBezTo>
                <a:cubicBezTo>
                  <a:pt x="677898" y="835169"/>
                  <a:pt x="674895" y="824535"/>
                  <a:pt x="682625" y="847725"/>
                </a:cubicBezTo>
                <a:cubicBezTo>
                  <a:pt x="686548" y="859495"/>
                  <a:pt x="684303" y="854257"/>
                  <a:pt x="688975" y="863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/>
          <p:cNvSpPr/>
          <p:nvPr/>
        </p:nvSpPr>
        <p:spPr>
          <a:xfrm>
            <a:off x="6977063" y="3711361"/>
            <a:ext cx="745331" cy="1770277"/>
          </a:xfrm>
          <a:custGeom>
            <a:avLst/>
            <a:gdLst>
              <a:gd name="connsiteX0" fmla="*/ 0 w 745331"/>
              <a:gd name="connsiteY0" fmla="*/ 872545 h 1770277"/>
              <a:gd name="connsiteX1" fmla="*/ 16668 w 745331"/>
              <a:gd name="connsiteY1" fmla="*/ 870164 h 1770277"/>
              <a:gd name="connsiteX2" fmla="*/ 19050 w 745331"/>
              <a:gd name="connsiteY2" fmla="*/ 863020 h 1770277"/>
              <a:gd name="connsiteX3" fmla="*/ 23812 w 745331"/>
              <a:gd name="connsiteY3" fmla="*/ 839208 h 1770277"/>
              <a:gd name="connsiteX4" fmla="*/ 26193 w 745331"/>
              <a:gd name="connsiteY4" fmla="*/ 832064 h 1770277"/>
              <a:gd name="connsiteX5" fmla="*/ 28575 w 745331"/>
              <a:gd name="connsiteY5" fmla="*/ 815395 h 1770277"/>
              <a:gd name="connsiteX6" fmla="*/ 30956 w 745331"/>
              <a:gd name="connsiteY6" fmla="*/ 805870 h 1770277"/>
              <a:gd name="connsiteX7" fmla="*/ 33337 w 745331"/>
              <a:gd name="connsiteY7" fmla="*/ 793964 h 1770277"/>
              <a:gd name="connsiteX8" fmla="*/ 38100 w 745331"/>
              <a:gd name="connsiteY8" fmla="*/ 772533 h 1770277"/>
              <a:gd name="connsiteX9" fmla="*/ 40481 w 745331"/>
              <a:gd name="connsiteY9" fmla="*/ 748720 h 1770277"/>
              <a:gd name="connsiteX10" fmla="*/ 45243 w 745331"/>
              <a:gd name="connsiteY10" fmla="*/ 658233 h 1770277"/>
              <a:gd name="connsiteX11" fmla="*/ 47625 w 745331"/>
              <a:gd name="connsiteY11" fmla="*/ 532027 h 1770277"/>
              <a:gd name="connsiteX12" fmla="*/ 50006 w 745331"/>
              <a:gd name="connsiteY12" fmla="*/ 522502 h 1770277"/>
              <a:gd name="connsiteX13" fmla="*/ 57150 w 745331"/>
              <a:gd name="connsiteY13" fmla="*/ 453445 h 1770277"/>
              <a:gd name="connsiteX14" fmla="*/ 59531 w 745331"/>
              <a:gd name="connsiteY14" fmla="*/ 386770 h 1770277"/>
              <a:gd name="connsiteX15" fmla="*/ 64293 w 745331"/>
              <a:gd name="connsiteY15" fmla="*/ 332002 h 1770277"/>
              <a:gd name="connsiteX16" fmla="*/ 69056 w 745331"/>
              <a:gd name="connsiteY16" fmla="*/ 160552 h 1770277"/>
              <a:gd name="connsiteX17" fmla="*/ 73818 w 745331"/>
              <a:gd name="connsiteY17" fmla="*/ 108164 h 1770277"/>
              <a:gd name="connsiteX18" fmla="*/ 80962 w 745331"/>
              <a:gd name="connsiteY18" fmla="*/ 70064 h 1770277"/>
              <a:gd name="connsiteX19" fmla="*/ 85725 w 745331"/>
              <a:gd name="connsiteY19" fmla="*/ 62920 h 1770277"/>
              <a:gd name="connsiteX20" fmla="*/ 95250 w 745331"/>
              <a:gd name="connsiteY20" fmla="*/ 51014 h 1770277"/>
              <a:gd name="connsiteX21" fmla="*/ 97631 w 745331"/>
              <a:gd name="connsiteY21" fmla="*/ 43870 h 1770277"/>
              <a:gd name="connsiteX22" fmla="*/ 104775 w 745331"/>
              <a:gd name="connsiteY22" fmla="*/ 39108 h 1770277"/>
              <a:gd name="connsiteX23" fmla="*/ 126206 w 745331"/>
              <a:gd name="connsiteY23" fmla="*/ 22439 h 1770277"/>
              <a:gd name="connsiteX24" fmla="*/ 133350 w 745331"/>
              <a:gd name="connsiteY24" fmla="*/ 17677 h 1770277"/>
              <a:gd name="connsiteX25" fmla="*/ 154781 w 745331"/>
              <a:gd name="connsiteY25" fmla="*/ 10533 h 1770277"/>
              <a:gd name="connsiteX26" fmla="*/ 161925 w 745331"/>
              <a:gd name="connsiteY26" fmla="*/ 8152 h 1770277"/>
              <a:gd name="connsiteX27" fmla="*/ 226218 w 745331"/>
              <a:gd name="connsiteY27" fmla="*/ 5770 h 1770277"/>
              <a:gd name="connsiteX28" fmla="*/ 326231 w 745331"/>
              <a:gd name="connsiteY28" fmla="*/ 5770 h 1770277"/>
              <a:gd name="connsiteX29" fmla="*/ 333375 w 745331"/>
              <a:gd name="connsiteY29" fmla="*/ 10533 h 1770277"/>
              <a:gd name="connsiteX30" fmla="*/ 350043 w 745331"/>
              <a:gd name="connsiteY30" fmla="*/ 36727 h 1770277"/>
              <a:gd name="connsiteX31" fmla="*/ 357187 w 745331"/>
              <a:gd name="connsiteY31" fmla="*/ 41489 h 1770277"/>
              <a:gd name="connsiteX32" fmla="*/ 359568 w 745331"/>
              <a:gd name="connsiteY32" fmla="*/ 48633 h 1770277"/>
              <a:gd name="connsiteX33" fmla="*/ 364331 w 745331"/>
              <a:gd name="connsiteY33" fmla="*/ 55777 h 1770277"/>
              <a:gd name="connsiteX34" fmla="*/ 369093 w 745331"/>
              <a:gd name="connsiteY34" fmla="*/ 74827 h 1770277"/>
              <a:gd name="connsiteX35" fmla="*/ 378618 w 745331"/>
              <a:gd name="connsiteY35" fmla="*/ 124833 h 1770277"/>
              <a:gd name="connsiteX36" fmla="*/ 381000 w 745331"/>
              <a:gd name="connsiteY36" fmla="*/ 136739 h 1770277"/>
              <a:gd name="connsiteX37" fmla="*/ 383381 w 745331"/>
              <a:gd name="connsiteY37" fmla="*/ 146264 h 1770277"/>
              <a:gd name="connsiteX38" fmla="*/ 388143 w 745331"/>
              <a:gd name="connsiteY38" fmla="*/ 170077 h 1770277"/>
              <a:gd name="connsiteX39" fmla="*/ 395287 w 745331"/>
              <a:gd name="connsiteY39" fmla="*/ 189127 h 1770277"/>
              <a:gd name="connsiteX40" fmla="*/ 397668 w 745331"/>
              <a:gd name="connsiteY40" fmla="*/ 196270 h 1770277"/>
              <a:gd name="connsiteX41" fmla="*/ 400050 w 745331"/>
              <a:gd name="connsiteY41" fmla="*/ 210558 h 1770277"/>
              <a:gd name="connsiteX42" fmla="*/ 402431 w 745331"/>
              <a:gd name="connsiteY42" fmla="*/ 217702 h 1770277"/>
              <a:gd name="connsiteX43" fmla="*/ 409575 w 745331"/>
              <a:gd name="connsiteY43" fmla="*/ 248658 h 1770277"/>
              <a:gd name="connsiteX44" fmla="*/ 411956 w 745331"/>
              <a:gd name="connsiteY44" fmla="*/ 301045 h 1770277"/>
              <a:gd name="connsiteX45" fmla="*/ 414337 w 745331"/>
              <a:gd name="connsiteY45" fmla="*/ 315333 h 1770277"/>
              <a:gd name="connsiteX46" fmla="*/ 416718 w 745331"/>
              <a:gd name="connsiteY46" fmla="*/ 346289 h 1770277"/>
              <a:gd name="connsiteX47" fmla="*/ 421481 w 745331"/>
              <a:gd name="connsiteY47" fmla="*/ 403439 h 1770277"/>
              <a:gd name="connsiteX48" fmla="*/ 419100 w 745331"/>
              <a:gd name="connsiteY48" fmla="*/ 553458 h 1770277"/>
              <a:gd name="connsiteX49" fmla="*/ 416718 w 745331"/>
              <a:gd name="connsiteY49" fmla="*/ 567745 h 1770277"/>
              <a:gd name="connsiteX50" fmla="*/ 411956 w 745331"/>
              <a:gd name="connsiteY50" fmla="*/ 593939 h 1770277"/>
              <a:gd name="connsiteX51" fmla="*/ 409575 w 745331"/>
              <a:gd name="connsiteY51" fmla="*/ 612989 h 1770277"/>
              <a:gd name="connsiteX52" fmla="*/ 407193 w 745331"/>
              <a:gd name="connsiteY52" fmla="*/ 660614 h 1770277"/>
              <a:gd name="connsiteX53" fmla="*/ 404812 w 745331"/>
              <a:gd name="connsiteY53" fmla="*/ 667758 h 1770277"/>
              <a:gd name="connsiteX54" fmla="*/ 402431 w 745331"/>
              <a:gd name="connsiteY54" fmla="*/ 677283 h 1770277"/>
              <a:gd name="connsiteX55" fmla="*/ 400050 w 745331"/>
              <a:gd name="connsiteY55" fmla="*/ 696333 h 1770277"/>
              <a:gd name="connsiteX56" fmla="*/ 397668 w 745331"/>
              <a:gd name="connsiteY56" fmla="*/ 705858 h 1770277"/>
              <a:gd name="connsiteX57" fmla="*/ 395287 w 745331"/>
              <a:gd name="connsiteY57" fmla="*/ 717764 h 1770277"/>
              <a:gd name="connsiteX58" fmla="*/ 390525 w 745331"/>
              <a:gd name="connsiteY58" fmla="*/ 736814 h 1770277"/>
              <a:gd name="connsiteX59" fmla="*/ 385762 w 745331"/>
              <a:gd name="connsiteY59" fmla="*/ 753483 h 1770277"/>
              <a:gd name="connsiteX60" fmla="*/ 383381 w 745331"/>
              <a:gd name="connsiteY60" fmla="*/ 770152 h 1770277"/>
              <a:gd name="connsiteX61" fmla="*/ 381000 w 745331"/>
              <a:gd name="connsiteY61" fmla="*/ 777295 h 1770277"/>
              <a:gd name="connsiteX62" fmla="*/ 378618 w 745331"/>
              <a:gd name="connsiteY62" fmla="*/ 798727 h 1770277"/>
              <a:gd name="connsiteX63" fmla="*/ 376237 w 745331"/>
              <a:gd name="connsiteY63" fmla="*/ 839208 h 1770277"/>
              <a:gd name="connsiteX64" fmla="*/ 373856 w 745331"/>
              <a:gd name="connsiteY64" fmla="*/ 846352 h 1770277"/>
              <a:gd name="connsiteX65" fmla="*/ 371475 w 745331"/>
              <a:gd name="connsiteY65" fmla="*/ 855877 h 1770277"/>
              <a:gd name="connsiteX66" fmla="*/ 369093 w 745331"/>
              <a:gd name="connsiteY66" fmla="*/ 870164 h 1770277"/>
              <a:gd name="connsiteX67" fmla="*/ 366712 w 745331"/>
              <a:gd name="connsiteY67" fmla="*/ 877308 h 1770277"/>
              <a:gd name="connsiteX68" fmla="*/ 361950 w 745331"/>
              <a:gd name="connsiteY68" fmla="*/ 908264 h 1770277"/>
              <a:gd name="connsiteX69" fmla="*/ 359568 w 745331"/>
              <a:gd name="connsiteY69" fmla="*/ 915408 h 1770277"/>
              <a:gd name="connsiteX70" fmla="*/ 357187 w 745331"/>
              <a:gd name="connsiteY70" fmla="*/ 953508 h 1770277"/>
              <a:gd name="connsiteX71" fmla="*/ 352425 w 745331"/>
              <a:gd name="connsiteY71" fmla="*/ 1015420 h 1770277"/>
              <a:gd name="connsiteX72" fmla="*/ 347662 w 745331"/>
              <a:gd name="connsiteY72" fmla="*/ 1477383 h 1770277"/>
              <a:gd name="connsiteX73" fmla="*/ 350043 w 745331"/>
              <a:gd name="connsiteY73" fmla="*/ 1610733 h 1770277"/>
              <a:gd name="connsiteX74" fmla="*/ 352425 w 745331"/>
              <a:gd name="connsiteY74" fmla="*/ 1629783 h 1770277"/>
              <a:gd name="connsiteX75" fmla="*/ 354806 w 745331"/>
              <a:gd name="connsiteY75" fmla="*/ 1689314 h 1770277"/>
              <a:gd name="connsiteX76" fmla="*/ 357187 w 745331"/>
              <a:gd name="connsiteY76" fmla="*/ 1696458 h 1770277"/>
              <a:gd name="connsiteX77" fmla="*/ 359568 w 745331"/>
              <a:gd name="connsiteY77" fmla="*/ 1708364 h 1770277"/>
              <a:gd name="connsiteX78" fmla="*/ 361950 w 745331"/>
              <a:gd name="connsiteY78" fmla="*/ 1722652 h 1770277"/>
              <a:gd name="connsiteX79" fmla="*/ 364331 w 745331"/>
              <a:gd name="connsiteY79" fmla="*/ 1729795 h 1770277"/>
              <a:gd name="connsiteX80" fmla="*/ 366712 w 745331"/>
              <a:gd name="connsiteY80" fmla="*/ 1739320 h 1770277"/>
              <a:gd name="connsiteX81" fmla="*/ 371475 w 745331"/>
              <a:gd name="connsiteY81" fmla="*/ 1753608 h 1770277"/>
              <a:gd name="connsiteX82" fmla="*/ 385762 w 745331"/>
              <a:gd name="connsiteY82" fmla="*/ 1758370 h 1770277"/>
              <a:gd name="connsiteX83" fmla="*/ 392906 w 745331"/>
              <a:gd name="connsiteY83" fmla="*/ 1760752 h 1770277"/>
              <a:gd name="connsiteX84" fmla="*/ 409575 w 745331"/>
              <a:gd name="connsiteY84" fmla="*/ 1767895 h 1770277"/>
              <a:gd name="connsiteX85" fmla="*/ 476250 w 745331"/>
              <a:gd name="connsiteY85" fmla="*/ 1770277 h 1770277"/>
              <a:gd name="connsiteX86" fmla="*/ 495300 w 745331"/>
              <a:gd name="connsiteY86" fmla="*/ 1767895 h 1770277"/>
              <a:gd name="connsiteX87" fmla="*/ 504825 w 745331"/>
              <a:gd name="connsiteY87" fmla="*/ 1763133 h 1770277"/>
              <a:gd name="connsiteX88" fmla="*/ 511968 w 745331"/>
              <a:gd name="connsiteY88" fmla="*/ 1760752 h 1770277"/>
              <a:gd name="connsiteX89" fmla="*/ 535781 w 745331"/>
              <a:gd name="connsiteY89" fmla="*/ 1746464 h 1770277"/>
              <a:gd name="connsiteX90" fmla="*/ 550068 w 745331"/>
              <a:gd name="connsiteY90" fmla="*/ 1734558 h 1770277"/>
              <a:gd name="connsiteX91" fmla="*/ 559593 w 745331"/>
              <a:gd name="connsiteY91" fmla="*/ 1720270 h 1770277"/>
              <a:gd name="connsiteX92" fmla="*/ 564356 w 745331"/>
              <a:gd name="connsiteY92" fmla="*/ 1713127 h 1770277"/>
              <a:gd name="connsiteX93" fmla="*/ 581025 w 745331"/>
              <a:gd name="connsiteY93" fmla="*/ 1677408 h 1770277"/>
              <a:gd name="connsiteX94" fmla="*/ 595312 w 745331"/>
              <a:gd name="connsiteY94" fmla="*/ 1648833 h 1770277"/>
              <a:gd name="connsiteX95" fmla="*/ 600075 w 745331"/>
              <a:gd name="connsiteY95" fmla="*/ 1634545 h 1770277"/>
              <a:gd name="connsiteX96" fmla="*/ 607218 w 745331"/>
              <a:gd name="connsiteY96" fmla="*/ 1615495 h 1770277"/>
              <a:gd name="connsiteX97" fmla="*/ 611981 w 745331"/>
              <a:gd name="connsiteY97" fmla="*/ 1596445 h 1770277"/>
              <a:gd name="connsiteX98" fmla="*/ 616743 w 745331"/>
              <a:gd name="connsiteY98" fmla="*/ 1584539 h 1770277"/>
              <a:gd name="connsiteX99" fmla="*/ 621506 w 745331"/>
              <a:gd name="connsiteY99" fmla="*/ 1565489 h 1770277"/>
              <a:gd name="connsiteX100" fmla="*/ 628650 w 745331"/>
              <a:gd name="connsiteY100" fmla="*/ 1529770 h 1770277"/>
              <a:gd name="connsiteX101" fmla="*/ 635793 w 745331"/>
              <a:gd name="connsiteY101" fmla="*/ 1453570 h 1770277"/>
              <a:gd name="connsiteX102" fmla="*/ 638175 w 745331"/>
              <a:gd name="connsiteY102" fmla="*/ 1413089 h 1770277"/>
              <a:gd name="connsiteX103" fmla="*/ 647700 w 745331"/>
              <a:gd name="connsiteY103" fmla="*/ 1374989 h 1770277"/>
              <a:gd name="connsiteX104" fmla="*/ 652462 w 745331"/>
              <a:gd name="connsiteY104" fmla="*/ 1315458 h 1770277"/>
              <a:gd name="connsiteX105" fmla="*/ 654843 w 745331"/>
              <a:gd name="connsiteY105" fmla="*/ 1308314 h 1770277"/>
              <a:gd name="connsiteX106" fmla="*/ 659606 w 745331"/>
              <a:gd name="connsiteY106" fmla="*/ 1272595 h 1770277"/>
              <a:gd name="connsiteX107" fmla="*/ 661987 w 745331"/>
              <a:gd name="connsiteY107" fmla="*/ 1248783 h 1770277"/>
              <a:gd name="connsiteX108" fmla="*/ 669131 w 745331"/>
              <a:gd name="connsiteY108" fmla="*/ 1215445 h 1770277"/>
              <a:gd name="connsiteX109" fmla="*/ 671512 w 745331"/>
              <a:gd name="connsiteY109" fmla="*/ 1194014 h 1770277"/>
              <a:gd name="connsiteX110" fmla="*/ 676275 w 745331"/>
              <a:gd name="connsiteY110" fmla="*/ 1174964 h 1770277"/>
              <a:gd name="connsiteX111" fmla="*/ 681037 w 745331"/>
              <a:gd name="connsiteY111" fmla="*/ 1136864 h 1770277"/>
              <a:gd name="connsiteX112" fmla="*/ 683418 w 745331"/>
              <a:gd name="connsiteY112" fmla="*/ 1115433 h 1770277"/>
              <a:gd name="connsiteX113" fmla="*/ 688181 w 745331"/>
              <a:gd name="connsiteY113" fmla="*/ 1098764 h 1770277"/>
              <a:gd name="connsiteX114" fmla="*/ 690562 w 745331"/>
              <a:gd name="connsiteY114" fmla="*/ 1084477 h 1770277"/>
              <a:gd name="connsiteX115" fmla="*/ 695325 w 745331"/>
              <a:gd name="connsiteY115" fmla="*/ 1063045 h 1770277"/>
              <a:gd name="connsiteX116" fmla="*/ 697706 w 745331"/>
              <a:gd name="connsiteY116" fmla="*/ 1043995 h 1770277"/>
              <a:gd name="connsiteX117" fmla="*/ 700087 w 745331"/>
              <a:gd name="connsiteY117" fmla="*/ 1020183 h 1770277"/>
              <a:gd name="connsiteX118" fmla="*/ 704850 w 745331"/>
              <a:gd name="connsiteY118" fmla="*/ 1005895 h 1770277"/>
              <a:gd name="connsiteX119" fmla="*/ 707231 w 745331"/>
              <a:gd name="connsiteY119" fmla="*/ 993989 h 1770277"/>
              <a:gd name="connsiteX120" fmla="*/ 711993 w 745331"/>
              <a:gd name="connsiteY120" fmla="*/ 958270 h 1770277"/>
              <a:gd name="connsiteX121" fmla="*/ 716756 w 745331"/>
              <a:gd name="connsiteY121" fmla="*/ 939220 h 1770277"/>
              <a:gd name="connsiteX122" fmla="*/ 723900 w 745331"/>
              <a:gd name="connsiteY122" fmla="*/ 913027 h 1770277"/>
              <a:gd name="connsiteX123" fmla="*/ 726281 w 745331"/>
              <a:gd name="connsiteY123" fmla="*/ 905883 h 1770277"/>
              <a:gd name="connsiteX124" fmla="*/ 735806 w 745331"/>
              <a:gd name="connsiteY124" fmla="*/ 891595 h 1770277"/>
              <a:gd name="connsiteX125" fmla="*/ 745331 w 745331"/>
              <a:gd name="connsiteY125" fmla="*/ 882070 h 177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745331" h="1770277">
                <a:moveTo>
                  <a:pt x="0" y="872545"/>
                </a:moveTo>
                <a:cubicBezTo>
                  <a:pt x="5556" y="871751"/>
                  <a:pt x="11648" y="872674"/>
                  <a:pt x="16668" y="870164"/>
                </a:cubicBezTo>
                <a:cubicBezTo>
                  <a:pt x="18913" y="869041"/>
                  <a:pt x="18360" y="865434"/>
                  <a:pt x="19050" y="863020"/>
                </a:cubicBezTo>
                <a:cubicBezTo>
                  <a:pt x="23790" y="846430"/>
                  <a:pt x="19140" y="860236"/>
                  <a:pt x="23812" y="839208"/>
                </a:cubicBezTo>
                <a:cubicBezTo>
                  <a:pt x="24356" y="836758"/>
                  <a:pt x="25399" y="834445"/>
                  <a:pt x="26193" y="832064"/>
                </a:cubicBezTo>
                <a:cubicBezTo>
                  <a:pt x="26987" y="826508"/>
                  <a:pt x="27571" y="820917"/>
                  <a:pt x="28575" y="815395"/>
                </a:cubicBezTo>
                <a:cubicBezTo>
                  <a:pt x="29160" y="812175"/>
                  <a:pt x="30246" y="809065"/>
                  <a:pt x="30956" y="805870"/>
                </a:cubicBezTo>
                <a:cubicBezTo>
                  <a:pt x="31834" y="801919"/>
                  <a:pt x="32613" y="797946"/>
                  <a:pt x="33337" y="793964"/>
                </a:cubicBezTo>
                <a:cubicBezTo>
                  <a:pt x="36689" y="775526"/>
                  <a:pt x="33901" y="785128"/>
                  <a:pt x="38100" y="772533"/>
                </a:cubicBezTo>
                <a:cubicBezTo>
                  <a:pt x="38894" y="764595"/>
                  <a:pt x="39913" y="756677"/>
                  <a:pt x="40481" y="748720"/>
                </a:cubicBezTo>
                <a:cubicBezTo>
                  <a:pt x="41569" y="733491"/>
                  <a:pt x="44563" y="671826"/>
                  <a:pt x="45243" y="658233"/>
                </a:cubicBezTo>
                <a:cubicBezTo>
                  <a:pt x="46037" y="616164"/>
                  <a:pt x="46149" y="574077"/>
                  <a:pt x="47625" y="532027"/>
                </a:cubicBezTo>
                <a:cubicBezTo>
                  <a:pt x="47740" y="528756"/>
                  <a:pt x="49669" y="525757"/>
                  <a:pt x="50006" y="522502"/>
                </a:cubicBezTo>
                <a:cubicBezTo>
                  <a:pt x="57540" y="449668"/>
                  <a:pt x="49526" y="483933"/>
                  <a:pt x="57150" y="453445"/>
                </a:cubicBezTo>
                <a:cubicBezTo>
                  <a:pt x="57944" y="431220"/>
                  <a:pt x="58586" y="408989"/>
                  <a:pt x="59531" y="386770"/>
                </a:cubicBezTo>
                <a:cubicBezTo>
                  <a:pt x="61495" y="340616"/>
                  <a:pt x="58377" y="355667"/>
                  <a:pt x="64293" y="332002"/>
                </a:cubicBezTo>
                <a:cubicBezTo>
                  <a:pt x="70722" y="248445"/>
                  <a:pt x="64445" y="338096"/>
                  <a:pt x="69056" y="160552"/>
                </a:cubicBezTo>
                <a:cubicBezTo>
                  <a:pt x="71576" y="63537"/>
                  <a:pt x="67977" y="143209"/>
                  <a:pt x="73818" y="108164"/>
                </a:cubicBezTo>
                <a:cubicBezTo>
                  <a:pt x="75000" y="101073"/>
                  <a:pt x="76706" y="76447"/>
                  <a:pt x="80962" y="70064"/>
                </a:cubicBezTo>
                <a:lnTo>
                  <a:pt x="85725" y="62920"/>
                </a:lnTo>
                <a:cubicBezTo>
                  <a:pt x="91710" y="44965"/>
                  <a:pt x="82940" y="66402"/>
                  <a:pt x="95250" y="51014"/>
                </a:cubicBezTo>
                <a:cubicBezTo>
                  <a:pt x="96818" y="49054"/>
                  <a:pt x="96063" y="45830"/>
                  <a:pt x="97631" y="43870"/>
                </a:cubicBezTo>
                <a:cubicBezTo>
                  <a:pt x="99419" y="41635"/>
                  <a:pt x="102576" y="40940"/>
                  <a:pt x="104775" y="39108"/>
                </a:cubicBezTo>
                <a:cubicBezTo>
                  <a:pt x="127159" y="20455"/>
                  <a:pt x="90090" y="46515"/>
                  <a:pt x="126206" y="22439"/>
                </a:cubicBezTo>
                <a:cubicBezTo>
                  <a:pt x="128587" y="20852"/>
                  <a:pt x="130635" y="18582"/>
                  <a:pt x="133350" y="17677"/>
                </a:cubicBezTo>
                <a:lnTo>
                  <a:pt x="154781" y="10533"/>
                </a:lnTo>
                <a:cubicBezTo>
                  <a:pt x="157162" y="9739"/>
                  <a:pt x="159417" y="8245"/>
                  <a:pt x="161925" y="8152"/>
                </a:cubicBezTo>
                <a:lnTo>
                  <a:pt x="226218" y="5770"/>
                </a:lnTo>
                <a:cubicBezTo>
                  <a:pt x="263541" y="-3560"/>
                  <a:pt x="246068" y="-96"/>
                  <a:pt x="326231" y="5770"/>
                </a:cubicBezTo>
                <a:cubicBezTo>
                  <a:pt x="329085" y="5979"/>
                  <a:pt x="330994" y="8945"/>
                  <a:pt x="333375" y="10533"/>
                </a:cubicBezTo>
                <a:cubicBezTo>
                  <a:pt x="335316" y="13768"/>
                  <a:pt x="348027" y="35383"/>
                  <a:pt x="350043" y="36727"/>
                </a:cubicBezTo>
                <a:lnTo>
                  <a:pt x="357187" y="41489"/>
                </a:lnTo>
                <a:cubicBezTo>
                  <a:pt x="357981" y="43870"/>
                  <a:pt x="358445" y="46388"/>
                  <a:pt x="359568" y="48633"/>
                </a:cubicBezTo>
                <a:cubicBezTo>
                  <a:pt x="360848" y="51193"/>
                  <a:pt x="363353" y="53087"/>
                  <a:pt x="364331" y="55777"/>
                </a:cubicBezTo>
                <a:cubicBezTo>
                  <a:pt x="366568" y="61928"/>
                  <a:pt x="369093" y="74827"/>
                  <a:pt x="369093" y="74827"/>
                </a:cubicBezTo>
                <a:cubicBezTo>
                  <a:pt x="374183" y="120622"/>
                  <a:pt x="367514" y="69333"/>
                  <a:pt x="378618" y="124833"/>
                </a:cubicBezTo>
                <a:cubicBezTo>
                  <a:pt x="379412" y="128802"/>
                  <a:pt x="380122" y="132788"/>
                  <a:pt x="381000" y="136739"/>
                </a:cubicBezTo>
                <a:cubicBezTo>
                  <a:pt x="381710" y="139934"/>
                  <a:pt x="382739" y="143055"/>
                  <a:pt x="383381" y="146264"/>
                </a:cubicBezTo>
                <a:cubicBezTo>
                  <a:pt x="386496" y="161842"/>
                  <a:pt x="384458" y="157182"/>
                  <a:pt x="388143" y="170077"/>
                </a:cubicBezTo>
                <a:cubicBezTo>
                  <a:pt x="390300" y="177625"/>
                  <a:pt x="392279" y="181106"/>
                  <a:pt x="395287" y="189127"/>
                </a:cubicBezTo>
                <a:cubicBezTo>
                  <a:pt x="396168" y="191477"/>
                  <a:pt x="397123" y="193820"/>
                  <a:pt x="397668" y="196270"/>
                </a:cubicBezTo>
                <a:cubicBezTo>
                  <a:pt x="398716" y="200983"/>
                  <a:pt x="399003" y="205845"/>
                  <a:pt x="400050" y="210558"/>
                </a:cubicBezTo>
                <a:cubicBezTo>
                  <a:pt x="400595" y="213008"/>
                  <a:pt x="401867" y="215256"/>
                  <a:pt x="402431" y="217702"/>
                </a:cubicBezTo>
                <a:cubicBezTo>
                  <a:pt x="410310" y="251847"/>
                  <a:pt x="403819" y="231394"/>
                  <a:pt x="409575" y="248658"/>
                </a:cubicBezTo>
                <a:cubicBezTo>
                  <a:pt x="410369" y="266120"/>
                  <a:pt x="410711" y="283609"/>
                  <a:pt x="411956" y="301045"/>
                </a:cubicBezTo>
                <a:cubicBezTo>
                  <a:pt x="412300" y="305861"/>
                  <a:pt x="413832" y="310531"/>
                  <a:pt x="414337" y="315333"/>
                </a:cubicBezTo>
                <a:cubicBezTo>
                  <a:pt x="415420" y="325625"/>
                  <a:pt x="416092" y="335959"/>
                  <a:pt x="416718" y="346289"/>
                </a:cubicBezTo>
                <a:cubicBezTo>
                  <a:pt x="419975" y="400031"/>
                  <a:pt x="415099" y="377907"/>
                  <a:pt x="421481" y="403439"/>
                </a:cubicBezTo>
                <a:cubicBezTo>
                  <a:pt x="420687" y="453445"/>
                  <a:pt x="420549" y="503466"/>
                  <a:pt x="419100" y="553458"/>
                </a:cubicBezTo>
                <a:cubicBezTo>
                  <a:pt x="418960" y="558284"/>
                  <a:pt x="417401" y="562965"/>
                  <a:pt x="416718" y="567745"/>
                </a:cubicBezTo>
                <a:cubicBezTo>
                  <a:pt x="413351" y="591309"/>
                  <a:pt x="416625" y="579930"/>
                  <a:pt x="411956" y="593939"/>
                </a:cubicBezTo>
                <a:cubicBezTo>
                  <a:pt x="411162" y="600289"/>
                  <a:pt x="410031" y="606606"/>
                  <a:pt x="409575" y="612989"/>
                </a:cubicBezTo>
                <a:cubicBezTo>
                  <a:pt x="408442" y="628843"/>
                  <a:pt x="408570" y="644779"/>
                  <a:pt x="407193" y="660614"/>
                </a:cubicBezTo>
                <a:cubicBezTo>
                  <a:pt x="406976" y="663115"/>
                  <a:pt x="405502" y="665344"/>
                  <a:pt x="404812" y="667758"/>
                </a:cubicBezTo>
                <a:cubicBezTo>
                  <a:pt x="403913" y="670905"/>
                  <a:pt x="402969" y="674055"/>
                  <a:pt x="402431" y="677283"/>
                </a:cubicBezTo>
                <a:cubicBezTo>
                  <a:pt x="401379" y="683595"/>
                  <a:pt x="401102" y="690021"/>
                  <a:pt x="400050" y="696333"/>
                </a:cubicBezTo>
                <a:cubicBezTo>
                  <a:pt x="399512" y="699561"/>
                  <a:pt x="398378" y="702663"/>
                  <a:pt x="397668" y="705858"/>
                </a:cubicBezTo>
                <a:cubicBezTo>
                  <a:pt x="396790" y="709809"/>
                  <a:pt x="396197" y="713820"/>
                  <a:pt x="395287" y="717764"/>
                </a:cubicBezTo>
                <a:cubicBezTo>
                  <a:pt x="393815" y="724142"/>
                  <a:pt x="392113" y="730464"/>
                  <a:pt x="390525" y="736814"/>
                </a:cubicBezTo>
                <a:cubicBezTo>
                  <a:pt x="387537" y="748764"/>
                  <a:pt x="389175" y="743242"/>
                  <a:pt x="385762" y="753483"/>
                </a:cubicBezTo>
                <a:cubicBezTo>
                  <a:pt x="384968" y="759039"/>
                  <a:pt x="384482" y="764648"/>
                  <a:pt x="383381" y="770152"/>
                </a:cubicBezTo>
                <a:cubicBezTo>
                  <a:pt x="382889" y="772613"/>
                  <a:pt x="381413" y="774819"/>
                  <a:pt x="381000" y="777295"/>
                </a:cubicBezTo>
                <a:cubicBezTo>
                  <a:pt x="379818" y="784385"/>
                  <a:pt x="379169" y="791560"/>
                  <a:pt x="378618" y="798727"/>
                </a:cubicBezTo>
                <a:cubicBezTo>
                  <a:pt x="377581" y="812204"/>
                  <a:pt x="377582" y="825758"/>
                  <a:pt x="376237" y="839208"/>
                </a:cubicBezTo>
                <a:cubicBezTo>
                  <a:pt x="375987" y="841706"/>
                  <a:pt x="374546" y="843938"/>
                  <a:pt x="373856" y="846352"/>
                </a:cubicBezTo>
                <a:cubicBezTo>
                  <a:pt x="372957" y="849499"/>
                  <a:pt x="372117" y="852668"/>
                  <a:pt x="371475" y="855877"/>
                </a:cubicBezTo>
                <a:cubicBezTo>
                  <a:pt x="370528" y="860611"/>
                  <a:pt x="370140" y="865451"/>
                  <a:pt x="369093" y="870164"/>
                </a:cubicBezTo>
                <a:cubicBezTo>
                  <a:pt x="368548" y="872614"/>
                  <a:pt x="367321" y="874873"/>
                  <a:pt x="366712" y="877308"/>
                </a:cubicBezTo>
                <a:cubicBezTo>
                  <a:pt x="362459" y="894321"/>
                  <a:pt x="365808" y="887045"/>
                  <a:pt x="361950" y="908264"/>
                </a:cubicBezTo>
                <a:cubicBezTo>
                  <a:pt x="361501" y="910734"/>
                  <a:pt x="360362" y="913027"/>
                  <a:pt x="359568" y="915408"/>
                </a:cubicBezTo>
                <a:cubicBezTo>
                  <a:pt x="358774" y="928108"/>
                  <a:pt x="357839" y="940800"/>
                  <a:pt x="357187" y="953508"/>
                </a:cubicBezTo>
                <a:cubicBezTo>
                  <a:pt x="354169" y="1012369"/>
                  <a:pt x="360657" y="990724"/>
                  <a:pt x="352425" y="1015420"/>
                </a:cubicBezTo>
                <a:cubicBezTo>
                  <a:pt x="354907" y="1169322"/>
                  <a:pt x="359478" y="1323756"/>
                  <a:pt x="347662" y="1477383"/>
                </a:cubicBezTo>
                <a:cubicBezTo>
                  <a:pt x="348456" y="1521833"/>
                  <a:pt x="348654" y="1566298"/>
                  <a:pt x="350043" y="1610733"/>
                </a:cubicBezTo>
                <a:cubicBezTo>
                  <a:pt x="350243" y="1617129"/>
                  <a:pt x="352038" y="1623395"/>
                  <a:pt x="352425" y="1629783"/>
                </a:cubicBezTo>
                <a:cubicBezTo>
                  <a:pt x="353627" y="1649606"/>
                  <a:pt x="353391" y="1669505"/>
                  <a:pt x="354806" y="1689314"/>
                </a:cubicBezTo>
                <a:cubicBezTo>
                  <a:pt x="354985" y="1691818"/>
                  <a:pt x="356578" y="1694023"/>
                  <a:pt x="357187" y="1696458"/>
                </a:cubicBezTo>
                <a:cubicBezTo>
                  <a:pt x="358169" y="1700384"/>
                  <a:pt x="358844" y="1704382"/>
                  <a:pt x="359568" y="1708364"/>
                </a:cubicBezTo>
                <a:cubicBezTo>
                  <a:pt x="360432" y="1713115"/>
                  <a:pt x="360902" y="1717939"/>
                  <a:pt x="361950" y="1722652"/>
                </a:cubicBezTo>
                <a:cubicBezTo>
                  <a:pt x="362495" y="1725102"/>
                  <a:pt x="363642" y="1727382"/>
                  <a:pt x="364331" y="1729795"/>
                </a:cubicBezTo>
                <a:cubicBezTo>
                  <a:pt x="365230" y="1732942"/>
                  <a:pt x="365772" y="1736185"/>
                  <a:pt x="366712" y="1739320"/>
                </a:cubicBezTo>
                <a:cubicBezTo>
                  <a:pt x="368155" y="1744129"/>
                  <a:pt x="366712" y="1752021"/>
                  <a:pt x="371475" y="1753608"/>
                </a:cubicBezTo>
                <a:lnTo>
                  <a:pt x="385762" y="1758370"/>
                </a:lnTo>
                <a:cubicBezTo>
                  <a:pt x="388143" y="1759164"/>
                  <a:pt x="390817" y="1759360"/>
                  <a:pt x="392906" y="1760752"/>
                </a:cubicBezTo>
                <a:cubicBezTo>
                  <a:pt x="399435" y="1765104"/>
                  <a:pt x="401091" y="1767365"/>
                  <a:pt x="409575" y="1767895"/>
                </a:cubicBezTo>
                <a:cubicBezTo>
                  <a:pt x="431771" y="1769282"/>
                  <a:pt x="454025" y="1769483"/>
                  <a:pt x="476250" y="1770277"/>
                </a:cubicBezTo>
                <a:cubicBezTo>
                  <a:pt x="482600" y="1769483"/>
                  <a:pt x="489092" y="1769447"/>
                  <a:pt x="495300" y="1767895"/>
                </a:cubicBezTo>
                <a:cubicBezTo>
                  <a:pt x="498744" y="1767034"/>
                  <a:pt x="501562" y="1764531"/>
                  <a:pt x="504825" y="1763133"/>
                </a:cubicBezTo>
                <a:cubicBezTo>
                  <a:pt x="507132" y="1762144"/>
                  <a:pt x="509661" y="1761741"/>
                  <a:pt x="511968" y="1760752"/>
                </a:cubicBezTo>
                <a:cubicBezTo>
                  <a:pt x="518543" y="1757934"/>
                  <a:pt x="531551" y="1750694"/>
                  <a:pt x="535781" y="1746464"/>
                </a:cubicBezTo>
                <a:cubicBezTo>
                  <a:pt x="544948" y="1737297"/>
                  <a:pt x="540123" y="1741188"/>
                  <a:pt x="550068" y="1734558"/>
                </a:cubicBezTo>
                <a:lnTo>
                  <a:pt x="559593" y="1720270"/>
                </a:lnTo>
                <a:cubicBezTo>
                  <a:pt x="561180" y="1717889"/>
                  <a:pt x="563293" y="1715784"/>
                  <a:pt x="564356" y="1713127"/>
                </a:cubicBezTo>
                <a:cubicBezTo>
                  <a:pt x="569754" y="1699629"/>
                  <a:pt x="572727" y="1691240"/>
                  <a:pt x="581025" y="1677408"/>
                </a:cubicBezTo>
                <a:cubicBezTo>
                  <a:pt x="589316" y="1663588"/>
                  <a:pt x="588907" y="1665485"/>
                  <a:pt x="595312" y="1648833"/>
                </a:cubicBezTo>
                <a:cubicBezTo>
                  <a:pt x="597114" y="1644147"/>
                  <a:pt x="598359" y="1639263"/>
                  <a:pt x="600075" y="1634545"/>
                </a:cubicBezTo>
                <a:cubicBezTo>
                  <a:pt x="602702" y="1627322"/>
                  <a:pt x="605287" y="1622576"/>
                  <a:pt x="607218" y="1615495"/>
                </a:cubicBezTo>
                <a:cubicBezTo>
                  <a:pt x="608940" y="1609180"/>
                  <a:pt x="610056" y="1602701"/>
                  <a:pt x="611981" y="1596445"/>
                </a:cubicBezTo>
                <a:cubicBezTo>
                  <a:pt x="613238" y="1592360"/>
                  <a:pt x="615486" y="1588624"/>
                  <a:pt x="616743" y="1584539"/>
                </a:cubicBezTo>
                <a:cubicBezTo>
                  <a:pt x="618668" y="1578283"/>
                  <a:pt x="619918" y="1571839"/>
                  <a:pt x="621506" y="1565489"/>
                </a:cubicBezTo>
                <a:cubicBezTo>
                  <a:pt x="624454" y="1553697"/>
                  <a:pt x="627075" y="1541846"/>
                  <a:pt x="628650" y="1529770"/>
                </a:cubicBezTo>
                <a:cubicBezTo>
                  <a:pt x="633742" y="1490731"/>
                  <a:pt x="633443" y="1491171"/>
                  <a:pt x="635793" y="1453570"/>
                </a:cubicBezTo>
                <a:cubicBezTo>
                  <a:pt x="636636" y="1440079"/>
                  <a:pt x="636682" y="1426523"/>
                  <a:pt x="638175" y="1413089"/>
                </a:cubicBezTo>
                <a:cubicBezTo>
                  <a:pt x="640091" y="1395844"/>
                  <a:pt x="642753" y="1389830"/>
                  <a:pt x="647700" y="1374989"/>
                </a:cubicBezTo>
                <a:cubicBezTo>
                  <a:pt x="648594" y="1359795"/>
                  <a:pt x="649287" y="1332925"/>
                  <a:pt x="652462" y="1315458"/>
                </a:cubicBezTo>
                <a:cubicBezTo>
                  <a:pt x="652911" y="1312988"/>
                  <a:pt x="654049" y="1310695"/>
                  <a:pt x="654843" y="1308314"/>
                </a:cubicBezTo>
                <a:cubicBezTo>
                  <a:pt x="656783" y="1294739"/>
                  <a:pt x="658065" y="1286464"/>
                  <a:pt x="659606" y="1272595"/>
                </a:cubicBezTo>
                <a:cubicBezTo>
                  <a:pt x="660487" y="1264667"/>
                  <a:pt x="660676" y="1256651"/>
                  <a:pt x="661987" y="1248783"/>
                </a:cubicBezTo>
                <a:cubicBezTo>
                  <a:pt x="671145" y="1193836"/>
                  <a:pt x="663296" y="1259214"/>
                  <a:pt x="669131" y="1215445"/>
                </a:cubicBezTo>
                <a:cubicBezTo>
                  <a:pt x="670081" y="1208320"/>
                  <a:pt x="670263" y="1201092"/>
                  <a:pt x="671512" y="1194014"/>
                </a:cubicBezTo>
                <a:cubicBezTo>
                  <a:pt x="672650" y="1187568"/>
                  <a:pt x="676275" y="1174964"/>
                  <a:pt x="676275" y="1174964"/>
                </a:cubicBezTo>
                <a:cubicBezTo>
                  <a:pt x="677862" y="1162264"/>
                  <a:pt x="679624" y="1149585"/>
                  <a:pt x="681037" y="1136864"/>
                </a:cubicBezTo>
                <a:cubicBezTo>
                  <a:pt x="681831" y="1129720"/>
                  <a:pt x="682325" y="1122537"/>
                  <a:pt x="683418" y="1115433"/>
                </a:cubicBezTo>
                <a:cubicBezTo>
                  <a:pt x="686009" y="1098590"/>
                  <a:pt x="685072" y="1112758"/>
                  <a:pt x="688181" y="1098764"/>
                </a:cubicBezTo>
                <a:cubicBezTo>
                  <a:pt x="689228" y="1094051"/>
                  <a:pt x="689515" y="1089190"/>
                  <a:pt x="690562" y="1084477"/>
                </a:cubicBezTo>
                <a:cubicBezTo>
                  <a:pt x="696233" y="1058954"/>
                  <a:pt x="689138" y="1106351"/>
                  <a:pt x="695325" y="1063045"/>
                </a:cubicBezTo>
                <a:cubicBezTo>
                  <a:pt x="696230" y="1056710"/>
                  <a:pt x="696999" y="1050355"/>
                  <a:pt x="697706" y="1043995"/>
                </a:cubicBezTo>
                <a:cubicBezTo>
                  <a:pt x="698587" y="1036067"/>
                  <a:pt x="698617" y="1028023"/>
                  <a:pt x="700087" y="1020183"/>
                </a:cubicBezTo>
                <a:cubicBezTo>
                  <a:pt x="701012" y="1015249"/>
                  <a:pt x="703866" y="1010818"/>
                  <a:pt x="704850" y="1005895"/>
                </a:cubicBezTo>
                <a:cubicBezTo>
                  <a:pt x="705644" y="1001926"/>
                  <a:pt x="706507" y="997971"/>
                  <a:pt x="707231" y="993989"/>
                </a:cubicBezTo>
                <a:cubicBezTo>
                  <a:pt x="712219" y="966551"/>
                  <a:pt x="706956" y="993524"/>
                  <a:pt x="711993" y="958270"/>
                </a:cubicBezTo>
                <a:cubicBezTo>
                  <a:pt x="714918" y="937799"/>
                  <a:pt x="713064" y="953989"/>
                  <a:pt x="716756" y="939220"/>
                </a:cubicBezTo>
                <a:cubicBezTo>
                  <a:pt x="723486" y="912296"/>
                  <a:pt x="713683" y="943676"/>
                  <a:pt x="723900" y="913027"/>
                </a:cubicBezTo>
                <a:cubicBezTo>
                  <a:pt x="724694" y="910646"/>
                  <a:pt x="724889" y="907972"/>
                  <a:pt x="726281" y="905883"/>
                </a:cubicBezTo>
                <a:cubicBezTo>
                  <a:pt x="729456" y="901120"/>
                  <a:pt x="731758" y="895642"/>
                  <a:pt x="735806" y="891595"/>
                </a:cubicBezTo>
                <a:lnTo>
                  <a:pt x="745331" y="88207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/>
          <p:cNvSpPr/>
          <p:nvPr/>
        </p:nvSpPr>
        <p:spPr>
          <a:xfrm rot="10800000">
            <a:off x="7763920" y="3698875"/>
            <a:ext cx="736600" cy="1778000"/>
          </a:xfrm>
          <a:custGeom>
            <a:avLst/>
            <a:gdLst>
              <a:gd name="connsiteX0" fmla="*/ 0 w 736600"/>
              <a:gd name="connsiteY0" fmla="*/ 0 h 1778000"/>
              <a:gd name="connsiteX1" fmla="*/ 9525 w 736600"/>
              <a:gd name="connsiteY1" fmla="*/ 63500 h 1778000"/>
              <a:gd name="connsiteX2" fmla="*/ 15875 w 736600"/>
              <a:gd name="connsiteY2" fmla="*/ 73025 h 1778000"/>
              <a:gd name="connsiteX3" fmla="*/ 22225 w 736600"/>
              <a:gd name="connsiteY3" fmla="*/ 98425 h 1778000"/>
              <a:gd name="connsiteX4" fmla="*/ 28575 w 736600"/>
              <a:gd name="connsiteY4" fmla="*/ 117475 h 1778000"/>
              <a:gd name="connsiteX5" fmla="*/ 31750 w 736600"/>
              <a:gd name="connsiteY5" fmla="*/ 130175 h 1778000"/>
              <a:gd name="connsiteX6" fmla="*/ 38100 w 736600"/>
              <a:gd name="connsiteY6" fmla="*/ 149225 h 1778000"/>
              <a:gd name="connsiteX7" fmla="*/ 41275 w 736600"/>
              <a:gd name="connsiteY7" fmla="*/ 158750 h 1778000"/>
              <a:gd name="connsiteX8" fmla="*/ 44450 w 736600"/>
              <a:gd name="connsiteY8" fmla="*/ 180975 h 1778000"/>
              <a:gd name="connsiteX9" fmla="*/ 50800 w 736600"/>
              <a:gd name="connsiteY9" fmla="*/ 203200 h 1778000"/>
              <a:gd name="connsiteX10" fmla="*/ 53975 w 736600"/>
              <a:gd name="connsiteY10" fmla="*/ 215900 h 1778000"/>
              <a:gd name="connsiteX11" fmla="*/ 57150 w 736600"/>
              <a:gd name="connsiteY11" fmla="*/ 234950 h 1778000"/>
              <a:gd name="connsiteX12" fmla="*/ 60325 w 736600"/>
              <a:gd name="connsiteY12" fmla="*/ 247650 h 1778000"/>
              <a:gd name="connsiteX13" fmla="*/ 63500 w 736600"/>
              <a:gd name="connsiteY13" fmla="*/ 266700 h 1778000"/>
              <a:gd name="connsiteX14" fmla="*/ 66675 w 736600"/>
              <a:gd name="connsiteY14" fmla="*/ 282575 h 1778000"/>
              <a:gd name="connsiteX15" fmla="*/ 73025 w 736600"/>
              <a:gd name="connsiteY15" fmla="*/ 327025 h 1778000"/>
              <a:gd name="connsiteX16" fmla="*/ 79375 w 736600"/>
              <a:gd name="connsiteY16" fmla="*/ 390525 h 1778000"/>
              <a:gd name="connsiteX17" fmla="*/ 85725 w 736600"/>
              <a:gd name="connsiteY17" fmla="*/ 415925 h 1778000"/>
              <a:gd name="connsiteX18" fmla="*/ 92075 w 736600"/>
              <a:gd name="connsiteY18" fmla="*/ 447675 h 1778000"/>
              <a:gd name="connsiteX19" fmla="*/ 95250 w 736600"/>
              <a:gd name="connsiteY19" fmla="*/ 469900 h 1778000"/>
              <a:gd name="connsiteX20" fmla="*/ 98425 w 736600"/>
              <a:gd name="connsiteY20" fmla="*/ 479425 h 1778000"/>
              <a:gd name="connsiteX21" fmla="*/ 104775 w 736600"/>
              <a:gd name="connsiteY21" fmla="*/ 517525 h 1778000"/>
              <a:gd name="connsiteX22" fmla="*/ 107950 w 736600"/>
              <a:gd name="connsiteY22" fmla="*/ 577850 h 1778000"/>
              <a:gd name="connsiteX23" fmla="*/ 111125 w 736600"/>
              <a:gd name="connsiteY23" fmla="*/ 587375 h 1778000"/>
              <a:gd name="connsiteX24" fmla="*/ 117475 w 736600"/>
              <a:gd name="connsiteY24" fmla="*/ 704850 h 1778000"/>
              <a:gd name="connsiteX25" fmla="*/ 123825 w 736600"/>
              <a:gd name="connsiteY25" fmla="*/ 828675 h 1778000"/>
              <a:gd name="connsiteX26" fmla="*/ 127000 w 736600"/>
              <a:gd name="connsiteY26" fmla="*/ 895350 h 1778000"/>
              <a:gd name="connsiteX27" fmla="*/ 133350 w 736600"/>
              <a:gd name="connsiteY27" fmla="*/ 1228725 h 1778000"/>
              <a:gd name="connsiteX28" fmla="*/ 139700 w 736600"/>
              <a:gd name="connsiteY28" fmla="*/ 1343025 h 1778000"/>
              <a:gd name="connsiteX29" fmla="*/ 142875 w 736600"/>
              <a:gd name="connsiteY29" fmla="*/ 1377950 h 1778000"/>
              <a:gd name="connsiteX30" fmla="*/ 146050 w 736600"/>
              <a:gd name="connsiteY30" fmla="*/ 1387475 h 1778000"/>
              <a:gd name="connsiteX31" fmla="*/ 152400 w 736600"/>
              <a:gd name="connsiteY31" fmla="*/ 1419225 h 1778000"/>
              <a:gd name="connsiteX32" fmla="*/ 158750 w 736600"/>
              <a:gd name="connsiteY32" fmla="*/ 1438275 h 1778000"/>
              <a:gd name="connsiteX33" fmla="*/ 149225 w 736600"/>
              <a:gd name="connsiteY33" fmla="*/ 1489075 h 1778000"/>
              <a:gd name="connsiteX34" fmla="*/ 146050 w 736600"/>
              <a:gd name="connsiteY34" fmla="*/ 1498600 h 1778000"/>
              <a:gd name="connsiteX35" fmla="*/ 136525 w 736600"/>
              <a:gd name="connsiteY35" fmla="*/ 1508125 h 1778000"/>
              <a:gd name="connsiteX36" fmla="*/ 133350 w 736600"/>
              <a:gd name="connsiteY36" fmla="*/ 1517650 h 1778000"/>
              <a:gd name="connsiteX37" fmla="*/ 133350 w 736600"/>
              <a:gd name="connsiteY37" fmla="*/ 1644650 h 1778000"/>
              <a:gd name="connsiteX38" fmla="*/ 139700 w 736600"/>
              <a:gd name="connsiteY38" fmla="*/ 1657350 h 1778000"/>
              <a:gd name="connsiteX39" fmla="*/ 146050 w 736600"/>
              <a:gd name="connsiteY39" fmla="*/ 1679575 h 1778000"/>
              <a:gd name="connsiteX40" fmla="*/ 155575 w 736600"/>
              <a:gd name="connsiteY40" fmla="*/ 1689100 h 1778000"/>
              <a:gd name="connsiteX41" fmla="*/ 168275 w 736600"/>
              <a:gd name="connsiteY41" fmla="*/ 1704975 h 1778000"/>
              <a:gd name="connsiteX42" fmla="*/ 177800 w 736600"/>
              <a:gd name="connsiteY42" fmla="*/ 1714500 h 1778000"/>
              <a:gd name="connsiteX43" fmla="*/ 206375 w 736600"/>
              <a:gd name="connsiteY43" fmla="*/ 1730375 h 1778000"/>
              <a:gd name="connsiteX44" fmla="*/ 215900 w 736600"/>
              <a:gd name="connsiteY44" fmla="*/ 1739900 h 1778000"/>
              <a:gd name="connsiteX45" fmla="*/ 244475 w 736600"/>
              <a:gd name="connsiteY45" fmla="*/ 1746250 h 1778000"/>
              <a:gd name="connsiteX46" fmla="*/ 257175 w 736600"/>
              <a:gd name="connsiteY46" fmla="*/ 1752600 h 1778000"/>
              <a:gd name="connsiteX47" fmla="*/ 266700 w 736600"/>
              <a:gd name="connsiteY47" fmla="*/ 1758950 h 1778000"/>
              <a:gd name="connsiteX48" fmla="*/ 307975 w 736600"/>
              <a:gd name="connsiteY48" fmla="*/ 1768475 h 1778000"/>
              <a:gd name="connsiteX49" fmla="*/ 336550 w 736600"/>
              <a:gd name="connsiteY49" fmla="*/ 1774825 h 1778000"/>
              <a:gd name="connsiteX50" fmla="*/ 400050 w 736600"/>
              <a:gd name="connsiteY50" fmla="*/ 1778000 h 1778000"/>
              <a:gd name="connsiteX51" fmla="*/ 479425 w 736600"/>
              <a:gd name="connsiteY51" fmla="*/ 1774825 h 1778000"/>
              <a:gd name="connsiteX52" fmla="*/ 485775 w 736600"/>
              <a:gd name="connsiteY52" fmla="*/ 1765300 h 1778000"/>
              <a:gd name="connsiteX53" fmla="*/ 495300 w 736600"/>
              <a:gd name="connsiteY53" fmla="*/ 1762125 h 1778000"/>
              <a:gd name="connsiteX54" fmla="*/ 504825 w 736600"/>
              <a:gd name="connsiteY54" fmla="*/ 1733550 h 1778000"/>
              <a:gd name="connsiteX55" fmla="*/ 508000 w 736600"/>
              <a:gd name="connsiteY55" fmla="*/ 1724025 h 1778000"/>
              <a:gd name="connsiteX56" fmla="*/ 511175 w 736600"/>
              <a:gd name="connsiteY56" fmla="*/ 1714500 h 1778000"/>
              <a:gd name="connsiteX57" fmla="*/ 514350 w 736600"/>
              <a:gd name="connsiteY57" fmla="*/ 1701800 h 1778000"/>
              <a:gd name="connsiteX58" fmla="*/ 520700 w 736600"/>
              <a:gd name="connsiteY58" fmla="*/ 1682750 h 1778000"/>
              <a:gd name="connsiteX59" fmla="*/ 530225 w 736600"/>
              <a:gd name="connsiteY59" fmla="*/ 1597025 h 1778000"/>
              <a:gd name="connsiteX60" fmla="*/ 533400 w 736600"/>
              <a:gd name="connsiteY60" fmla="*/ 879475 h 1778000"/>
              <a:gd name="connsiteX61" fmla="*/ 539750 w 736600"/>
              <a:gd name="connsiteY61" fmla="*/ 831850 h 1778000"/>
              <a:gd name="connsiteX62" fmla="*/ 542925 w 736600"/>
              <a:gd name="connsiteY62" fmla="*/ 701675 h 1778000"/>
              <a:gd name="connsiteX63" fmla="*/ 546100 w 736600"/>
              <a:gd name="connsiteY63" fmla="*/ 688975 h 1778000"/>
              <a:gd name="connsiteX64" fmla="*/ 549275 w 736600"/>
              <a:gd name="connsiteY64" fmla="*/ 669925 h 1778000"/>
              <a:gd name="connsiteX65" fmla="*/ 552450 w 736600"/>
              <a:gd name="connsiteY65" fmla="*/ 638175 h 1778000"/>
              <a:gd name="connsiteX66" fmla="*/ 558800 w 736600"/>
              <a:gd name="connsiteY66" fmla="*/ 565150 h 1778000"/>
              <a:gd name="connsiteX67" fmla="*/ 561975 w 736600"/>
              <a:gd name="connsiteY67" fmla="*/ 488950 h 1778000"/>
              <a:gd name="connsiteX68" fmla="*/ 565150 w 736600"/>
              <a:gd name="connsiteY68" fmla="*/ 479425 h 1778000"/>
              <a:gd name="connsiteX69" fmla="*/ 568325 w 736600"/>
              <a:gd name="connsiteY69" fmla="*/ 450850 h 1778000"/>
              <a:gd name="connsiteX70" fmla="*/ 574675 w 736600"/>
              <a:gd name="connsiteY70" fmla="*/ 419100 h 1778000"/>
              <a:gd name="connsiteX71" fmla="*/ 581025 w 736600"/>
              <a:gd name="connsiteY71" fmla="*/ 361950 h 1778000"/>
              <a:gd name="connsiteX72" fmla="*/ 584200 w 736600"/>
              <a:gd name="connsiteY72" fmla="*/ 352425 h 1778000"/>
              <a:gd name="connsiteX73" fmla="*/ 587375 w 736600"/>
              <a:gd name="connsiteY73" fmla="*/ 339725 h 1778000"/>
              <a:gd name="connsiteX74" fmla="*/ 596900 w 736600"/>
              <a:gd name="connsiteY74" fmla="*/ 307975 h 1778000"/>
              <a:gd name="connsiteX75" fmla="*/ 603250 w 736600"/>
              <a:gd name="connsiteY75" fmla="*/ 282575 h 1778000"/>
              <a:gd name="connsiteX76" fmla="*/ 606425 w 736600"/>
              <a:gd name="connsiteY76" fmla="*/ 273050 h 1778000"/>
              <a:gd name="connsiteX77" fmla="*/ 615950 w 736600"/>
              <a:gd name="connsiteY77" fmla="*/ 238125 h 1778000"/>
              <a:gd name="connsiteX78" fmla="*/ 622300 w 736600"/>
              <a:gd name="connsiteY78" fmla="*/ 219075 h 1778000"/>
              <a:gd name="connsiteX79" fmla="*/ 628650 w 736600"/>
              <a:gd name="connsiteY79" fmla="*/ 187325 h 1778000"/>
              <a:gd name="connsiteX80" fmla="*/ 631825 w 736600"/>
              <a:gd name="connsiteY80" fmla="*/ 177800 h 1778000"/>
              <a:gd name="connsiteX81" fmla="*/ 638175 w 736600"/>
              <a:gd name="connsiteY81" fmla="*/ 168275 h 1778000"/>
              <a:gd name="connsiteX82" fmla="*/ 644525 w 736600"/>
              <a:gd name="connsiteY82" fmla="*/ 149225 h 1778000"/>
              <a:gd name="connsiteX83" fmla="*/ 650875 w 736600"/>
              <a:gd name="connsiteY83" fmla="*/ 139700 h 1778000"/>
              <a:gd name="connsiteX84" fmla="*/ 663575 w 736600"/>
              <a:gd name="connsiteY84" fmla="*/ 114300 h 1778000"/>
              <a:gd name="connsiteX85" fmla="*/ 669925 w 736600"/>
              <a:gd name="connsiteY85" fmla="*/ 104775 h 1778000"/>
              <a:gd name="connsiteX86" fmla="*/ 688975 w 736600"/>
              <a:gd name="connsiteY86" fmla="*/ 66675 h 1778000"/>
              <a:gd name="connsiteX87" fmla="*/ 708025 w 736600"/>
              <a:gd name="connsiteY87" fmla="*/ 50800 h 1778000"/>
              <a:gd name="connsiteX88" fmla="*/ 720725 w 736600"/>
              <a:gd name="connsiteY88" fmla="*/ 31750 h 1778000"/>
              <a:gd name="connsiteX89" fmla="*/ 727075 w 736600"/>
              <a:gd name="connsiteY89" fmla="*/ 22225 h 1778000"/>
              <a:gd name="connsiteX90" fmla="*/ 736600 w 736600"/>
              <a:gd name="connsiteY90" fmla="*/ 127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36600" h="1778000">
                <a:moveTo>
                  <a:pt x="0" y="0"/>
                </a:moveTo>
                <a:cubicBezTo>
                  <a:pt x="710" y="9938"/>
                  <a:pt x="-197" y="48917"/>
                  <a:pt x="9525" y="63500"/>
                </a:cubicBezTo>
                <a:lnTo>
                  <a:pt x="15875" y="73025"/>
                </a:lnTo>
                <a:cubicBezTo>
                  <a:pt x="17992" y="81492"/>
                  <a:pt x="19465" y="90146"/>
                  <a:pt x="22225" y="98425"/>
                </a:cubicBezTo>
                <a:cubicBezTo>
                  <a:pt x="24342" y="104775"/>
                  <a:pt x="26952" y="110981"/>
                  <a:pt x="28575" y="117475"/>
                </a:cubicBezTo>
                <a:cubicBezTo>
                  <a:pt x="29633" y="121708"/>
                  <a:pt x="30496" y="125995"/>
                  <a:pt x="31750" y="130175"/>
                </a:cubicBezTo>
                <a:cubicBezTo>
                  <a:pt x="33673" y="136586"/>
                  <a:pt x="35983" y="142875"/>
                  <a:pt x="38100" y="149225"/>
                </a:cubicBezTo>
                <a:lnTo>
                  <a:pt x="41275" y="158750"/>
                </a:lnTo>
                <a:cubicBezTo>
                  <a:pt x="42333" y="166158"/>
                  <a:pt x="43111" y="173612"/>
                  <a:pt x="44450" y="180975"/>
                </a:cubicBezTo>
                <a:cubicBezTo>
                  <a:pt x="46931" y="194623"/>
                  <a:pt x="47400" y="191299"/>
                  <a:pt x="50800" y="203200"/>
                </a:cubicBezTo>
                <a:cubicBezTo>
                  <a:pt x="51999" y="207396"/>
                  <a:pt x="53119" y="211621"/>
                  <a:pt x="53975" y="215900"/>
                </a:cubicBezTo>
                <a:cubicBezTo>
                  <a:pt x="55238" y="222213"/>
                  <a:pt x="55887" y="228637"/>
                  <a:pt x="57150" y="234950"/>
                </a:cubicBezTo>
                <a:cubicBezTo>
                  <a:pt x="58006" y="239229"/>
                  <a:pt x="59469" y="243371"/>
                  <a:pt x="60325" y="247650"/>
                </a:cubicBezTo>
                <a:cubicBezTo>
                  <a:pt x="61588" y="253963"/>
                  <a:pt x="62348" y="260366"/>
                  <a:pt x="63500" y="266700"/>
                </a:cubicBezTo>
                <a:cubicBezTo>
                  <a:pt x="64465" y="272009"/>
                  <a:pt x="65962" y="277226"/>
                  <a:pt x="66675" y="282575"/>
                </a:cubicBezTo>
                <a:cubicBezTo>
                  <a:pt x="72862" y="328979"/>
                  <a:pt x="66213" y="299776"/>
                  <a:pt x="73025" y="327025"/>
                </a:cubicBezTo>
                <a:cubicBezTo>
                  <a:pt x="74971" y="350382"/>
                  <a:pt x="75916" y="368044"/>
                  <a:pt x="79375" y="390525"/>
                </a:cubicBezTo>
                <a:cubicBezTo>
                  <a:pt x="85398" y="429673"/>
                  <a:pt x="79484" y="388883"/>
                  <a:pt x="85725" y="415925"/>
                </a:cubicBezTo>
                <a:cubicBezTo>
                  <a:pt x="88152" y="426442"/>
                  <a:pt x="90549" y="436991"/>
                  <a:pt x="92075" y="447675"/>
                </a:cubicBezTo>
                <a:cubicBezTo>
                  <a:pt x="93133" y="455083"/>
                  <a:pt x="93782" y="462562"/>
                  <a:pt x="95250" y="469900"/>
                </a:cubicBezTo>
                <a:cubicBezTo>
                  <a:pt x="95906" y="473182"/>
                  <a:pt x="97769" y="476143"/>
                  <a:pt x="98425" y="479425"/>
                </a:cubicBezTo>
                <a:cubicBezTo>
                  <a:pt x="100950" y="492050"/>
                  <a:pt x="104775" y="517525"/>
                  <a:pt x="104775" y="517525"/>
                </a:cubicBezTo>
                <a:cubicBezTo>
                  <a:pt x="105833" y="537633"/>
                  <a:pt x="106127" y="557797"/>
                  <a:pt x="107950" y="577850"/>
                </a:cubicBezTo>
                <a:cubicBezTo>
                  <a:pt x="108253" y="581183"/>
                  <a:pt x="110734" y="584051"/>
                  <a:pt x="111125" y="587375"/>
                </a:cubicBezTo>
                <a:cubicBezTo>
                  <a:pt x="114029" y="612057"/>
                  <a:pt x="116947" y="689270"/>
                  <a:pt x="117475" y="704850"/>
                </a:cubicBezTo>
                <a:cubicBezTo>
                  <a:pt x="121544" y="824900"/>
                  <a:pt x="108527" y="782780"/>
                  <a:pt x="123825" y="828675"/>
                </a:cubicBezTo>
                <a:cubicBezTo>
                  <a:pt x="124883" y="850900"/>
                  <a:pt x="126635" y="873103"/>
                  <a:pt x="127000" y="895350"/>
                </a:cubicBezTo>
                <a:cubicBezTo>
                  <a:pt x="132477" y="1229422"/>
                  <a:pt x="104157" y="1111951"/>
                  <a:pt x="133350" y="1228725"/>
                </a:cubicBezTo>
                <a:cubicBezTo>
                  <a:pt x="137991" y="1354037"/>
                  <a:pt x="132995" y="1275972"/>
                  <a:pt x="139700" y="1343025"/>
                </a:cubicBezTo>
                <a:cubicBezTo>
                  <a:pt x="140863" y="1354657"/>
                  <a:pt x="141222" y="1366378"/>
                  <a:pt x="142875" y="1377950"/>
                </a:cubicBezTo>
                <a:cubicBezTo>
                  <a:pt x="143348" y="1381263"/>
                  <a:pt x="145297" y="1384214"/>
                  <a:pt x="146050" y="1387475"/>
                </a:cubicBezTo>
                <a:cubicBezTo>
                  <a:pt x="148477" y="1397992"/>
                  <a:pt x="148987" y="1408986"/>
                  <a:pt x="152400" y="1419225"/>
                </a:cubicBezTo>
                <a:lnTo>
                  <a:pt x="158750" y="1438275"/>
                </a:lnTo>
                <a:cubicBezTo>
                  <a:pt x="154909" y="1476685"/>
                  <a:pt x="158938" y="1459935"/>
                  <a:pt x="149225" y="1489075"/>
                </a:cubicBezTo>
                <a:cubicBezTo>
                  <a:pt x="148167" y="1492250"/>
                  <a:pt x="148417" y="1496233"/>
                  <a:pt x="146050" y="1498600"/>
                </a:cubicBezTo>
                <a:lnTo>
                  <a:pt x="136525" y="1508125"/>
                </a:lnTo>
                <a:cubicBezTo>
                  <a:pt x="135467" y="1511300"/>
                  <a:pt x="134269" y="1514432"/>
                  <a:pt x="133350" y="1517650"/>
                </a:cubicBezTo>
                <a:cubicBezTo>
                  <a:pt x="121070" y="1560630"/>
                  <a:pt x="128838" y="1584484"/>
                  <a:pt x="133350" y="1644650"/>
                </a:cubicBezTo>
                <a:cubicBezTo>
                  <a:pt x="133704" y="1649370"/>
                  <a:pt x="138038" y="1652918"/>
                  <a:pt x="139700" y="1657350"/>
                </a:cubicBezTo>
                <a:cubicBezTo>
                  <a:pt x="140607" y="1659769"/>
                  <a:pt x="143857" y="1676285"/>
                  <a:pt x="146050" y="1679575"/>
                </a:cubicBezTo>
                <a:cubicBezTo>
                  <a:pt x="148541" y="1683311"/>
                  <a:pt x="152400" y="1685925"/>
                  <a:pt x="155575" y="1689100"/>
                </a:cubicBezTo>
                <a:cubicBezTo>
                  <a:pt x="160787" y="1704737"/>
                  <a:pt x="155018" y="1693928"/>
                  <a:pt x="168275" y="1704975"/>
                </a:cubicBezTo>
                <a:cubicBezTo>
                  <a:pt x="171724" y="1707850"/>
                  <a:pt x="174256" y="1711743"/>
                  <a:pt x="177800" y="1714500"/>
                </a:cubicBezTo>
                <a:cubicBezTo>
                  <a:pt x="194176" y="1727237"/>
                  <a:pt x="192004" y="1725585"/>
                  <a:pt x="206375" y="1730375"/>
                </a:cubicBezTo>
                <a:cubicBezTo>
                  <a:pt x="209550" y="1733550"/>
                  <a:pt x="212164" y="1737409"/>
                  <a:pt x="215900" y="1739900"/>
                </a:cubicBezTo>
                <a:cubicBezTo>
                  <a:pt x="221111" y="1743374"/>
                  <a:pt x="242170" y="1745866"/>
                  <a:pt x="244475" y="1746250"/>
                </a:cubicBezTo>
                <a:cubicBezTo>
                  <a:pt x="248708" y="1748367"/>
                  <a:pt x="253066" y="1750252"/>
                  <a:pt x="257175" y="1752600"/>
                </a:cubicBezTo>
                <a:cubicBezTo>
                  <a:pt x="260488" y="1754493"/>
                  <a:pt x="263114" y="1757646"/>
                  <a:pt x="266700" y="1758950"/>
                </a:cubicBezTo>
                <a:cubicBezTo>
                  <a:pt x="278927" y="1763396"/>
                  <a:pt x="294925" y="1765575"/>
                  <a:pt x="307975" y="1768475"/>
                </a:cubicBezTo>
                <a:cubicBezTo>
                  <a:pt x="315663" y="1770183"/>
                  <a:pt x="329069" y="1774227"/>
                  <a:pt x="336550" y="1774825"/>
                </a:cubicBezTo>
                <a:cubicBezTo>
                  <a:pt x="357676" y="1776515"/>
                  <a:pt x="378883" y="1776942"/>
                  <a:pt x="400050" y="1778000"/>
                </a:cubicBezTo>
                <a:cubicBezTo>
                  <a:pt x="426508" y="1776942"/>
                  <a:pt x="453231" y="1778706"/>
                  <a:pt x="479425" y="1774825"/>
                </a:cubicBezTo>
                <a:cubicBezTo>
                  <a:pt x="483200" y="1774266"/>
                  <a:pt x="482795" y="1767684"/>
                  <a:pt x="485775" y="1765300"/>
                </a:cubicBezTo>
                <a:cubicBezTo>
                  <a:pt x="488388" y="1763209"/>
                  <a:pt x="492125" y="1763183"/>
                  <a:pt x="495300" y="1762125"/>
                </a:cubicBezTo>
                <a:lnTo>
                  <a:pt x="504825" y="1733550"/>
                </a:lnTo>
                <a:lnTo>
                  <a:pt x="508000" y="1724025"/>
                </a:lnTo>
                <a:cubicBezTo>
                  <a:pt x="509058" y="1720850"/>
                  <a:pt x="510363" y="1717747"/>
                  <a:pt x="511175" y="1714500"/>
                </a:cubicBezTo>
                <a:cubicBezTo>
                  <a:pt x="512233" y="1710267"/>
                  <a:pt x="513096" y="1705980"/>
                  <a:pt x="514350" y="1701800"/>
                </a:cubicBezTo>
                <a:cubicBezTo>
                  <a:pt x="516273" y="1695389"/>
                  <a:pt x="520700" y="1682750"/>
                  <a:pt x="520700" y="1682750"/>
                </a:cubicBezTo>
                <a:cubicBezTo>
                  <a:pt x="527539" y="1607526"/>
                  <a:pt x="522465" y="1635825"/>
                  <a:pt x="530225" y="1597025"/>
                </a:cubicBezTo>
                <a:cubicBezTo>
                  <a:pt x="531283" y="1357842"/>
                  <a:pt x="531382" y="1118652"/>
                  <a:pt x="533400" y="879475"/>
                </a:cubicBezTo>
                <a:cubicBezTo>
                  <a:pt x="533618" y="853612"/>
                  <a:pt x="534991" y="850886"/>
                  <a:pt x="539750" y="831850"/>
                </a:cubicBezTo>
                <a:cubicBezTo>
                  <a:pt x="540808" y="788458"/>
                  <a:pt x="540998" y="745037"/>
                  <a:pt x="542925" y="701675"/>
                </a:cubicBezTo>
                <a:cubicBezTo>
                  <a:pt x="543119" y="697316"/>
                  <a:pt x="545244" y="693254"/>
                  <a:pt x="546100" y="688975"/>
                </a:cubicBezTo>
                <a:cubicBezTo>
                  <a:pt x="547363" y="682662"/>
                  <a:pt x="548477" y="676313"/>
                  <a:pt x="549275" y="669925"/>
                </a:cubicBezTo>
                <a:cubicBezTo>
                  <a:pt x="550594" y="659371"/>
                  <a:pt x="551487" y="648767"/>
                  <a:pt x="552450" y="638175"/>
                </a:cubicBezTo>
                <a:cubicBezTo>
                  <a:pt x="554662" y="613842"/>
                  <a:pt x="558800" y="565150"/>
                  <a:pt x="558800" y="565150"/>
                </a:cubicBezTo>
                <a:cubicBezTo>
                  <a:pt x="559858" y="539750"/>
                  <a:pt x="560097" y="514303"/>
                  <a:pt x="561975" y="488950"/>
                </a:cubicBezTo>
                <a:cubicBezTo>
                  <a:pt x="562222" y="485612"/>
                  <a:pt x="564600" y="482726"/>
                  <a:pt x="565150" y="479425"/>
                </a:cubicBezTo>
                <a:cubicBezTo>
                  <a:pt x="566726" y="469972"/>
                  <a:pt x="566830" y="460316"/>
                  <a:pt x="568325" y="450850"/>
                </a:cubicBezTo>
                <a:cubicBezTo>
                  <a:pt x="570008" y="440189"/>
                  <a:pt x="573074" y="429774"/>
                  <a:pt x="574675" y="419100"/>
                </a:cubicBezTo>
                <a:cubicBezTo>
                  <a:pt x="578191" y="395657"/>
                  <a:pt x="576938" y="384429"/>
                  <a:pt x="581025" y="361950"/>
                </a:cubicBezTo>
                <a:cubicBezTo>
                  <a:pt x="581624" y="358657"/>
                  <a:pt x="583281" y="355643"/>
                  <a:pt x="584200" y="352425"/>
                </a:cubicBezTo>
                <a:cubicBezTo>
                  <a:pt x="585399" y="348229"/>
                  <a:pt x="586428" y="343985"/>
                  <a:pt x="587375" y="339725"/>
                </a:cubicBezTo>
                <a:cubicBezTo>
                  <a:pt x="598131" y="291323"/>
                  <a:pt x="581720" y="357311"/>
                  <a:pt x="596900" y="307975"/>
                </a:cubicBezTo>
                <a:cubicBezTo>
                  <a:pt x="599467" y="299634"/>
                  <a:pt x="600490" y="290854"/>
                  <a:pt x="603250" y="282575"/>
                </a:cubicBezTo>
                <a:cubicBezTo>
                  <a:pt x="604308" y="279400"/>
                  <a:pt x="605506" y="276268"/>
                  <a:pt x="606425" y="273050"/>
                </a:cubicBezTo>
                <a:cubicBezTo>
                  <a:pt x="617281" y="235055"/>
                  <a:pt x="598139" y="296011"/>
                  <a:pt x="615950" y="238125"/>
                </a:cubicBezTo>
                <a:cubicBezTo>
                  <a:pt x="617918" y="231728"/>
                  <a:pt x="621200" y="225677"/>
                  <a:pt x="622300" y="219075"/>
                </a:cubicBezTo>
                <a:cubicBezTo>
                  <a:pt x="624795" y="204106"/>
                  <a:pt x="624861" y="200587"/>
                  <a:pt x="628650" y="187325"/>
                </a:cubicBezTo>
                <a:cubicBezTo>
                  <a:pt x="629569" y="184107"/>
                  <a:pt x="630328" y="180793"/>
                  <a:pt x="631825" y="177800"/>
                </a:cubicBezTo>
                <a:cubicBezTo>
                  <a:pt x="633532" y="174387"/>
                  <a:pt x="636625" y="171762"/>
                  <a:pt x="638175" y="168275"/>
                </a:cubicBezTo>
                <a:cubicBezTo>
                  <a:pt x="640893" y="162158"/>
                  <a:pt x="640812" y="154794"/>
                  <a:pt x="644525" y="149225"/>
                </a:cubicBezTo>
                <a:cubicBezTo>
                  <a:pt x="646642" y="146050"/>
                  <a:pt x="649048" y="143050"/>
                  <a:pt x="650875" y="139700"/>
                </a:cubicBezTo>
                <a:cubicBezTo>
                  <a:pt x="655408" y="131390"/>
                  <a:pt x="658324" y="122176"/>
                  <a:pt x="663575" y="114300"/>
                </a:cubicBezTo>
                <a:cubicBezTo>
                  <a:pt x="665692" y="111125"/>
                  <a:pt x="668375" y="108262"/>
                  <a:pt x="669925" y="104775"/>
                </a:cubicBezTo>
                <a:cubicBezTo>
                  <a:pt x="675263" y="92764"/>
                  <a:pt x="676468" y="75013"/>
                  <a:pt x="688975" y="66675"/>
                </a:cubicBezTo>
                <a:cubicBezTo>
                  <a:pt x="697442" y="61031"/>
                  <a:pt x="701443" y="59262"/>
                  <a:pt x="708025" y="50800"/>
                </a:cubicBezTo>
                <a:cubicBezTo>
                  <a:pt x="712710" y="44776"/>
                  <a:pt x="716492" y="38100"/>
                  <a:pt x="720725" y="31750"/>
                </a:cubicBezTo>
                <a:lnTo>
                  <a:pt x="727075" y="22225"/>
                </a:lnTo>
                <a:cubicBezTo>
                  <a:pt x="734012" y="11819"/>
                  <a:pt x="729609" y="12700"/>
                  <a:pt x="736600" y="1270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/>
          <p:cNvSpPr/>
          <p:nvPr/>
        </p:nvSpPr>
        <p:spPr>
          <a:xfrm>
            <a:off x="8633460" y="4360188"/>
            <a:ext cx="1082057" cy="29753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715517" y="4160574"/>
            <a:ext cx="1933558" cy="54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Electrical </a:t>
            </a:r>
            <a:endParaRPr lang="en-US" dirty="0"/>
          </a:p>
          <a:p>
            <a:pPr algn="ctr"/>
            <a:r>
              <a:rPr lang="en-US" dirty="0"/>
              <a:t>Frequency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975" y="247650"/>
            <a:ext cx="5229225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Digital Modulation Technique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|_&gt; 8 – PSK , B-PSK,QAM , 8 – QAM ,16 – QAM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|_&gt; 8 – Binary Phase Shift Keying 	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|_&gt; 2</a:t>
            </a:r>
            <a:r>
              <a:rPr lang="en-US" baseline="30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 = 8 , ( 3bit) </a:t>
            </a:r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5572" y="3629025"/>
            <a:ext cx="4886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19250" y="1657350"/>
            <a:ext cx="0" cy="4486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5572" y="4716462"/>
            <a:ext cx="4886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572" y="2659062"/>
            <a:ext cx="4886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748619" y="2365786"/>
            <a:ext cx="600068" cy="29209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A/2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90572" y="4388454"/>
            <a:ext cx="698479" cy="29209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-A/2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1289051" y="1817790"/>
            <a:ext cx="266699" cy="2476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1019181" y="5073660"/>
            <a:ext cx="600069" cy="184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- A</a:t>
            </a:r>
            <a:endParaRPr lang="en-US" dirty="0"/>
          </a:p>
        </p:txBody>
      </p:sp>
      <p:sp>
        <p:nvSpPr>
          <p:cNvPr id="24" name="Freeform: Shape 23"/>
          <p:cNvSpPr/>
          <p:nvPr/>
        </p:nvSpPr>
        <p:spPr>
          <a:xfrm>
            <a:off x="1653539" y="1657350"/>
            <a:ext cx="3375653" cy="4248141"/>
          </a:xfrm>
          <a:custGeom>
            <a:avLst/>
            <a:gdLst>
              <a:gd name="connsiteX0" fmla="*/ 0 w 2872740"/>
              <a:gd name="connsiteY0" fmla="*/ 1531620 h 3329940"/>
              <a:gd name="connsiteX1" fmla="*/ 7620 w 2872740"/>
              <a:gd name="connsiteY1" fmla="*/ 1447800 h 3329940"/>
              <a:gd name="connsiteX2" fmla="*/ 22860 w 2872740"/>
              <a:gd name="connsiteY2" fmla="*/ 1386840 h 3329940"/>
              <a:gd name="connsiteX3" fmla="*/ 30480 w 2872740"/>
              <a:gd name="connsiteY3" fmla="*/ 1356360 h 3329940"/>
              <a:gd name="connsiteX4" fmla="*/ 38100 w 2872740"/>
              <a:gd name="connsiteY4" fmla="*/ 1303020 h 3329940"/>
              <a:gd name="connsiteX5" fmla="*/ 45720 w 2872740"/>
              <a:gd name="connsiteY5" fmla="*/ 1280160 h 3329940"/>
              <a:gd name="connsiteX6" fmla="*/ 53340 w 2872740"/>
              <a:gd name="connsiteY6" fmla="*/ 1234440 h 3329940"/>
              <a:gd name="connsiteX7" fmla="*/ 60960 w 2872740"/>
              <a:gd name="connsiteY7" fmla="*/ 1203960 h 3329940"/>
              <a:gd name="connsiteX8" fmla="*/ 68580 w 2872740"/>
              <a:gd name="connsiteY8" fmla="*/ 1181100 h 3329940"/>
              <a:gd name="connsiteX9" fmla="*/ 76200 w 2872740"/>
              <a:gd name="connsiteY9" fmla="*/ 1135380 h 3329940"/>
              <a:gd name="connsiteX10" fmla="*/ 91440 w 2872740"/>
              <a:gd name="connsiteY10" fmla="*/ 1082040 h 3329940"/>
              <a:gd name="connsiteX11" fmla="*/ 99060 w 2872740"/>
              <a:gd name="connsiteY11" fmla="*/ 1043940 h 3329940"/>
              <a:gd name="connsiteX12" fmla="*/ 121920 w 2872740"/>
              <a:gd name="connsiteY12" fmla="*/ 868680 h 3329940"/>
              <a:gd name="connsiteX13" fmla="*/ 137160 w 2872740"/>
              <a:gd name="connsiteY13" fmla="*/ 838200 h 3329940"/>
              <a:gd name="connsiteX14" fmla="*/ 152400 w 2872740"/>
              <a:gd name="connsiteY14" fmla="*/ 731520 h 3329940"/>
              <a:gd name="connsiteX15" fmla="*/ 160020 w 2872740"/>
              <a:gd name="connsiteY15" fmla="*/ 693420 h 3329940"/>
              <a:gd name="connsiteX16" fmla="*/ 175260 w 2872740"/>
              <a:gd name="connsiteY16" fmla="*/ 662940 h 3329940"/>
              <a:gd name="connsiteX17" fmla="*/ 198120 w 2872740"/>
              <a:gd name="connsiteY17" fmla="*/ 594360 h 3329940"/>
              <a:gd name="connsiteX18" fmla="*/ 205740 w 2872740"/>
              <a:gd name="connsiteY18" fmla="*/ 563880 h 3329940"/>
              <a:gd name="connsiteX19" fmla="*/ 213360 w 2872740"/>
              <a:gd name="connsiteY19" fmla="*/ 541020 h 3329940"/>
              <a:gd name="connsiteX20" fmla="*/ 220980 w 2872740"/>
              <a:gd name="connsiteY20" fmla="*/ 510540 h 3329940"/>
              <a:gd name="connsiteX21" fmla="*/ 228600 w 2872740"/>
              <a:gd name="connsiteY21" fmla="*/ 487680 h 3329940"/>
              <a:gd name="connsiteX22" fmla="*/ 251460 w 2872740"/>
              <a:gd name="connsiteY22" fmla="*/ 457200 h 3329940"/>
              <a:gd name="connsiteX23" fmla="*/ 281940 w 2872740"/>
              <a:gd name="connsiteY23" fmla="*/ 381000 h 3329940"/>
              <a:gd name="connsiteX24" fmla="*/ 289560 w 2872740"/>
              <a:gd name="connsiteY24" fmla="*/ 342900 h 3329940"/>
              <a:gd name="connsiteX25" fmla="*/ 304800 w 2872740"/>
              <a:gd name="connsiteY25" fmla="*/ 320040 h 3329940"/>
              <a:gd name="connsiteX26" fmla="*/ 312420 w 2872740"/>
              <a:gd name="connsiteY26" fmla="*/ 297180 h 3329940"/>
              <a:gd name="connsiteX27" fmla="*/ 335280 w 2872740"/>
              <a:gd name="connsiteY27" fmla="*/ 266700 h 3329940"/>
              <a:gd name="connsiteX28" fmla="*/ 381000 w 2872740"/>
              <a:gd name="connsiteY28" fmla="*/ 213360 h 3329940"/>
              <a:gd name="connsiteX29" fmla="*/ 426720 w 2872740"/>
              <a:gd name="connsiteY29" fmla="*/ 160020 h 3329940"/>
              <a:gd name="connsiteX30" fmla="*/ 457200 w 2872740"/>
              <a:gd name="connsiteY30" fmla="*/ 114300 h 3329940"/>
              <a:gd name="connsiteX31" fmla="*/ 510540 w 2872740"/>
              <a:gd name="connsiteY31" fmla="*/ 76200 h 3329940"/>
              <a:gd name="connsiteX32" fmla="*/ 533400 w 2872740"/>
              <a:gd name="connsiteY32" fmla="*/ 60960 h 3329940"/>
              <a:gd name="connsiteX33" fmla="*/ 579120 w 2872740"/>
              <a:gd name="connsiteY33" fmla="*/ 22860 h 3329940"/>
              <a:gd name="connsiteX34" fmla="*/ 624840 w 2872740"/>
              <a:gd name="connsiteY34" fmla="*/ 15240 h 3329940"/>
              <a:gd name="connsiteX35" fmla="*/ 647700 w 2872740"/>
              <a:gd name="connsiteY35" fmla="*/ 7620 h 3329940"/>
              <a:gd name="connsiteX36" fmla="*/ 815340 w 2872740"/>
              <a:gd name="connsiteY36" fmla="*/ 0 h 3329940"/>
              <a:gd name="connsiteX37" fmla="*/ 922020 w 2872740"/>
              <a:gd name="connsiteY37" fmla="*/ 7620 h 3329940"/>
              <a:gd name="connsiteX38" fmla="*/ 944880 w 2872740"/>
              <a:gd name="connsiteY38" fmla="*/ 15240 h 3329940"/>
              <a:gd name="connsiteX39" fmla="*/ 990600 w 2872740"/>
              <a:gd name="connsiteY39" fmla="*/ 60960 h 3329940"/>
              <a:gd name="connsiteX40" fmla="*/ 1013460 w 2872740"/>
              <a:gd name="connsiteY40" fmla="*/ 83820 h 3329940"/>
              <a:gd name="connsiteX41" fmla="*/ 1059180 w 2872740"/>
              <a:gd name="connsiteY41" fmla="*/ 137160 h 3329940"/>
              <a:gd name="connsiteX42" fmla="*/ 1082040 w 2872740"/>
              <a:gd name="connsiteY42" fmla="*/ 144780 h 3329940"/>
              <a:gd name="connsiteX43" fmla="*/ 1104900 w 2872740"/>
              <a:gd name="connsiteY43" fmla="*/ 160020 h 3329940"/>
              <a:gd name="connsiteX44" fmla="*/ 1120140 w 2872740"/>
              <a:gd name="connsiteY44" fmla="*/ 182880 h 3329940"/>
              <a:gd name="connsiteX45" fmla="*/ 1165860 w 2872740"/>
              <a:gd name="connsiteY45" fmla="*/ 213360 h 3329940"/>
              <a:gd name="connsiteX46" fmla="*/ 1188720 w 2872740"/>
              <a:gd name="connsiteY46" fmla="*/ 259080 h 3329940"/>
              <a:gd name="connsiteX47" fmla="*/ 1203960 w 2872740"/>
              <a:gd name="connsiteY47" fmla="*/ 304800 h 3329940"/>
              <a:gd name="connsiteX48" fmla="*/ 1211580 w 2872740"/>
              <a:gd name="connsiteY48" fmla="*/ 327660 h 3329940"/>
              <a:gd name="connsiteX49" fmla="*/ 1226820 w 2872740"/>
              <a:gd name="connsiteY49" fmla="*/ 358140 h 3329940"/>
              <a:gd name="connsiteX50" fmla="*/ 1234440 w 2872740"/>
              <a:gd name="connsiteY50" fmla="*/ 388620 h 3329940"/>
              <a:gd name="connsiteX51" fmla="*/ 1242060 w 2872740"/>
              <a:gd name="connsiteY51" fmla="*/ 411480 h 3329940"/>
              <a:gd name="connsiteX52" fmla="*/ 1257300 w 2872740"/>
              <a:gd name="connsiteY52" fmla="*/ 472440 h 3329940"/>
              <a:gd name="connsiteX53" fmla="*/ 1280160 w 2872740"/>
              <a:gd name="connsiteY53" fmla="*/ 541020 h 3329940"/>
              <a:gd name="connsiteX54" fmla="*/ 1287780 w 2872740"/>
              <a:gd name="connsiteY54" fmla="*/ 563880 h 3329940"/>
              <a:gd name="connsiteX55" fmla="*/ 1295400 w 2872740"/>
              <a:gd name="connsiteY55" fmla="*/ 601980 h 3329940"/>
              <a:gd name="connsiteX56" fmla="*/ 1303020 w 2872740"/>
              <a:gd name="connsiteY56" fmla="*/ 624840 h 3329940"/>
              <a:gd name="connsiteX57" fmla="*/ 1310640 w 2872740"/>
              <a:gd name="connsiteY57" fmla="*/ 662940 h 3329940"/>
              <a:gd name="connsiteX58" fmla="*/ 1303020 w 2872740"/>
              <a:gd name="connsiteY58" fmla="*/ 1615440 h 3329940"/>
              <a:gd name="connsiteX59" fmla="*/ 1295400 w 2872740"/>
              <a:gd name="connsiteY59" fmla="*/ 1714500 h 3329940"/>
              <a:gd name="connsiteX60" fmla="*/ 1280160 w 2872740"/>
              <a:gd name="connsiteY60" fmla="*/ 1859280 h 3329940"/>
              <a:gd name="connsiteX61" fmla="*/ 1287780 w 2872740"/>
              <a:gd name="connsiteY61" fmla="*/ 2621280 h 3329940"/>
              <a:gd name="connsiteX62" fmla="*/ 1310640 w 2872740"/>
              <a:gd name="connsiteY62" fmla="*/ 2766060 h 3329940"/>
              <a:gd name="connsiteX63" fmla="*/ 1318260 w 2872740"/>
              <a:gd name="connsiteY63" fmla="*/ 2804160 h 3329940"/>
              <a:gd name="connsiteX64" fmla="*/ 1333500 w 2872740"/>
              <a:gd name="connsiteY64" fmla="*/ 2857500 h 3329940"/>
              <a:gd name="connsiteX65" fmla="*/ 1356360 w 2872740"/>
              <a:gd name="connsiteY65" fmla="*/ 2918460 h 3329940"/>
              <a:gd name="connsiteX66" fmla="*/ 1386840 w 2872740"/>
              <a:gd name="connsiteY66" fmla="*/ 2964180 h 3329940"/>
              <a:gd name="connsiteX67" fmla="*/ 1394460 w 2872740"/>
              <a:gd name="connsiteY67" fmla="*/ 2994660 h 3329940"/>
              <a:gd name="connsiteX68" fmla="*/ 1409700 w 2872740"/>
              <a:gd name="connsiteY68" fmla="*/ 3040380 h 3329940"/>
              <a:gd name="connsiteX69" fmla="*/ 1417320 w 2872740"/>
              <a:gd name="connsiteY69" fmla="*/ 3070860 h 3329940"/>
              <a:gd name="connsiteX70" fmla="*/ 1485900 w 2872740"/>
              <a:gd name="connsiteY70" fmla="*/ 3192780 h 3329940"/>
              <a:gd name="connsiteX71" fmla="*/ 1501140 w 2872740"/>
              <a:gd name="connsiteY71" fmla="*/ 3215640 h 3329940"/>
              <a:gd name="connsiteX72" fmla="*/ 1516380 w 2872740"/>
              <a:gd name="connsiteY72" fmla="*/ 3238500 h 3329940"/>
              <a:gd name="connsiteX73" fmla="*/ 1562100 w 2872740"/>
              <a:gd name="connsiteY73" fmla="*/ 3268980 h 3329940"/>
              <a:gd name="connsiteX74" fmla="*/ 1569720 w 2872740"/>
              <a:gd name="connsiteY74" fmla="*/ 3291840 h 3329940"/>
              <a:gd name="connsiteX75" fmla="*/ 1600200 w 2872740"/>
              <a:gd name="connsiteY75" fmla="*/ 3299460 h 3329940"/>
              <a:gd name="connsiteX76" fmla="*/ 1623060 w 2872740"/>
              <a:gd name="connsiteY76" fmla="*/ 3307080 h 3329940"/>
              <a:gd name="connsiteX77" fmla="*/ 1706880 w 2872740"/>
              <a:gd name="connsiteY77" fmla="*/ 3329940 h 3329940"/>
              <a:gd name="connsiteX78" fmla="*/ 1996440 w 2872740"/>
              <a:gd name="connsiteY78" fmla="*/ 3322320 h 3329940"/>
              <a:gd name="connsiteX79" fmla="*/ 2026920 w 2872740"/>
              <a:gd name="connsiteY79" fmla="*/ 3307080 h 3329940"/>
              <a:gd name="connsiteX80" fmla="*/ 2072640 w 2872740"/>
              <a:gd name="connsiteY80" fmla="*/ 3291840 h 3329940"/>
              <a:gd name="connsiteX81" fmla="*/ 2095500 w 2872740"/>
              <a:gd name="connsiteY81" fmla="*/ 3284220 h 3329940"/>
              <a:gd name="connsiteX82" fmla="*/ 2141220 w 2872740"/>
              <a:gd name="connsiteY82" fmla="*/ 3246120 h 3329940"/>
              <a:gd name="connsiteX83" fmla="*/ 2209800 w 2872740"/>
              <a:gd name="connsiteY83" fmla="*/ 3192780 h 3329940"/>
              <a:gd name="connsiteX84" fmla="*/ 2240280 w 2872740"/>
              <a:gd name="connsiteY84" fmla="*/ 3169920 h 3329940"/>
              <a:gd name="connsiteX85" fmla="*/ 2339340 w 2872740"/>
              <a:gd name="connsiteY85" fmla="*/ 3078480 h 3329940"/>
              <a:gd name="connsiteX86" fmla="*/ 2385060 w 2872740"/>
              <a:gd name="connsiteY86" fmla="*/ 3040380 h 3329940"/>
              <a:gd name="connsiteX87" fmla="*/ 2415540 w 2872740"/>
              <a:gd name="connsiteY87" fmla="*/ 2994660 h 3329940"/>
              <a:gd name="connsiteX88" fmla="*/ 2484120 w 2872740"/>
              <a:gd name="connsiteY88" fmla="*/ 2918460 h 3329940"/>
              <a:gd name="connsiteX89" fmla="*/ 2514600 w 2872740"/>
              <a:gd name="connsiteY89" fmla="*/ 2872740 h 3329940"/>
              <a:gd name="connsiteX90" fmla="*/ 2537460 w 2872740"/>
              <a:gd name="connsiteY90" fmla="*/ 2827020 h 3329940"/>
              <a:gd name="connsiteX91" fmla="*/ 2567940 w 2872740"/>
              <a:gd name="connsiteY91" fmla="*/ 2781300 h 3329940"/>
              <a:gd name="connsiteX92" fmla="*/ 2583180 w 2872740"/>
              <a:gd name="connsiteY92" fmla="*/ 2758440 h 3329940"/>
              <a:gd name="connsiteX93" fmla="*/ 2606040 w 2872740"/>
              <a:gd name="connsiteY93" fmla="*/ 2712720 h 3329940"/>
              <a:gd name="connsiteX94" fmla="*/ 2613660 w 2872740"/>
              <a:gd name="connsiteY94" fmla="*/ 2689860 h 3329940"/>
              <a:gd name="connsiteX95" fmla="*/ 2628900 w 2872740"/>
              <a:gd name="connsiteY95" fmla="*/ 2659380 h 3329940"/>
              <a:gd name="connsiteX96" fmla="*/ 2651760 w 2872740"/>
              <a:gd name="connsiteY96" fmla="*/ 2598420 h 3329940"/>
              <a:gd name="connsiteX97" fmla="*/ 2667000 w 2872740"/>
              <a:gd name="connsiteY97" fmla="*/ 2575560 h 3329940"/>
              <a:gd name="connsiteX98" fmla="*/ 2689860 w 2872740"/>
              <a:gd name="connsiteY98" fmla="*/ 2522220 h 3329940"/>
              <a:gd name="connsiteX99" fmla="*/ 2705100 w 2872740"/>
              <a:gd name="connsiteY99" fmla="*/ 2499360 h 3329940"/>
              <a:gd name="connsiteX100" fmla="*/ 2727960 w 2872740"/>
              <a:gd name="connsiteY100" fmla="*/ 2407920 h 3329940"/>
              <a:gd name="connsiteX101" fmla="*/ 2735580 w 2872740"/>
              <a:gd name="connsiteY101" fmla="*/ 2316480 h 3329940"/>
              <a:gd name="connsiteX102" fmla="*/ 2743200 w 2872740"/>
              <a:gd name="connsiteY102" fmla="*/ 2286000 h 3329940"/>
              <a:gd name="connsiteX103" fmla="*/ 2758440 w 2872740"/>
              <a:gd name="connsiteY103" fmla="*/ 2194560 h 3329940"/>
              <a:gd name="connsiteX104" fmla="*/ 2773680 w 2872740"/>
              <a:gd name="connsiteY104" fmla="*/ 2148840 h 3329940"/>
              <a:gd name="connsiteX105" fmla="*/ 2781300 w 2872740"/>
              <a:gd name="connsiteY105" fmla="*/ 2103120 h 3329940"/>
              <a:gd name="connsiteX106" fmla="*/ 2796540 w 2872740"/>
              <a:gd name="connsiteY106" fmla="*/ 2004060 h 3329940"/>
              <a:gd name="connsiteX107" fmla="*/ 2811780 w 2872740"/>
              <a:gd name="connsiteY107" fmla="*/ 1927860 h 3329940"/>
              <a:gd name="connsiteX108" fmla="*/ 2827020 w 2872740"/>
              <a:gd name="connsiteY108" fmla="*/ 1882140 h 3329940"/>
              <a:gd name="connsiteX109" fmla="*/ 2842260 w 2872740"/>
              <a:gd name="connsiteY109" fmla="*/ 1805940 h 3329940"/>
              <a:gd name="connsiteX110" fmla="*/ 2857500 w 2872740"/>
              <a:gd name="connsiteY110" fmla="*/ 1706880 h 3329940"/>
              <a:gd name="connsiteX111" fmla="*/ 2872740 w 2872740"/>
              <a:gd name="connsiteY111" fmla="*/ 15621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872740" h="3329940">
                <a:moveTo>
                  <a:pt x="0" y="1531620"/>
                </a:moveTo>
                <a:cubicBezTo>
                  <a:pt x="2540" y="1503680"/>
                  <a:pt x="3244" y="1475512"/>
                  <a:pt x="7620" y="1447800"/>
                </a:cubicBezTo>
                <a:cubicBezTo>
                  <a:pt x="10887" y="1427111"/>
                  <a:pt x="17780" y="1407160"/>
                  <a:pt x="22860" y="1386840"/>
                </a:cubicBezTo>
                <a:cubicBezTo>
                  <a:pt x="25400" y="1376680"/>
                  <a:pt x="28999" y="1366727"/>
                  <a:pt x="30480" y="1356360"/>
                </a:cubicBezTo>
                <a:cubicBezTo>
                  <a:pt x="33020" y="1338580"/>
                  <a:pt x="34578" y="1320632"/>
                  <a:pt x="38100" y="1303020"/>
                </a:cubicBezTo>
                <a:cubicBezTo>
                  <a:pt x="39675" y="1295144"/>
                  <a:pt x="43978" y="1288001"/>
                  <a:pt x="45720" y="1280160"/>
                </a:cubicBezTo>
                <a:cubicBezTo>
                  <a:pt x="49072" y="1265078"/>
                  <a:pt x="50310" y="1249590"/>
                  <a:pt x="53340" y="1234440"/>
                </a:cubicBezTo>
                <a:cubicBezTo>
                  <a:pt x="55394" y="1224171"/>
                  <a:pt x="58083" y="1214030"/>
                  <a:pt x="60960" y="1203960"/>
                </a:cubicBezTo>
                <a:cubicBezTo>
                  <a:pt x="63167" y="1196237"/>
                  <a:pt x="66838" y="1188941"/>
                  <a:pt x="68580" y="1181100"/>
                </a:cubicBezTo>
                <a:cubicBezTo>
                  <a:pt x="71932" y="1166018"/>
                  <a:pt x="73170" y="1150530"/>
                  <a:pt x="76200" y="1135380"/>
                </a:cubicBezTo>
                <a:cubicBezTo>
                  <a:pt x="90453" y="1064114"/>
                  <a:pt x="76915" y="1140140"/>
                  <a:pt x="91440" y="1082040"/>
                </a:cubicBezTo>
                <a:cubicBezTo>
                  <a:pt x="94581" y="1069475"/>
                  <a:pt x="96520" y="1056640"/>
                  <a:pt x="99060" y="1043940"/>
                </a:cubicBezTo>
                <a:cubicBezTo>
                  <a:pt x="101201" y="1011818"/>
                  <a:pt x="101188" y="910143"/>
                  <a:pt x="121920" y="868680"/>
                </a:cubicBezTo>
                <a:lnTo>
                  <a:pt x="137160" y="838200"/>
                </a:lnTo>
                <a:cubicBezTo>
                  <a:pt x="142240" y="802640"/>
                  <a:pt x="145355" y="766743"/>
                  <a:pt x="152400" y="731520"/>
                </a:cubicBezTo>
                <a:cubicBezTo>
                  <a:pt x="154940" y="718820"/>
                  <a:pt x="155924" y="705707"/>
                  <a:pt x="160020" y="693420"/>
                </a:cubicBezTo>
                <a:cubicBezTo>
                  <a:pt x="163612" y="682644"/>
                  <a:pt x="170180" y="673100"/>
                  <a:pt x="175260" y="662940"/>
                </a:cubicBezTo>
                <a:cubicBezTo>
                  <a:pt x="191959" y="579444"/>
                  <a:pt x="171079" y="666470"/>
                  <a:pt x="198120" y="594360"/>
                </a:cubicBezTo>
                <a:cubicBezTo>
                  <a:pt x="201797" y="584554"/>
                  <a:pt x="202863" y="573950"/>
                  <a:pt x="205740" y="563880"/>
                </a:cubicBezTo>
                <a:cubicBezTo>
                  <a:pt x="207947" y="556157"/>
                  <a:pt x="211153" y="548743"/>
                  <a:pt x="213360" y="541020"/>
                </a:cubicBezTo>
                <a:cubicBezTo>
                  <a:pt x="216237" y="530950"/>
                  <a:pt x="218103" y="520610"/>
                  <a:pt x="220980" y="510540"/>
                </a:cubicBezTo>
                <a:cubicBezTo>
                  <a:pt x="223187" y="502817"/>
                  <a:pt x="224615" y="494654"/>
                  <a:pt x="228600" y="487680"/>
                </a:cubicBezTo>
                <a:cubicBezTo>
                  <a:pt x="234901" y="476653"/>
                  <a:pt x="243840" y="467360"/>
                  <a:pt x="251460" y="457200"/>
                </a:cubicBezTo>
                <a:cubicBezTo>
                  <a:pt x="270723" y="341624"/>
                  <a:pt x="241956" y="470964"/>
                  <a:pt x="281940" y="381000"/>
                </a:cubicBezTo>
                <a:cubicBezTo>
                  <a:pt x="287200" y="369165"/>
                  <a:pt x="285012" y="355027"/>
                  <a:pt x="289560" y="342900"/>
                </a:cubicBezTo>
                <a:cubicBezTo>
                  <a:pt x="292776" y="334325"/>
                  <a:pt x="300704" y="328231"/>
                  <a:pt x="304800" y="320040"/>
                </a:cubicBezTo>
                <a:cubicBezTo>
                  <a:pt x="308392" y="312856"/>
                  <a:pt x="308435" y="304154"/>
                  <a:pt x="312420" y="297180"/>
                </a:cubicBezTo>
                <a:cubicBezTo>
                  <a:pt x="318721" y="286153"/>
                  <a:pt x="328235" y="277267"/>
                  <a:pt x="335280" y="266700"/>
                </a:cubicBezTo>
                <a:cubicBezTo>
                  <a:pt x="368366" y="217071"/>
                  <a:pt x="342407" y="239089"/>
                  <a:pt x="381000" y="213360"/>
                </a:cubicBezTo>
                <a:cubicBezTo>
                  <a:pt x="460298" y="81197"/>
                  <a:pt x="359552" y="236783"/>
                  <a:pt x="426720" y="160020"/>
                </a:cubicBezTo>
                <a:cubicBezTo>
                  <a:pt x="438781" y="146236"/>
                  <a:pt x="441960" y="124460"/>
                  <a:pt x="457200" y="114300"/>
                </a:cubicBezTo>
                <a:cubicBezTo>
                  <a:pt x="511074" y="78384"/>
                  <a:pt x="444379" y="123458"/>
                  <a:pt x="510540" y="76200"/>
                </a:cubicBezTo>
                <a:cubicBezTo>
                  <a:pt x="517992" y="70877"/>
                  <a:pt x="526365" y="66823"/>
                  <a:pt x="533400" y="60960"/>
                </a:cubicBezTo>
                <a:cubicBezTo>
                  <a:pt x="547548" y="49170"/>
                  <a:pt x="560201" y="29166"/>
                  <a:pt x="579120" y="22860"/>
                </a:cubicBezTo>
                <a:cubicBezTo>
                  <a:pt x="593777" y="17974"/>
                  <a:pt x="609758" y="18592"/>
                  <a:pt x="624840" y="15240"/>
                </a:cubicBezTo>
                <a:cubicBezTo>
                  <a:pt x="632681" y="13498"/>
                  <a:pt x="639693" y="8261"/>
                  <a:pt x="647700" y="7620"/>
                </a:cubicBezTo>
                <a:cubicBezTo>
                  <a:pt x="703460" y="3159"/>
                  <a:pt x="759460" y="2540"/>
                  <a:pt x="815340" y="0"/>
                </a:cubicBezTo>
                <a:cubicBezTo>
                  <a:pt x="850900" y="2540"/>
                  <a:pt x="886614" y="3455"/>
                  <a:pt x="922020" y="7620"/>
                </a:cubicBezTo>
                <a:cubicBezTo>
                  <a:pt x="929997" y="8558"/>
                  <a:pt x="938540" y="10309"/>
                  <a:pt x="944880" y="15240"/>
                </a:cubicBezTo>
                <a:cubicBezTo>
                  <a:pt x="961893" y="28472"/>
                  <a:pt x="975360" y="45720"/>
                  <a:pt x="990600" y="60960"/>
                </a:cubicBezTo>
                <a:cubicBezTo>
                  <a:pt x="998220" y="68580"/>
                  <a:pt x="1006994" y="75199"/>
                  <a:pt x="1013460" y="83820"/>
                </a:cubicBezTo>
                <a:cubicBezTo>
                  <a:pt x="1024024" y="97905"/>
                  <a:pt x="1043260" y="126547"/>
                  <a:pt x="1059180" y="137160"/>
                </a:cubicBezTo>
                <a:cubicBezTo>
                  <a:pt x="1065863" y="141615"/>
                  <a:pt x="1074856" y="141188"/>
                  <a:pt x="1082040" y="144780"/>
                </a:cubicBezTo>
                <a:cubicBezTo>
                  <a:pt x="1090231" y="148876"/>
                  <a:pt x="1097280" y="154940"/>
                  <a:pt x="1104900" y="160020"/>
                </a:cubicBezTo>
                <a:cubicBezTo>
                  <a:pt x="1109980" y="167640"/>
                  <a:pt x="1113248" y="176849"/>
                  <a:pt x="1120140" y="182880"/>
                </a:cubicBezTo>
                <a:cubicBezTo>
                  <a:pt x="1133924" y="194941"/>
                  <a:pt x="1165860" y="213360"/>
                  <a:pt x="1165860" y="213360"/>
                </a:cubicBezTo>
                <a:cubicBezTo>
                  <a:pt x="1193650" y="296730"/>
                  <a:pt x="1149329" y="170450"/>
                  <a:pt x="1188720" y="259080"/>
                </a:cubicBezTo>
                <a:cubicBezTo>
                  <a:pt x="1195244" y="273760"/>
                  <a:pt x="1198880" y="289560"/>
                  <a:pt x="1203960" y="304800"/>
                </a:cubicBezTo>
                <a:cubicBezTo>
                  <a:pt x="1206500" y="312420"/>
                  <a:pt x="1207988" y="320476"/>
                  <a:pt x="1211580" y="327660"/>
                </a:cubicBezTo>
                <a:cubicBezTo>
                  <a:pt x="1216660" y="337820"/>
                  <a:pt x="1222832" y="347504"/>
                  <a:pt x="1226820" y="358140"/>
                </a:cubicBezTo>
                <a:cubicBezTo>
                  <a:pt x="1230497" y="367946"/>
                  <a:pt x="1231563" y="378550"/>
                  <a:pt x="1234440" y="388620"/>
                </a:cubicBezTo>
                <a:cubicBezTo>
                  <a:pt x="1236647" y="396343"/>
                  <a:pt x="1239947" y="403731"/>
                  <a:pt x="1242060" y="411480"/>
                </a:cubicBezTo>
                <a:cubicBezTo>
                  <a:pt x="1247571" y="431687"/>
                  <a:pt x="1250676" y="452569"/>
                  <a:pt x="1257300" y="472440"/>
                </a:cubicBezTo>
                <a:lnTo>
                  <a:pt x="1280160" y="541020"/>
                </a:lnTo>
                <a:cubicBezTo>
                  <a:pt x="1282700" y="548640"/>
                  <a:pt x="1286205" y="556004"/>
                  <a:pt x="1287780" y="563880"/>
                </a:cubicBezTo>
                <a:cubicBezTo>
                  <a:pt x="1290320" y="576580"/>
                  <a:pt x="1292259" y="589415"/>
                  <a:pt x="1295400" y="601980"/>
                </a:cubicBezTo>
                <a:cubicBezTo>
                  <a:pt x="1297348" y="609772"/>
                  <a:pt x="1301072" y="617048"/>
                  <a:pt x="1303020" y="624840"/>
                </a:cubicBezTo>
                <a:cubicBezTo>
                  <a:pt x="1306161" y="637405"/>
                  <a:pt x="1308100" y="650240"/>
                  <a:pt x="1310640" y="662940"/>
                </a:cubicBezTo>
                <a:cubicBezTo>
                  <a:pt x="1308100" y="980440"/>
                  <a:pt x="1307621" y="1297963"/>
                  <a:pt x="1303020" y="1615440"/>
                </a:cubicBezTo>
                <a:cubicBezTo>
                  <a:pt x="1302540" y="1648554"/>
                  <a:pt x="1297679" y="1681461"/>
                  <a:pt x="1295400" y="1714500"/>
                </a:cubicBezTo>
                <a:cubicBezTo>
                  <a:pt x="1286220" y="1847614"/>
                  <a:pt x="1300866" y="1797163"/>
                  <a:pt x="1280160" y="1859280"/>
                </a:cubicBezTo>
                <a:cubicBezTo>
                  <a:pt x="1282700" y="2113280"/>
                  <a:pt x="1283120" y="2367310"/>
                  <a:pt x="1287780" y="2621280"/>
                </a:cubicBezTo>
                <a:cubicBezTo>
                  <a:pt x="1288627" y="2667437"/>
                  <a:pt x="1301738" y="2721552"/>
                  <a:pt x="1310640" y="2766060"/>
                </a:cubicBezTo>
                <a:cubicBezTo>
                  <a:pt x="1313180" y="2778760"/>
                  <a:pt x="1314164" y="2791873"/>
                  <a:pt x="1318260" y="2804160"/>
                </a:cubicBezTo>
                <a:cubicBezTo>
                  <a:pt x="1336530" y="2858970"/>
                  <a:pt x="1314364" y="2790523"/>
                  <a:pt x="1333500" y="2857500"/>
                </a:cubicBezTo>
                <a:cubicBezTo>
                  <a:pt x="1337581" y="2871785"/>
                  <a:pt x="1351529" y="2909603"/>
                  <a:pt x="1356360" y="2918460"/>
                </a:cubicBezTo>
                <a:cubicBezTo>
                  <a:pt x="1365131" y="2934540"/>
                  <a:pt x="1386840" y="2964180"/>
                  <a:pt x="1386840" y="2964180"/>
                </a:cubicBezTo>
                <a:cubicBezTo>
                  <a:pt x="1389380" y="2974340"/>
                  <a:pt x="1391451" y="2984629"/>
                  <a:pt x="1394460" y="2994660"/>
                </a:cubicBezTo>
                <a:cubicBezTo>
                  <a:pt x="1399076" y="3010047"/>
                  <a:pt x="1405804" y="3024795"/>
                  <a:pt x="1409700" y="3040380"/>
                </a:cubicBezTo>
                <a:cubicBezTo>
                  <a:pt x="1412240" y="3050540"/>
                  <a:pt x="1413195" y="3061234"/>
                  <a:pt x="1417320" y="3070860"/>
                </a:cubicBezTo>
                <a:cubicBezTo>
                  <a:pt x="1445095" y="3135668"/>
                  <a:pt x="1451610" y="3141346"/>
                  <a:pt x="1485900" y="3192780"/>
                </a:cubicBezTo>
                <a:lnTo>
                  <a:pt x="1501140" y="3215640"/>
                </a:lnTo>
                <a:cubicBezTo>
                  <a:pt x="1506220" y="3223260"/>
                  <a:pt x="1508760" y="3233420"/>
                  <a:pt x="1516380" y="3238500"/>
                </a:cubicBezTo>
                <a:lnTo>
                  <a:pt x="1562100" y="3268980"/>
                </a:lnTo>
                <a:cubicBezTo>
                  <a:pt x="1564640" y="3276600"/>
                  <a:pt x="1563448" y="3286822"/>
                  <a:pt x="1569720" y="3291840"/>
                </a:cubicBezTo>
                <a:cubicBezTo>
                  <a:pt x="1577898" y="3298382"/>
                  <a:pt x="1590130" y="3296583"/>
                  <a:pt x="1600200" y="3299460"/>
                </a:cubicBezTo>
                <a:cubicBezTo>
                  <a:pt x="1607923" y="3301667"/>
                  <a:pt x="1615311" y="3304967"/>
                  <a:pt x="1623060" y="3307080"/>
                </a:cubicBezTo>
                <a:cubicBezTo>
                  <a:pt x="1717595" y="3332862"/>
                  <a:pt x="1654262" y="3312401"/>
                  <a:pt x="1706880" y="3329940"/>
                </a:cubicBezTo>
                <a:cubicBezTo>
                  <a:pt x="1803400" y="3327400"/>
                  <a:pt x="1900132" y="3329199"/>
                  <a:pt x="1996440" y="3322320"/>
                </a:cubicBezTo>
                <a:cubicBezTo>
                  <a:pt x="2007770" y="3321511"/>
                  <a:pt x="2016373" y="3311299"/>
                  <a:pt x="2026920" y="3307080"/>
                </a:cubicBezTo>
                <a:cubicBezTo>
                  <a:pt x="2041835" y="3301114"/>
                  <a:pt x="2057400" y="3296920"/>
                  <a:pt x="2072640" y="3291840"/>
                </a:cubicBezTo>
                <a:lnTo>
                  <a:pt x="2095500" y="3284220"/>
                </a:lnTo>
                <a:cubicBezTo>
                  <a:pt x="2137319" y="3242401"/>
                  <a:pt x="2098785" y="3277946"/>
                  <a:pt x="2141220" y="3246120"/>
                </a:cubicBezTo>
                <a:cubicBezTo>
                  <a:pt x="2164388" y="3228744"/>
                  <a:pt x="2186845" y="3210438"/>
                  <a:pt x="2209800" y="3192780"/>
                </a:cubicBezTo>
                <a:cubicBezTo>
                  <a:pt x="2219866" y="3185037"/>
                  <a:pt x="2231300" y="3178900"/>
                  <a:pt x="2240280" y="3169920"/>
                </a:cubicBezTo>
                <a:cubicBezTo>
                  <a:pt x="2376921" y="3033279"/>
                  <a:pt x="2242477" y="3163236"/>
                  <a:pt x="2339340" y="3078480"/>
                </a:cubicBezTo>
                <a:cubicBezTo>
                  <a:pt x="2386277" y="3037410"/>
                  <a:pt x="2338275" y="3071570"/>
                  <a:pt x="2385060" y="3040380"/>
                </a:cubicBezTo>
                <a:cubicBezTo>
                  <a:pt x="2398747" y="2999320"/>
                  <a:pt x="2383433" y="3033902"/>
                  <a:pt x="2415540" y="2994660"/>
                </a:cubicBezTo>
                <a:cubicBezTo>
                  <a:pt x="2476998" y="2919545"/>
                  <a:pt x="2436433" y="2950251"/>
                  <a:pt x="2484120" y="2918460"/>
                </a:cubicBezTo>
                <a:cubicBezTo>
                  <a:pt x="2497511" y="2878286"/>
                  <a:pt x="2482889" y="2910793"/>
                  <a:pt x="2514600" y="2872740"/>
                </a:cubicBezTo>
                <a:cubicBezTo>
                  <a:pt x="2548428" y="2832146"/>
                  <a:pt x="2514549" y="2868260"/>
                  <a:pt x="2537460" y="2827020"/>
                </a:cubicBezTo>
                <a:cubicBezTo>
                  <a:pt x="2546355" y="2811009"/>
                  <a:pt x="2557780" y="2796540"/>
                  <a:pt x="2567940" y="2781300"/>
                </a:cubicBezTo>
                <a:cubicBezTo>
                  <a:pt x="2573020" y="2773680"/>
                  <a:pt x="2580284" y="2767128"/>
                  <a:pt x="2583180" y="2758440"/>
                </a:cubicBezTo>
                <a:cubicBezTo>
                  <a:pt x="2602333" y="2700981"/>
                  <a:pt x="2576497" y="2771806"/>
                  <a:pt x="2606040" y="2712720"/>
                </a:cubicBezTo>
                <a:cubicBezTo>
                  <a:pt x="2609632" y="2705536"/>
                  <a:pt x="2610496" y="2697243"/>
                  <a:pt x="2613660" y="2689860"/>
                </a:cubicBezTo>
                <a:cubicBezTo>
                  <a:pt x="2618135" y="2679419"/>
                  <a:pt x="2624425" y="2669821"/>
                  <a:pt x="2628900" y="2659380"/>
                </a:cubicBezTo>
                <a:cubicBezTo>
                  <a:pt x="2648685" y="2613215"/>
                  <a:pt x="2620187" y="2661566"/>
                  <a:pt x="2651760" y="2598420"/>
                </a:cubicBezTo>
                <a:cubicBezTo>
                  <a:pt x="2655856" y="2590229"/>
                  <a:pt x="2662904" y="2583751"/>
                  <a:pt x="2667000" y="2575560"/>
                </a:cubicBezTo>
                <a:cubicBezTo>
                  <a:pt x="2709744" y="2490072"/>
                  <a:pt x="2626435" y="2633214"/>
                  <a:pt x="2689860" y="2522220"/>
                </a:cubicBezTo>
                <a:cubicBezTo>
                  <a:pt x="2694404" y="2514269"/>
                  <a:pt x="2701381" y="2507729"/>
                  <a:pt x="2705100" y="2499360"/>
                </a:cubicBezTo>
                <a:cubicBezTo>
                  <a:pt x="2718248" y="2469777"/>
                  <a:pt x="2724410" y="2439868"/>
                  <a:pt x="2727960" y="2407920"/>
                </a:cubicBezTo>
                <a:cubicBezTo>
                  <a:pt x="2731338" y="2377521"/>
                  <a:pt x="2731786" y="2346829"/>
                  <a:pt x="2735580" y="2316480"/>
                </a:cubicBezTo>
                <a:cubicBezTo>
                  <a:pt x="2736879" y="2306088"/>
                  <a:pt x="2741270" y="2296293"/>
                  <a:pt x="2743200" y="2286000"/>
                </a:cubicBezTo>
                <a:cubicBezTo>
                  <a:pt x="2748895" y="2255629"/>
                  <a:pt x="2748668" y="2223875"/>
                  <a:pt x="2758440" y="2194560"/>
                </a:cubicBezTo>
                <a:cubicBezTo>
                  <a:pt x="2763520" y="2179320"/>
                  <a:pt x="2771039" y="2164686"/>
                  <a:pt x="2773680" y="2148840"/>
                </a:cubicBezTo>
                <a:cubicBezTo>
                  <a:pt x="2776220" y="2133600"/>
                  <a:pt x="2778951" y="2118391"/>
                  <a:pt x="2781300" y="2103120"/>
                </a:cubicBezTo>
                <a:cubicBezTo>
                  <a:pt x="2788284" y="2057724"/>
                  <a:pt x="2788394" y="2047505"/>
                  <a:pt x="2796540" y="2004060"/>
                </a:cubicBezTo>
                <a:cubicBezTo>
                  <a:pt x="2801314" y="1978601"/>
                  <a:pt x="2803589" y="1952434"/>
                  <a:pt x="2811780" y="1927860"/>
                </a:cubicBezTo>
                <a:cubicBezTo>
                  <a:pt x="2816860" y="1912620"/>
                  <a:pt x="2823870" y="1897892"/>
                  <a:pt x="2827020" y="1882140"/>
                </a:cubicBezTo>
                <a:cubicBezTo>
                  <a:pt x="2832100" y="1856740"/>
                  <a:pt x="2838597" y="1831583"/>
                  <a:pt x="2842260" y="1805940"/>
                </a:cubicBezTo>
                <a:cubicBezTo>
                  <a:pt x="2852065" y="1737305"/>
                  <a:pt x="2846927" y="1770316"/>
                  <a:pt x="2857500" y="1706880"/>
                </a:cubicBezTo>
                <a:cubicBezTo>
                  <a:pt x="2865454" y="1571670"/>
                  <a:pt x="2845776" y="1616028"/>
                  <a:pt x="2872740" y="15621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09005" y="3410137"/>
            <a:ext cx="420489" cy="4204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08145" y="2539680"/>
            <a:ext cx="275970" cy="274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80133" y="1460610"/>
            <a:ext cx="0" cy="445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22635" y="2386628"/>
            <a:ext cx="318730" cy="544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022635" y="3525126"/>
            <a:ext cx="392078" cy="209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928938" y="4549399"/>
            <a:ext cx="485775" cy="2788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724277" y="5675315"/>
            <a:ext cx="34287" cy="526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44384" y="4577977"/>
            <a:ext cx="485775" cy="2788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855657" y="3349754"/>
            <a:ext cx="411668" cy="62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58450" y="3572966"/>
            <a:ext cx="43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45916" y="1798852"/>
            <a:ext cx="50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483" y="2597240"/>
            <a:ext cx="6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135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95757" y="2621933"/>
            <a:ext cx="50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94483" y="3626656"/>
            <a:ext cx="6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180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94483" y="4741168"/>
            <a:ext cx="6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225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56822" y="6143625"/>
            <a:ext cx="6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5221" y="3525126"/>
            <a:ext cx="6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360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36958" y="4728117"/>
            <a:ext cx="6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315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496300" y="1991697"/>
            <a:ext cx="0" cy="4342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19787" y="3952704"/>
            <a:ext cx="515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762750" y="2409827"/>
            <a:ext cx="3284322" cy="3284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851316" y="2315799"/>
            <a:ext cx="3396173" cy="3396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18845" y="1201953"/>
            <a:ext cx="662040" cy="7040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0902949" y="1278992"/>
            <a:ext cx="691454" cy="62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577514" y="3889356"/>
            <a:ext cx="69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577514" y="3549831"/>
            <a:ext cx="45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90022" y="3584570"/>
            <a:ext cx="7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66010" y="3919163"/>
            <a:ext cx="7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8938202">
            <a:off x="9658749" y="2511716"/>
            <a:ext cx="62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001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8910258">
            <a:off x="9424358" y="2290379"/>
            <a:ext cx="54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45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491934" y="2047624"/>
            <a:ext cx="62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21441933">
            <a:off x="7996311" y="2057240"/>
            <a:ext cx="54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2726482">
            <a:off x="6981038" y="2300050"/>
            <a:ext cx="57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011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2690493">
            <a:off x="6691729" y="2551236"/>
            <a:ext cx="7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135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rot="18884422">
            <a:off x="6578564" y="5033471"/>
            <a:ext cx="7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101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8704080">
            <a:off x="6828983" y="5339101"/>
            <a:ext cx="7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225</a:t>
            </a:r>
            <a:r>
              <a:rPr lang="en-US" baseline="30000" dirty="0">
                <a:solidFill>
                  <a:srgbClr val="92D050"/>
                </a:solidFill>
              </a:rPr>
              <a:t>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58523" y="5864002"/>
            <a:ext cx="62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438389" y="5876936"/>
            <a:ext cx="83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rot="2804943">
            <a:off x="9955775" y="5339100"/>
            <a:ext cx="7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315</a:t>
            </a:r>
            <a:r>
              <a:rPr lang="en-US" baseline="30000" dirty="0">
                <a:solidFill>
                  <a:srgbClr val="92D050"/>
                </a:solidFill>
              </a:rPr>
              <a:t>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2799761">
            <a:off x="9680107" y="5534469"/>
            <a:ext cx="7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111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2171700" y="1055846"/>
            <a:ext cx="0" cy="4955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" idx="3"/>
          </p:cNvCxnSpPr>
          <p:nvPr/>
        </p:nvCxnSpPr>
        <p:spPr>
          <a:xfrm>
            <a:off x="1489062" y="3630610"/>
            <a:ext cx="7502538" cy="17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28725" y="5184775"/>
            <a:ext cx="701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1100" y="2073275"/>
            <a:ext cx="701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100" y="2841625"/>
            <a:ext cx="701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81100" y="4346575"/>
            <a:ext cx="701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73212" y="1803400"/>
            <a:ext cx="565125" cy="244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17650" y="4878403"/>
            <a:ext cx="565125" cy="244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19174" y="4071154"/>
            <a:ext cx="825462" cy="244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 A/2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89062" y="2565406"/>
            <a:ext cx="565125" cy="244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A/2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9174" y="3508375"/>
            <a:ext cx="269888" cy="244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67088" y="1140365"/>
            <a:ext cx="0" cy="4786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46600" y="1114965"/>
            <a:ext cx="0" cy="4786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46750" y="1140365"/>
            <a:ext cx="0" cy="4786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96100" y="1140365"/>
            <a:ext cx="0" cy="4786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6349" y="5372100"/>
            <a:ext cx="96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17899" y="1346200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27289" y="1346200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33937" y="1346200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92798" y="1346200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17899" y="5794932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27289" y="5794932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33937" y="5794932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92798" y="5794932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17899" y="5309426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135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27289" y="5309426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225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22826" y="5306781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315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81687" y="5306781"/>
            <a:ext cx="746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42" name="Freeform: Shape 41"/>
          <p:cNvSpPr/>
          <p:nvPr/>
        </p:nvSpPr>
        <p:spPr>
          <a:xfrm>
            <a:off x="2233561" y="2073275"/>
            <a:ext cx="1087481" cy="3127375"/>
          </a:xfrm>
          <a:custGeom>
            <a:avLst/>
            <a:gdLst>
              <a:gd name="connsiteX0" fmla="*/ 0 w 1100138"/>
              <a:gd name="connsiteY0" fmla="*/ 2258267 h 3077417"/>
              <a:gd name="connsiteX1" fmla="*/ 4763 w 1100138"/>
              <a:gd name="connsiteY1" fmla="*/ 2301130 h 3077417"/>
              <a:gd name="connsiteX2" fmla="*/ 9525 w 1100138"/>
              <a:gd name="connsiteY2" fmla="*/ 2348755 h 3077417"/>
              <a:gd name="connsiteX3" fmla="*/ 19050 w 1100138"/>
              <a:gd name="connsiteY3" fmla="*/ 2410667 h 3077417"/>
              <a:gd name="connsiteX4" fmla="*/ 28575 w 1100138"/>
              <a:gd name="connsiteY4" fmla="*/ 2463055 h 3077417"/>
              <a:gd name="connsiteX5" fmla="*/ 38100 w 1100138"/>
              <a:gd name="connsiteY5" fmla="*/ 2539255 h 3077417"/>
              <a:gd name="connsiteX6" fmla="*/ 47625 w 1100138"/>
              <a:gd name="connsiteY6" fmla="*/ 2624980 h 3077417"/>
              <a:gd name="connsiteX7" fmla="*/ 52388 w 1100138"/>
              <a:gd name="connsiteY7" fmla="*/ 2639267 h 3077417"/>
              <a:gd name="connsiteX8" fmla="*/ 66675 w 1100138"/>
              <a:gd name="connsiteY8" fmla="*/ 2729755 h 3077417"/>
              <a:gd name="connsiteX9" fmla="*/ 85725 w 1100138"/>
              <a:gd name="connsiteY9" fmla="*/ 2796430 h 3077417"/>
              <a:gd name="connsiteX10" fmla="*/ 90488 w 1100138"/>
              <a:gd name="connsiteY10" fmla="*/ 2815480 h 3077417"/>
              <a:gd name="connsiteX11" fmla="*/ 95250 w 1100138"/>
              <a:gd name="connsiteY11" fmla="*/ 2844055 h 3077417"/>
              <a:gd name="connsiteX12" fmla="*/ 109538 w 1100138"/>
              <a:gd name="connsiteY12" fmla="*/ 2886917 h 3077417"/>
              <a:gd name="connsiteX13" fmla="*/ 119063 w 1100138"/>
              <a:gd name="connsiteY13" fmla="*/ 2915492 h 3077417"/>
              <a:gd name="connsiteX14" fmla="*/ 123825 w 1100138"/>
              <a:gd name="connsiteY14" fmla="*/ 2929780 h 3077417"/>
              <a:gd name="connsiteX15" fmla="*/ 147638 w 1100138"/>
              <a:gd name="connsiteY15" fmla="*/ 2958355 h 3077417"/>
              <a:gd name="connsiteX16" fmla="*/ 171450 w 1100138"/>
              <a:gd name="connsiteY16" fmla="*/ 2982167 h 3077417"/>
              <a:gd name="connsiteX17" fmla="*/ 195263 w 1100138"/>
              <a:gd name="connsiteY17" fmla="*/ 3005980 h 3077417"/>
              <a:gd name="connsiteX18" fmla="*/ 219075 w 1100138"/>
              <a:gd name="connsiteY18" fmla="*/ 3025030 h 3077417"/>
              <a:gd name="connsiteX19" fmla="*/ 223838 w 1100138"/>
              <a:gd name="connsiteY19" fmla="*/ 3039317 h 3077417"/>
              <a:gd name="connsiteX20" fmla="*/ 266700 w 1100138"/>
              <a:gd name="connsiteY20" fmla="*/ 3058367 h 3077417"/>
              <a:gd name="connsiteX21" fmla="*/ 295275 w 1100138"/>
              <a:gd name="connsiteY21" fmla="*/ 3067892 h 3077417"/>
              <a:gd name="connsiteX22" fmla="*/ 309563 w 1100138"/>
              <a:gd name="connsiteY22" fmla="*/ 3072655 h 3077417"/>
              <a:gd name="connsiteX23" fmla="*/ 347663 w 1100138"/>
              <a:gd name="connsiteY23" fmla="*/ 3077417 h 3077417"/>
              <a:gd name="connsiteX24" fmla="*/ 528638 w 1100138"/>
              <a:gd name="connsiteY24" fmla="*/ 3072655 h 3077417"/>
              <a:gd name="connsiteX25" fmla="*/ 542925 w 1100138"/>
              <a:gd name="connsiteY25" fmla="*/ 3063130 h 3077417"/>
              <a:gd name="connsiteX26" fmla="*/ 566738 w 1100138"/>
              <a:gd name="connsiteY26" fmla="*/ 3039317 h 3077417"/>
              <a:gd name="connsiteX27" fmla="*/ 581025 w 1100138"/>
              <a:gd name="connsiteY27" fmla="*/ 2996455 h 3077417"/>
              <a:gd name="connsiteX28" fmla="*/ 585788 w 1100138"/>
              <a:gd name="connsiteY28" fmla="*/ 2982167 h 3077417"/>
              <a:gd name="connsiteX29" fmla="*/ 595313 w 1100138"/>
              <a:gd name="connsiteY29" fmla="*/ 2872630 h 3077417"/>
              <a:gd name="connsiteX30" fmla="*/ 604838 w 1100138"/>
              <a:gd name="connsiteY30" fmla="*/ 2705942 h 3077417"/>
              <a:gd name="connsiteX31" fmla="*/ 600075 w 1100138"/>
              <a:gd name="connsiteY31" fmla="*/ 2491630 h 3077417"/>
              <a:gd name="connsiteX32" fmla="*/ 585788 w 1100138"/>
              <a:gd name="connsiteY32" fmla="*/ 2396380 h 3077417"/>
              <a:gd name="connsiteX33" fmla="*/ 576263 w 1100138"/>
              <a:gd name="connsiteY33" fmla="*/ 2201117 h 3077417"/>
              <a:gd name="connsiteX34" fmla="*/ 566738 w 1100138"/>
              <a:gd name="connsiteY34" fmla="*/ 2086817 h 3077417"/>
              <a:gd name="connsiteX35" fmla="*/ 561975 w 1100138"/>
              <a:gd name="connsiteY35" fmla="*/ 2067767 h 3077417"/>
              <a:gd name="connsiteX36" fmla="*/ 552450 w 1100138"/>
              <a:gd name="connsiteY36" fmla="*/ 1967755 h 3077417"/>
              <a:gd name="connsiteX37" fmla="*/ 547688 w 1100138"/>
              <a:gd name="connsiteY37" fmla="*/ 1929655 h 3077417"/>
              <a:gd name="connsiteX38" fmla="*/ 542925 w 1100138"/>
              <a:gd name="connsiteY38" fmla="*/ 1915367 h 3077417"/>
              <a:gd name="connsiteX39" fmla="*/ 538163 w 1100138"/>
              <a:gd name="connsiteY39" fmla="*/ 1896317 h 3077417"/>
              <a:gd name="connsiteX40" fmla="*/ 533400 w 1100138"/>
              <a:gd name="connsiteY40" fmla="*/ 1848692 h 3077417"/>
              <a:gd name="connsiteX41" fmla="*/ 523875 w 1100138"/>
              <a:gd name="connsiteY41" fmla="*/ 1782017 h 3077417"/>
              <a:gd name="connsiteX42" fmla="*/ 514350 w 1100138"/>
              <a:gd name="connsiteY42" fmla="*/ 1724867 h 3077417"/>
              <a:gd name="connsiteX43" fmla="*/ 504825 w 1100138"/>
              <a:gd name="connsiteY43" fmla="*/ 1691530 h 3077417"/>
              <a:gd name="connsiteX44" fmla="*/ 495300 w 1100138"/>
              <a:gd name="connsiteY44" fmla="*/ 1648667 h 3077417"/>
              <a:gd name="connsiteX45" fmla="*/ 481013 w 1100138"/>
              <a:gd name="connsiteY45" fmla="*/ 1596280 h 3077417"/>
              <a:gd name="connsiteX46" fmla="*/ 476250 w 1100138"/>
              <a:gd name="connsiteY46" fmla="*/ 1562942 h 3077417"/>
              <a:gd name="connsiteX47" fmla="*/ 471488 w 1100138"/>
              <a:gd name="connsiteY47" fmla="*/ 1543892 h 3077417"/>
              <a:gd name="connsiteX48" fmla="*/ 466725 w 1100138"/>
              <a:gd name="connsiteY48" fmla="*/ 1510555 h 3077417"/>
              <a:gd name="connsiteX49" fmla="*/ 461963 w 1100138"/>
              <a:gd name="connsiteY49" fmla="*/ 1496267 h 3077417"/>
              <a:gd name="connsiteX50" fmla="*/ 457200 w 1100138"/>
              <a:gd name="connsiteY50" fmla="*/ 1467692 h 3077417"/>
              <a:gd name="connsiteX51" fmla="*/ 452438 w 1100138"/>
              <a:gd name="connsiteY51" fmla="*/ 1443880 h 3077417"/>
              <a:gd name="connsiteX52" fmla="*/ 442913 w 1100138"/>
              <a:gd name="connsiteY52" fmla="*/ 1396255 h 3077417"/>
              <a:gd name="connsiteX53" fmla="*/ 433388 w 1100138"/>
              <a:gd name="connsiteY53" fmla="*/ 1329580 h 3077417"/>
              <a:gd name="connsiteX54" fmla="*/ 428625 w 1100138"/>
              <a:gd name="connsiteY54" fmla="*/ 1305767 h 3077417"/>
              <a:gd name="connsiteX55" fmla="*/ 419100 w 1100138"/>
              <a:gd name="connsiteY55" fmla="*/ 1281955 h 3077417"/>
              <a:gd name="connsiteX56" fmla="*/ 414338 w 1100138"/>
              <a:gd name="connsiteY56" fmla="*/ 1258142 h 3077417"/>
              <a:gd name="connsiteX57" fmla="*/ 409575 w 1100138"/>
              <a:gd name="connsiteY57" fmla="*/ 1239092 h 3077417"/>
              <a:gd name="connsiteX58" fmla="*/ 400050 w 1100138"/>
              <a:gd name="connsiteY58" fmla="*/ 1181942 h 3077417"/>
              <a:gd name="connsiteX59" fmla="*/ 390525 w 1100138"/>
              <a:gd name="connsiteY59" fmla="*/ 1153367 h 3077417"/>
              <a:gd name="connsiteX60" fmla="*/ 385763 w 1100138"/>
              <a:gd name="connsiteY60" fmla="*/ 1105742 h 3077417"/>
              <a:gd name="connsiteX61" fmla="*/ 381000 w 1100138"/>
              <a:gd name="connsiteY61" fmla="*/ 1091455 h 3077417"/>
              <a:gd name="connsiteX62" fmla="*/ 376238 w 1100138"/>
              <a:gd name="connsiteY62" fmla="*/ 1062880 h 3077417"/>
              <a:gd name="connsiteX63" fmla="*/ 371475 w 1100138"/>
              <a:gd name="connsiteY63" fmla="*/ 1015255 h 3077417"/>
              <a:gd name="connsiteX64" fmla="*/ 361950 w 1100138"/>
              <a:gd name="connsiteY64" fmla="*/ 977155 h 3077417"/>
              <a:gd name="connsiteX65" fmla="*/ 357188 w 1100138"/>
              <a:gd name="connsiteY65" fmla="*/ 929530 h 3077417"/>
              <a:gd name="connsiteX66" fmla="*/ 352425 w 1100138"/>
              <a:gd name="connsiteY66" fmla="*/ 915242 h 3077417"/>
              <a:gd name="connsiteX67" fmla="*/ 342900 w 1100138"/>
              <a:gd name="connsiteY67" fmla="*/ 843805 h 3077417"/>
              <a:gd name="connsiteX68" fmla="*/ 338138 w 1100138"/>
              <a:gd name="connsiteY68" fmla="*/ 819992 h 3077417"/>
              <a:gd name="connsiteX69" fmla="*/ 328613 w 1100138"/>
              <a:gd name="connsiteY69" fmla="*/ 786655 h 3077417"/>
              <a:gd name="connsiteX70" fmla="*/ 319088 w 1100138"/>
              <a:gd name="connsiteY70" fmla="*/ 734267 h 3077417"/>
              <a:gd name="connsiteX71" fmla="*/ 314325 w 1100138"/>
              <a:gd name="connsiteY71" fmla="*/ 710455 h 3077417"/>
              <a:gd name="connsiteX72" fmla="*/ 309563 w 1100138"/>
              <a:gd name="connsiteY72" fmla="*/ 658067 h 3077417"/>
              <a:gd name="connsiteX73" fmla="*/ 300038 w 1100138"/>
              <a:gd name="connsiteY73" fmla="*/ 529480 h 3077417"/>
              <a:gd name="connsiteX74" fmla="*/ 295275 w 1100138"/>
              <a:gd name="connsiteY74" fmla="*/ 448517 h 3077417"/>
              <a:gd name="connsiteX75" fmla="*/ 290513 w 1100138"/>
              <a:gd name="connsiteY75" fmla="*/ 424705 h 3077417"/>
              <a:gd name="connsiteX76" fmla="*/ 285750 w 1100138"/>
              <a:gd name="connsiteY76" fmla="*/ 386605 h 3077417"/>
              <a:gd name="connsiteX77" fmla="*/ 290513 w 1100138"/>
              <a:gd name="connsiteY77" fmla="*/ 172292 h 3077417"/>
              <a:gd name="connsiteX78" fmla="*/ 295275 w 1100138"/>
              <a:gd name="connsiteY78" fmla="*/ 153242 h 3077417"/>
              <a:gd name="connsiteX79" fmla="*/ 314325 w 1100138"/>
              <a:gd name="connsiteY79" fmla="*/ 115142 h 3077417"/>
              <a:gd name="connsiteX80" fmla="*/ 323850 w 1100138"/>
              <a:gd name="connsiteY80" fmla="*/ 96092 h 3077417"/>
              <a:gd name="connsiteX81" fmla="*/ 347663 w 1100138"/>
              <a:gd name="connsiteY81" fmla="*/ 53230 h 3077417"/>
              <a:gd name="connsiteX82" fmla="*/ 361950 w 1100138"/>
              <a:gd name="connsiteY82" fmla="*/ 48467 h 3077417"/>
              <a:gd name="connsiteX83" fmla="*/ 366713 w 1100138"/>
              <a:gd name="connsiteY83" fmla="*/ 34180 h 3077417"/>
              <a:gd name="connsiteX84" fmla="*/ 381000 w 1100138"/>
              <a:gd name="connsiteY84" fmla="*/ 19892 h 3077417"/>
              <a:gd name="connsiteX85" fmla="*/ 471488 w 1100138"/>
              <a:gd name="connsiteY85" fmla="*/ 5605 h 3077417"/>
              <a:gd name="connsiteX86" fmla="*/ 485775 w 1100138"/>
              <a:gd name="connsiteY86" fmla="*/ 842 h 3077417"/>
              <a:gd name="connsiteX87" fmla="*/ 600075 w 1100138"/>
              <a:gd name="connsiteY87" fmla="*/ 10367 h 3077417"/>
              <a:gd name="connsiteX88" fmla="*/ 642938 w 1100138"/>
              <a:gd name="connsiteY88" fmla="*/ 43705 h 3077417"/>
              <a:gd name="connsiteX89" fmla="*/ 652463 w 1100138"/>
              <a:gd name="connsiteY89" fmla="*/ 57992 h 3077417"/>
              <a:gd name="connsiteX90" fmla="*/ 657225 w 1100138"/>
              <a:gd name="connsiteY90" fmla="*/ 72280 h 3077417"/>
              <a:gd name="connsiteX91" fmla="*/ 666750 w 1100138"/>
              <a:gd name="connsiteY91" fmla="*/ 86567 h 3077417"/>
              <a:gd name="connsiteX92" fmla="*/ 685800 w 1100138"/>
              <a:gd name="connsiteY92" fmla="*/ 129430 h 3077417"/>
              <a:gd name="connsiteX93" fmla="*/ 690563 w 1100138"/>
              <a:gd name="connsiteY93" fmla="*/ 148480 h 3077417"/>
              <a:gd name="connsiteX94" fmla="*/ 700088 w 1100138"/>
              <a:gd name="connsiteY94" fmla="*/ 177055 h 3077417"/>
              <a:gd name="connsiteX95" fmla="*/ 704850 w 1100138"/>
              <a:gd name="connsiteY95" fmla="*/ 196105 h 3077417"/>
              <a:gd name="connsiteX96" fmla="*/ 714375 w 1100138"/>
              <a:gd name="connsiteY96" fmla="*/ 210392 h 3077417"/>
              <a:gd name="connsiteX97" fmla="*/ 723900 w 1100138"/>
              <a:gd name="connsiteY97" fmla="*/ 267542 h 3077417"/>
              <a:gd name="connsiteX98" fmla="*/ 728663 w 1100138"/>
              <a:gd name="connsiteY98" fmla="*/ 305642 h 3077417"/>
              <a:gd name="connsiteX99" fmla="*/ 733425 w 1100138"/>
              <a:gd name="connsiteY99" fmla="*/ 319930 h 3077417"/>
              <a:gd name="connsiteX100" fmla="*/ 738188 w 1100138"/>
              <a:gd name="connsiteY100" fmla="*/ 348505 h 3077417"/>
              <a:gd name="connsiteX101" fmla="*/ 742950 w 1100138"/>
              <a:gd name="connsiteY101" fmla="*/ 367555 h 3077417"/>
              <a:gd name="connsiteX102" fmla="*/ 752475 w 1100138"/>
              <a:gd name="connsiteY102" fmla="*/ 415180 h 3077417"/>
              <a:gd name="connsiteX103" fmla="*/ 757238 w 1100138"/>
              <a:gd name="connsiteY103" fmla="*/ 434230 h 3077417"/>
              <a:gd name="connsiteX104" fmla="*/ 762000 w 1100138"/>
              <a:gd name="connsiteY104" fmla="*/ 462805 h 3077417"/>
              <a:gd name="connsiteX105" fmla="*/ 766763 w 1100138"/>
              <a:gd name="connsiteY105" fmla="*/ 481855 h 3077417"/>
              <a:gd name="connsiteX106" fmla="*/ 771525 w 1100138"/>
              <a:gd name="connsiteY106" fmla="*/ 496142 h 3077417"/>
              <a:gd name="connsiteX107" fmla="*/ 785813 w 1100138"/>
              <a:gd name="connsiteY107" fmla="*/ 572342 h 3077417"/>
              <a:gd name="connsiteX108" fmla="*/ 800100 w 1100138"/>
              <a:gd name="connsiteY108" fmla="*/ 624730 h 3077417"/>
              <a:gd name="connsiteX109" fmla="*/ 809625 w 1100138"/>
              <a:gd name="connsiteY109" fmla="*/ 662830 h 3077417"/>
              <a:gd name="connsiteX110" fmla="*/ 819150 w 1100138"/>
              <a:gd name="connsiteY110" fmla="*/ 729505 h 3077417"/>
              <a:gd name="connsiteX111" fmla="*/ 828675 w 1100138"/>
              <a:gd name="connsiteY111" fmla="*/ 762842 h 3077417"/>
              <a:gd name="connsiteX112" fmla="*/ 833438 w 1100138"/>
              <a:gd name="connsiteY112" fmla="*/ 800942 h 3077417"/>
              <a:gd name="connsiteX113" fmla="*/ 838200 w 1100138"/>
              <a:gd name="connsiteY113" fmla="*/ 853330 h 3077417"/>
              <a:gd name="connsiteX114" fmla="*/ 847725 w 1100138"/>
              <a:gd name="connsiteY114" fmla="*/ 891430 h 3077417"/>
              <a:gd name="connsiteX115" fmla="*/ 852488 w 1100138"/>
              <a:gd name="connsiteY115" fmla="*/ 910480 h 3077417"/>
              <a:gd name="connsiteX116" fmla="*/ 857250 w 1100138"/>
              <a:gd name="connsiteY116" fmla="*/ 924767 h 3077417"/>
              <a:gd name="connsiteX117" fmla="*/ 862013 w 1100138"/>
              <a:gd name="connsiteY117" fmla="*/ 948580 h 3077417"/>
              <a:gd name="connsiteX118" fmla="*/ 866775 w 1100138"/>
              <a:gd name="connsiteY118" fmla="*/ 967630 h 3077417"/>
              <a:gd name="connsiteX119" fmla="*/ 871538 w 1100138"/>
              <a:gd name="connsiteY119" fmla="*/ 1024780 h 3077417"/>
              <a:gd name="connsiteX120" fmla="*/ 876300 w 1100138"/>
              <a:gd name="connsiteY120" fmla="*/ 1039067 h 3077417"/>
              <a:gd name="connsiteX121" fmla="*/ 881063 w 1100138"/>
              <a:gd name="connsiteY121" fmla="*/ 1072405 h 3077417"/>
              <a:gd name="connsiteX122" fmla="*/ 890588 w 1100138"/>
              <a:gd name="connsiteY122" fmla="*/ 1124792 h 3077417"/>
              <a:gd name="connsiteX123" fmla="*/ 895350 w 1100138"/>
              <a:gd name="connsiteY123" fmla="*/ 1162892 h 3077417"/>
              <a:gd name="connsiteX124" fmla="*/ 900113 w 1100138"/>
              <a:gd name="connsiteY124" fmla="*/ 1196230 h 3077417"/>
              <a:gd name="connsiteX125" fmla="*/ 909638 w 1100138"/>
              <a:gd name="connsiteY125" fmla="*/ 1262905 h 3077417"/>
              <a:gd name="connsiteX126" fmla="*/ 919163 w 1100138"/>
              <a:gd name="connsiteY126" fmla="*/ 1348630 h 3077417"/>
              <a:gd name="connsiteX127" fmla="*/ 923925 w 1100138"/>
              <a:gd name="connsiteY127" fmla="*/ 1381967 h 3077417"/>
              <a:gd name="connsiteX128" fmla="*/ 933450 w 1100138"/>
              <a:gd name="connsiteY128" fmla="*/ 1405780 h 3077417"/>
              <a:gd name="connsiteX129" fmla="*/ 938213 w 1100138"/>
              <a:gd name="connsiteY129" fmla="*/ 1458167 h 3077417"/>
              <a:gd name="connsiteX130" fmla="*/ 942975 w 1100138"/>
              <a:gd name="connsiteY130" fmla="*/ 1477217 h 3077417"/>
              <a:gd name="connsiteX131" fmla="*/ 952500 w 1100138"/>
              <a:gd name="connsiteY131" fmla="*/ 1543892 h 3077417"/>
              <a:gd name="connsiteX132" fmla="*/ 957263 w 1100138"/>
              <a:gd name="connsiteY132" fmla="*/ 1558180 h 3077417"/>
              <a:gd name="connsiteX133" fmla="*/ 962025 w 1100138"/>
              <a:gd name="connsiteY133" fmla="*/ 1577230 h 3077417"/>
              <a:gd name="connsiteX134" fmla="*/ 966788 w 1100138"/>
              <a:gd name="connsiteY134" fmla="*/ 1601042 h 3077417"/>
              <a:gd name="connsiteX135" fmla="*/ 971550 w 1100138"/>
              <a:gd name="connsiteY135" fmla="*/ 1629617 h 3077417"/>
              <a:gd name="connsiteX136" fmla="*/ 985838 w 1100138"/>
              <a:gd name="connsiteY136" fmla="*/ 1682005 h 3077417"/>
              <a:gd name="connsiteX137" fmla="*/ 990600 w 1100138"/>
              <a:gd name="connsiteY137" fmla="*/ 1701055 h 3077417"/>
              <a:gd name="connsiteX138" fmla="*/ 995363 w 1100138"/>
              <a:gd name="connsiteY138" fmla="*/ 1715342 h 3077417"/>
              <a:gd name="connsiteX139" fmla="*/ 1000125 w 1100138"/>
              <a:gd name="connsiteY139" fmla="*/ 1739155 h 3077417"/>
              <a:gd name="connsiteX140" fmla="*/ 1009650 w 1100138"/>
              <a:gd name="connsiteY140" fmla="*/ 1796305 h 3077417"/>
              <a:gd name="connsiteX141" fmla="*/ 1019175 w 1100138"/>
              <a:gd name="connsiteY141" fmla="*/ 1829642 h 3077417"/>
              <a:gd name="connsiteX142" fmla="*/ 1023938 w 1100138"/>
              <a:gd name="connsiteY142" fmla="*/ 1867742 h 3077417"/>
              <a:gd name="connsiteX143" fmla="*/ 1033463 w 1100138"/>
              <a:gd name="connsiteY143" fmla="*/ 1915367 h 3077417"/>
              <a:gd name="connsiteX144" fmla="*/ 1042988 w 1100138"/>
              <a:gd name="connsiteY144" fmla="*/ 1982042 h 3077417"/>
              <a:gd name="connsiteX145" fmla="*/ 1052513 w 1100138"/>
              <a:gd name="connsiteY145" fmla="*/ 2010617 h 3077417"/>
              <a:gd name="connsiteX146" fmla="*/ 1057275 w 1100138"/>
              <a:gd name="connsiteY146" fmla="*/ 2029667 h 3077417"/>
              <a:gd name="connsiteX147" fmla="*/ 1066800 w 1100138"/>
              <a:gd name="connsiteY147" fmla="*/ 2063005 h 3077417"/>
              <a:gd name="connsiteX148" fmla="*/ 1081088 w 1100138"/>
              <a:gd name="connsiteY148" fmla="*/ 2186830 h 3077417"/>
              <a:gd name="connsiteX149" fmla="*/ 1085850 w 1100138"/>
              <a:gd name="connsiteY149" fmla="*/ 2205880 h 3077417"/>
              <a:gd name="connsiteX150" fmla="*/ 1100138 w 1100138"/>
              <a:gd name="connsiteY150" fmla="*/ 2220167 h 307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100138" h="3077417">
                <a:moveTo>
                  <a:pt x="0" y="2258267"/>
                </a:moveTo>
                <a:cubicBezTo>
                  <a:pt x="1588" y="2272555"/>
                  <a:pt x="3258" y="2286833"/>
                  <a:pt x="4763" y="2301130"/>
                </a:cubicBezTo>
                <a:cubicBezTo>
                  <a:pt x="6433" y="2316997"/>
                  <a:pt x="7661" y="2332910"/>
                  <a:pt x="9525" y="2348755"/>
                </a:cubicBezTo>
                <a:cubicBezTo>
                  <a:pt x="14639" y="2392223"/>
                  <a:pt x="13316" y="2370527"/>
                  <a:pt x="19050" y="2410667"/>
                </a:cubicBezTo>
                <a:cubicBezTo>
                  <a:pt x="25781" y="2457785"/>
                  <a:pt x="19238" y="2435041"/>
                  <a:pt x="28575" y="2463055"/>
                </a:cubicBezTo>
                <a:cubicBezTo>
                  <a:pt x="33365" y="2496579"/>
                  <a:pt x="34668" y="2503221"/>
                  <a:pt x="38100" y="2539255"/>
                </a:cubicBezTo>
                <a:cubicBezTo>
                  <a:pt x="41141" y="2571190"/>
                  <a:pt x="40995" y="2595147"/>
                  <a:pt x="47625" y="2624980"/>
                </a:cubicBezTo>
                <a:cubicBezTo>
                  <a:pt x="48714" y="2629880"/>
                  <a:pt x="50800" y="2634505"/>
                  <a:pt x="52388" y="2639267"/>
                </a:cubicBezTo>
                <a:cubicBezTo>
                  <a:pt x="55284" y="2665339"/>
                  <a:pt x="58445" y="2705064"/>
                  <a:pt x="66675" y="2729755"/>
                </a:cubicBezTo>
                <a:cubicBezTo>
                  <a:pt x="80341" y="2770753"/>
                  <a:pt x="73763" y="2748585"/>
                  <a:pt x="85725" y="2796430"/>
                </a:cubicBezTo>
                <a:cubicBezTo>
                  <a:pt x="87313" y="2802780"/>
                  <a:pt x="89412" y="2809024"/>
                  <a:pt x="90488" y="2815480"/>
                </a:cubicBezTo>
                <a:cubicBezTo>
                  <a:pt x="92075" y="2825005"/>
                  <a:pt x="92908" y="2834687"/>
                  <a:pt x="95250" y="2844055"/>
                </a:cubicBezTo>
                <a:cubicBezTo>
                  <a:pt x="95257" y="2844082"/>
                  <a:pt x="107152" y="2879760"/>
                  <a:pt x="109538" y="2886917"/>
                </a:cubicBezTo>
                <a:lnTo>
                  <a:pt x="119063" y="2915492"/>
                </a:lnTo>
                <a:cubicBezTo>
                  <a:pt x="120651" y="2920255"/>
                  <a:pt x="121040" y="2925603"/>
                  <a:pt x="123825" y="2929780"/>
                </a:cubicBezTo>
                <a:cubicBezTo>
                  <a:pt x="147473" y="2965251"/>
                  <a:pt x="117080" y="2921686"/>
                  <a:pt x="147638" y="2958355"/>
                </a:cubicBezTo>
                <a:cubicBezTo>
                  <a:pt x="167482" y="2982167"/>
                  <a:pt x="145257" y="2964704"/>
                  <a:pt x="171450" y="2982167"/>
                </a:cubicBezTo>
                <a:cubicBezTo>
                  <a:pt x="196847" y="3020264"/>
                  <a:pt x="163515" y="2974233"/>
                  <a:pt x="195263" y="3005980"/>
                </a:cubicBezTo>
                <a:cubicBezTo>
                  <a:pt x="216806" y="3027522"/>
                  <a:pt x="191260" y="3015757"/>
                  <a:pt x="219075" y="3025030"/>
                </a:cubicBezTo>
                <a:cubicBezTo>
                  <a:pt x="220663" y="3029792"/>
                  <a:pt x="220702" y="3035397"/>
                  <a:pt x="223838" y="3039317"/>
                </a:cubicBezTo>
                <a:cubicBezTo>
                  <a:pt x="232072" y="3049609"/>
                  <a:pt x="257967" y="3055456"/>
                  <a:pt x="266700" y="3058367"/>
                </a:cubicBezTo>
                <a:lnTo>
                  <a:pt x="295275" y="3067892"/>
                </a:lnTo>
                <a:cubicBezTo>
                  <a:pt x="300038" y="3069480"/>
                  <a:pt x="304581" y="3072032"/>
                  <a:pt x="309563" y="3072655"/>
                </a:cubicBezTo>
                <a:lnTo>
                  <a:pt x="347663" y="3077417"/>
                </a:lnTo>
                <a:cubicBezTo>
                  <a:pt x="407988" y="3075830"/>
                  <a:pt x="468453" y="3077059"/>
                  <a:pt x="528638" y="3072655"/>
                </a:cubicBezTo>
                <a:cubicBezTo>
                  <a:pt x="534346" y="3072237"/>
                  <a:pt x="538878" y="3067177"/>
                  <a:pt x="542925" y="3063130"/>
                </a:cubicBezTo>
                <a:cubicBezTo>
                  <a:pt x="574672" y="3031382"/>
                  <a:pt x="528641" y="3064714"/>
                  <a:pt x="566738" y="3039317"/>
                </a:cubicBezTo>
                <a:lnTo>
                  <a:pt x="581025" y="2996455"/>
                </a:lnTo>
                <a:lnTo>
                  <a:pt x="585788" y="2982167"/>
                </a:lnTo>
                <a:cubicBezTo>
                  <a:pt x="593015" y="2931577"/>
                  <a:pt x="592421" y="2942031"/>
                  <a:pt x="595313" y="2872630"/>
                </a:cubicBezTo>
                <a:cubicBezTo>
                  <a:pt x="602106" y="2709589"/>
                  <a:pt x="583817" y="2769002"/>
                  <a:pt x="604838" y="2705942"/>
                </a:cubicBezTo>
                <a:cubicBezTo>
                  <a:pt x="603250" y="2634505"/>
                  <a:pt x="603585" y="2562999"/>
                  <a:pt x="600075" y="2491630"/>
                </a:cubicBezTo>
                <a:cubicBezTo>
                  <a:pt x="597544" y="2440160"/>
                  <a:pt x="594762" y="2432279"/>
                  <a:pt x="585788" y="2396380"/>
                </a:cubicBezTo>
                <a:cubicBezTo>
                  <a:pt x="582613" y="2331292"/>
                  <a:pt x="580328" y="2266155"/>
                  <a:pt x="576263" y="2201117"/>
                </a:cubicBezTo>
                <a:cubicBezTo>
                  <a:pt x="573852" y="2162551"/>
                  <a:pt x="573072" y="2124819"/>
                  <a:pt x="566738" y="2086817"/>
                </a:cubicBezTo>
                <a:cubicBezTo>
                  <a:pt x="565662" y="2080361"/>
                  <a:pt x="563563" y="2074117"/>
                  <a:pt x="561975" y="2067767"/>
                </a:cubicBezTo>
                <a:cubicBezTo>
                  <a:pt x="558800" y="2034430"/>
                  <a:pt x="556603" y="2000985"/>
                  <a:pt x="552450" y="1967755"/>
                </a:cubicBezTo>
                <a:cubicBezTo>
                  <a:pt x="550863" y="1955055"/>
                  <a:pt x="549978" y="1942247"/>
                  <a:pt x="547688" y="1929655"/>
                </a:cubicBezTo>
                <a:cubicBezTo>
                  <a:pt x="546790" y="1924716"/>
                  <a:pt x="544304" y="1920194"/>
                  <a:pt x="542925" y="1915367"/>
                </a:cubicBezTo>
                <a:cubicBezTo>
                  <a:pt x="541127" y="1909073"/>
                  <a:pt x="539750" y="1902667"/>
                  <a:pt x="538163" y="1896317"/>
                </a:cubicBezTo>
                <a:cubicBezTo>
                  <a:pt x="536575" y="1880442"/>
                  <a:pt x="534913" y="1864574"/>
                  <a:pt x="533400" y="1848692"/>
                </a:cubicBezTo>
                <a:cubicBezTo>
                  <a:pt x="527835" y="1790260"/>
                  <a:pt x="534283" y="1813239"/>
                  <a:pt x="523875" y="1782017"/>
                </a:cubicBezTo>
                <a:cubicBezTo>
                  <a:pt x="520700" y="1762967"/>
                  <a:pt x="519034" y="1743603"/>
                  <a:pt x="514350" y="1724867"/>
                </a:cubicBezTo>
                <a:cubicBezTo>
                  <a:pt x="499463" y="1665313"/>
                  <a:pt x="518490" y="1739356"/>
                  <a:pt x="504825" y="1691530"/>
                </a:cubicBezTo>
                <a:cubicBezTo>
                  <a:pt x="495057" y="1657343"/>
                  <a:pt x="505110" y="1687906"/>
                  <a:pt x="495300" y="1648667"/>
                </a:cubicBezTo>
                <a:cubicBezTo>
                  <a:pt x="487551" y="1617670"/>
                  <a:pt x="488751" y="1650439"/>
                  <a:pt x="481013" y="1596280"/>
                </a:cubicBezTo>
                <a:cubicBezTo>
                  <a:pt x="479425" y="1585167"/>
                  <a:pt x="478258" y="1573986"/>
                  <a:pt x="476250" y="1562942"/>
                </a:cubicBezTo>
                <a:cubicBezTo>
                  <a:pt x="475079" y="1556502"/>
                  <a:pt x="472659" y="1550332"/>
                  <a:pt x="471488" y="1543892"/>
                </a:cubicBezTo>
                <a:cubicBezTo>
                  <a:pt x="469480" y="1532848"/>
                  <a:pt x="468926" y="1521562"/>
                  <a:pt x="466725" y="1510555"/>
                </a:cubicBezTo>
                <a:cubicBezTo>
                  <a:pt x="465740" y="1505632"/>
                  <a:pt x="463052" y="1501168"/>
                  <a:pt x="461963" y="1496267"/>
                </a:cubicBezTo>
                <a:cubicBezTo>
                  <a:pt x="459868" y="1486841"/>
                  <a:pt x="458927" y="1477193"/>
                  <a:pt x="457200" y="1467692"/>
                </a:cubicBezTo>
                <a:cubicBezTo>
                  <a:pt x="455752" y="1459728"/>
                  <a:pt x="453769" y="1451864"/>
                  <a:pt x="452438" y="1443880"/>
                </a:cubicBezTo>
                <a:cubicBezTo>
                  <a:pt x="445142" y="1400102"/>
                  <a:pt x="452040" y="1423638"/>
                  <a:pt x="442913" y="1396255"/>
                </a:cubicBezTo>
                <a:cubicBezTo>
                  <a:pt x="435587" y="1323004"/>
                  <a:pt x="442803" y="1371949"/>
                  <a:pt x="433388" y="1329580"/>
                </a:cubicBezTo>
                <a:cubicBezTo>
                  <a:pt x="431632" y="1321678"/>
                  <a:pt x="430951" y="1313520"/>
                  <a:pt x="428625" y="1305767"/>
                </a:cubicBezTo>
                <a:cubicBezTo>
                  <a:pt x="426168" y="1297579"/>
                  <a:pt x="422275" y="1289892"/>
                  <a:pt x="419100" y="1281955"/>
                </a:cubicBezTo>
                <a:cubicBezTo>
                  <a:pt x="417513" y="1274017"/>
                  <a:pt x="416094" y="1266044"/>
                  <a:pt x="414338" y="1258142"/>
                </a:cubicBezTo>
                <a:cubicBezTo>
                  <a:pt x="412918" y="1251752"/>
                  <a:pt x="410781" y="1245525"/>
                  <a:pt x="409575" y="1239092"/>
                </a:cubicBezTo>
                <a:cubicBezTo>
                  <a:pt x="406016" y="1220110"/>
                  <a:pt x="406157" y="1200264"/>
                  <a:pt x="400050" y="1181942"/>
                </a:cubicBezTo>
                <a:lnTo>
                  <a:pt x="390525" y="1153367"/>
                </a:lnTo>
                <a:cubicBezTo>
                  <a:pt x="388938" y="1137492"/>
                  <a:pt x="388189" y="1121511"/>
                  <a:pt x="385763" y="1105742"/>
                </a:cubicBezTo>
                <a:cubicBezTo>
                  <a:pt x="385000" y="1100780"/>
                  <a:pt x="382089" y="1096355"/>
                  <a:pt x="381000" y="1091455"/>
                </a:cubicBezTo>
                <a:cubicBezTo>
                  <a:pt x="378905" y="1082029"/>
                  <a:pt x="377436" y="1072462"/>
                  <a:pt x="376238" y="1062880"/>
                </a:cubicBezTo>
                <a:cubicBezTo>
                  <a:pt x="374259" y="1047049"/>
                  <a:pt x="373584" y="1031069"/>
                  <a:pt x="371475" y="1015255"/>
                </a:cubicBezTo>
                <a:cubicBezTo>
                  <a:pt x="368920" y="996092"/>
                  <a:pt x="367294" y="993185"/>
                  <a:pt x="361950" y="977155"/>
                </a:cubicBezTo>
                <a:cubicBezTo>
                  <a:pt x="360363" y="961280"/>
                  <a:pt x="359614" y="945299"/>
                  <a:pt x="357188" y="929530"/>
                </a:cubicBezTo>
                <a:cubicBezTo>
                  <a:pt x="356425" y="924568"/>
                  <a:pt x="353410" y="920165"/>
                  <a:pt x="352425" y="915242"/>
                </a:cubicBezTo>
                <a:cubicBezTo>
                  <a:pt x="349223" y="899231"/>
                  <a:pt x="345213" y="858841"/>
                  <a:pt x="342900" y="843805"/>
                </a:cubicBezTo>
                <a:cubicBezTo>
                  <a:pt x="341669" y="835804"/>
                  <a:pt x="340101" y="827845"/>
                  <a:pt x="338138" y="819992"/>
                </a:cubicBezTo>
                <a:cubicBezTo>
                  <a:pt x="322216" y="756306"/>
                  <a:pt x="346442" y="866888"/>
                  <a:pt x="328613" y="786655"/>
                </a:cubicBezTo>
                <a:cubicBezTo>
                  <a:pt x="322724" y="760155"/>
                  <a:pt x="324264" y="762736"/>
                  <a:pt x="319088" y="734267"/>
                </a:cubicBezTo>
                <a:cubicBezTo>
                  <a:pt x="317640" y="726303"/>
                  <a:pt x="315913" y="718392"/>
                  <a:pt x="314325" y="710455"/>
                </a:cubicBezTo>
                <a:cubicBezTo>
                  <a:pt x="312738" y="692992"/>
                  <a:pt x="310563" y="675573"/>
                  <a:pt x="309563" y="658067"/>
                </a:cubicBezTo>
                <a:cubicBezTo>
                  <a:pt x="302363" y="532067"/>
                  <a:pt x="317151" y="580823"/>
                  <a:pt x="300038" y="529480"/>
                </a:cubicBezTo>
                <a:cubicBezTo>
                  <a:pt x="298450" y="502492"/>
                  <a:pt x="297723" y="475440"/>
                  <a:pt x="295275" y="448517"/>
                </a:cubicBezTo>
                <a:cubicBezTo>
                  <a:pt x="294542" y="440456"/>
                  <a:pt x="291744" y="432705"/>
                  <a:pt x="290513" y="424705"/>
                </a:cubicBezTo>
                <a:cubicBezTo>
                  <a:pt x="288567" y="412055"/>
                  <a:pt x="287338" y="399305"/>
                  <a:pt x="285750" y="386605"/>
                </a:cubicBezTo>
                <a:cubicBezTo>
                  <a:pt x="287338" y="315167"/>
                  <a:pt x="287599" y="243688"/>
                  <a:pt x="290513" y="172292"/>
                </a:cubicBezTo>
                <a:cubicBezTo>
                  <a:pt x="290780" y="165752"/>
                  <a:pt x="292758" y="159284"/>
                  <a:pt x="295275" y="153242"/>
                </a:cubicBezTo>
                <a:cubicBezTo>
                  <a:pt x="300736" y="140135"/>
                  <a:pt x="307975" y="127842"/>
                  <a:pt x="314325" y="115142"/>
                </a:cubicBezTo>
                <a:cubicBezTo>
                  <a:pt x="317500" y="108792"/>
                  <a:pt x="321605" y="102827"/>
                  <a:pt x="323850" y="96092"/>
                </a:cubicBezTo>
                <a:cubicBezTo>
                  <a:pt x="328044" y="83512"/>
                  <a:pt x="335382" y="57324"/>
                  <a:pt x="347663" y="53230"/>
                </a:cubicBezTo>
                <a:lnTo>
                  <a:pt x="361950" y="48467"/>
                </a:lnTo>
                <a:cubicBezTo>
                  <a:pt x="363538" y="43705"/>
                  <a:pt x="363928" y="38357"/>
                  <a:pt x="366713" y="34180"/>
                </a:cubicBezTo>
                <a:cubicBezTo>
                  <a:pt x="370449" y="28576"/>
                  <a:pt x="375826" y="24204"/>
                  <a:pt x="381000" y="19892"/>
                </a:cubicBezTo>
                <a:cubicBezTo>
                  <a:pt x="408794" y="-3270"/>
                  <a:pt x="423675" y="8593"/>
                  <a:pt x="471488" y="5605"/>
                </a:cubicBezTo>
                <a:cubicBezTo>
                  <a:pt x="476250" y="4017"/>
                  <a:pt x="480755" y="842"/>
                  <a:pt x="485775" y="842"/>
                </a:cubicBezTo>
                <a:cubicBezTo>
                  <a:pt x="575796" y="842"/>
                  <a:pt x="556382" y="-4196"/>
                  <a:pt x="600075" y="10367"/>
                </a:cubicBezTo>
                <a:cubicBezTo>
                  <a:pt x="619990" y="23643"/>
                  <a:pt x="628948" y="26918"/>
                  <a:pt x="642938" y="43705"/>
                </a:cubicBezTo>
                <a:cubicBezTo>
                  <a:pt x="646602" y="48102"/>
                  <a:pt x="649288" y="53230"/>
                  <a:pt x="652463" y="57992"/>
                </a:cubicBezTo>
                <a:cubicBezTo>
                  <a:pt x="654050" y="62755"/>
                  <a:pt x="654980" y="67790"/>
                  <a:pt x="657225" y="72280"/>
                </a:cubicBezTo>
                <a:cubicBezTo>
                  <a:pt x="659785" y="77399"/>
                  <a:pt x="664425" y="81337"/>
                  <a:pt x="666750" y="86567"/>
                </a:cubicBezTo>
                <a:cubicBezTo>
                  <a:pt x="689422" y="137578"/>
                  <a:pt x="664243" y="97093"/>
                  <a:pt x="685800" y="129430"/>
                </a:cubicBezTo>
                <a:cubicBezTo>
                  <a:pt x="687388" y="135780"/>
                  <a:pt x="688682" y="142211"/>
                  <a:pt x="690563" y="148480"/>
                </a:cubicBezTo>
                <a:cubicBezTo>
                  <a:pt x="693448" y="158097"/>
                  <a:pt x="697653" y="167314"/>
                  <a:pt x="700088" y="177055"/>
                </a:cubicBezTo>
                <a:cubicBezTo>
                  <a:pt x="701675" y="183405"/>
                  <a:pt x="702272" y="190089"/>
                  <a:pt x="704850" y="196105"/>
                </a:cubicBezTo>
                <a:cubicBezTo>
                  <a:pt x="707105" y="201366"/>
                  <a:pt x="711200" y="205630"/>
                  <a:pt x="714375" y="210392"/>
                </a:cubicBezTo>
                <a:cubicBezTo>
                  <a:pt x="720489" y="240959"/>
                  <a:pt x="719173" y="232089"/>
                  <a:pt x="723900" y="267542"/>
                </a:cubicBezTo>
                <a:cubicBezTo>
                  <a:pt x="725592" y="280229"/>
                  <a:pt x="726373" y="293050"/>
                  <a:pt x="728663" y="305642"/>
                </a:cubicBezTo>
                <a:cubicBezTo>
                  <a:pt x="729561" y="310581"/>
                  <a:pt x="732336" y="315029"/>
                  <a:pt x="733425" y="319930"/>
                </a:cubicBezTo>
                <a:cubicBezTo>
                  <a:pt x="735520" y="329356"/>
                  <a:pt x="736294" y="339036"/>
                  <a:pt x="738188" y="348505"/>
                </a:cubicBezTo>
                <a:cubicBezTo>
                  <a:pt x="739472" y="354923"/>
                  <a:pt x="741579" y="361155"/>
                  <a:pt x="742950" y="367555"/>
                </a:cubicBezTo>
                <a:cubicBezTo>
                  <a:pt x="746342" y="383385"/>
                  <a:pt x="748548" y="399474"/>
                  <a:pt x="752475" y="415180"/>
                </a:cubicBezTo>
                <a:cubicBezTo>
                  <a:pt x="754063" y="421530"/>
                  <a:pt x="755954" y="427812"/>
                  <a:pt x="757238" y="434230"/>
                </a:cubicBezTo>
                <a:cubicBezTo>
                  <a:pt x="759132" y="443699"/>
                  <a:pt x="760106" y="453336"/>
                  <a:pt x="762000" y="462805"/>
                </a:cubicBezTo>
                <a:cubicBezTo>
                  <a:pt x="763284" y="469223"/>
                  <a:pt x="764965" y="475561"/>
                  <a:pt x="766763" y="481855"/>
                </a:cubicBezTo>
                <a:cubicBezTo>
                  <a:pt x="768142" y="486682"/>
                  <a:pt x="770436" y="491242"/>
                  <a:pt x="771525" y="496142"/>
                </a:cubicBezTo>
                <a:cubicBezTo>
                  <a:pt x="777290" y="522086"/>
                  <a:pt x="777176" y="546432"/>
                  <a:pt x="785813" y="572342"/>
                </a:cubicBezTo>
                <a:cubicBezTo>
                  <a:pt x="806251" y="633657"/>
                  <a:pt x="786634" y="570867"/>
                  <a:pt x="800100" y="624730"/>
                </a:cubicBezTo>
                <a:cubicBezTo>
                  <a:pt x="808527" y="658438"/>
                  <a:pt x="802099" y="615161"/>
                  <a:pt x="809625" y="662830"/>
                </a:cubicBezTo>
                <a:cubicBezTo>
                  <a:pt x="813126" y="685006"/>
                  <a:pt x="812050" y="708207"/>
                  <a:pt x="819150" y="729505"/>
                </a:cubicBezTo>
                <a:cubicBezTo>
                  <a:pt x="822927" y="740834"/>
                  <a:pt x="826680" y="750875"/>
                  <a:pt x="828675" y="762842"/>
                </a:cubicBezTo>
                <a:cubicBezTo>
                  <a:pt x="830779" y="775467"/>
                  <a:pt x="832098" y="788213"/>
                  <a:pt x="833438" y="800942"/>
                </a:cubicBezTo>
                <a:cubicBezTo>
                  <a:pt x="835274" y="818380"/>
                  <a:pt x="835465" y="836010"/>
                  <a:pt x="838200" y="853330"/>
                </a:cubicBezTo>
                <a:cubicBezTo>
                  <a:pt x="840242" y="866261"/>
                  <a:pt x="844550" y="878730"/>
                  <a:pt x="847725" y="891430"/>
                </a:cubicBezTo>
                <a:cubicBezTo>
                  <a:pt x="849313" y="897780"/>
                  <a:pt x="850418" y="904270"/>
                  <a:pt x="852488" y="910480"/>
                </a:cubicBezTo>
                <a:cubicBezTo>
                  <a:pt x="854075" y="915242"/>
                  <a:pt x="856032" y="919897"/>
                  <a:pt x="857250" y="924767"/>
                </a:cubicBezTo>
                <a:cubicBezTo>
                  <a:pt x="859213" y="932620"/>
                  <a:pt x="860257" y="940678"/>
                  <a:pt x="862013" y="948580"/>
                </a:cubicBezTo>
                <a:cubicBezTo>
                  <a:pt x="863433" y="954970"/>
                  <a:pt x="865188" y="961280"/>
                  <a:pt x="866775" y="967630"/>
                </a:cubicBezTo>
                <a:cubicBezTo>
                  <a:pt x="868363" y="986680"/>
                  <a:pt x="869012" y="1005832"/>
                  <a:pt x="871538" y="1024780"/>
                </a:cubicBezTo>
                <a:cubicBezTo>
                  <a:pt x="872201" y="1029756"/>
                  <a:pt x="875316" y="1034145"/>
                  <a:pt x="876300" y="1039067"/>
                </a:cubicBezTo>
                <a:cubicBezTo>
                  <a:pt x="878502" y="1050075"/>
                  <a:pt x="879217" y="1061332"/>
                  <a:pt x="881063" y="1072405"/>
                </a:cubicBezTo>
                <a:cubicBezTo>
                  <a:pt x="883981" y="1089912"/>
                  <a:pt x="887820" y="1107261"/>
                  <a:pt x="890588" y="1124792"/>
                </a:cubicBezTo>
                <a:cubicBezTo>
                  <a:pt x="892584" y="1137434"/>
                  <a:pt x="893658" y="1150205"/>
                  <a:pt x="895350" y="1162892"/>
                </a:cubicBezTo>
                <a:cubicBezTo>
                  <a:pt x="896834" y="1174019"/>
                  <a:pt x="898873" y="1185073"/>
                  <a:pt x="900113" y="1196230"/>
                </a:cubicBezTo>
                <a:cubicBezTo>
                  <a:pt x="907069" y="1258835"/>
                  <a:pt x="898832" y="1230488"/>
                  <a:pt x="909638" y="1262905"/>
                </a:cubicBezTo>
                <a:cubicBezTo>
                  <a:pt x="912813" y="1291480"/>
                  <a:pt x="915097" y="1320168"/>
                  <a:pt x="919163" y="1348630"/>
                </a:cubicBezTo>
                <a:cubicBezTo>
                  <a:pt x="920750" y="1359742"/>
                  <a:pt x="921203" y="1371077"/>
                  <a:pt x="923925" y="1381967"/>
                </a:cubicBezTo>
                <a:cubicBezTo>
                  <a:pt x="925998" y="1390261"/>
                  <a:pt x="930275" y="1397842"/>
                  <a:pt x="933450" y="1405780"/>
                </a:cubicBezTo>
                <a:cubicBezTo>
                  <a:pt x="935038" y="1423242"/>
                  <a:pt x="935896" y="1440786"/>
                  <a:pt x="938213" y="1458167"/>
                </a:cubicBezTo>
                <a:cubicBezTo>
                  <a:pt x="939078" y="1464655"/>
                  <a:pt x="941899" y="1470761"/>
                  <a:pt x="942975" y="1477217"/>
                </a:cubicBezTo>
                <a:cubicBezTo>
                  <a:pt x="947776" y="1506026"/>
                  <a:pt x="946509" y="1516931"/>
                  <a:pt x="952500" y="1543892"/>
                </a:cubicBezTo>
                <a:cubicBezTo>
                  <a:pt x="953589" y="1548793"/>
                  <a:pt x="955884" y="1553353"/>
                  <a:pt x="957263" y="1558180"/>
                </a:cubicBezTo>
                <a:cubicBezTo>
                  <a:pt x="959061" y="1564474"/>
                  <a:pt x="960605" y="1570840"/>
                  <a:pt x="962025" y="1577230"/>
                </a:cubicBezTo>
                <a:cubicBezTo>
                  <a:pt x="963781" y="1585132"/>
                  <a:pt x="965340" y="1593078"/>
                  <a:pt x="966788" y="1601042"/>
                </a:cubicBezTo>
                <a:cubicBezTo>
                  <a:pt x="968515" y="1610543"/>
                  <a:pt x="969527" y="1620175"/>
                  <a:pt x="971550" y="1629617"/>
                </a:cubicBezTo>
                <a:cubicBezTo>
                  <a:pt x="986107" y="1697550"/>
                  <a:pt x="975472" y="1645725"/>
                  <a:pt x="985838" y="1682005"/>
                </a:cubicBezTo>
                <a:cubicBezTo>
                  <a:pt x="987636" y="1688299"/>
                  <a:pt x="988802" y="1694761"/>
                  <a:pt x="990600" y="1701055"/>
                </a:cubicBezTo>
                <a:cubicBezTo>
                  <a:pt x="991979" y="1705882"/>
                  <a:pt x="994145" y="1710472"/>
                  <a:pt x="995363" y="1715342"/>
                </a:cubicBezTo>
                <a:cubicBezTo>
                  <a:pt x="997326" y="1723195"/>
                  <a:pt x="998718" y="1731183"/>
                  <a:pt x="1000125" y="1739155"/>
                </a:cubicBezTo>
                <a:cubicBezTo>
                  <a:pt x="1003481" y="1758174"/>
                  <a:pt x="1003542" y="1777984"/>
                  <a:pt x="1009650" y="1796305"/>
                </a:cubicBezTo>
                <a:cubicBezTo>
                  <a:pt x="1013427" y="1807634"/>
                  <a:pt x="1017180" y="1817675"/>
                  <a:pt x="1019175" y="1829642"/>
                </a:cubicBezTo>
                <a:cubicBezTo>
                  <a:pt x="1021279" y="1842267"/>
                  <a:pt x="1022128" y="1855072"/>
                  <a:pt x="1023938" y="1867742"/>
                </a:cubicBezTo>
                <a:cubicBezTo>
                  <a:pt x="1027831" y="1894996"/>
                  <a:pt x="1027676" y="1892221"/>
                  <a:pt x="1033463" y="1915367"/>
                </a:cubicBezTo>
                <a:cubicBezTo>
                  <a:pt x="1035754" y="1935990"/>
                  <a:pt x="1037300" y="1961187"/>
                  <a:pt x="1042988" y="1982042"/>
                </a:cubicBezTo>
                <a:cubicBezTo>
                  <a:pt x="1045630" y="1991728"/>
                  <a:pt x="1050078" y="2000876"/>
                  <a:pt x="1052513" y="2010617"/>
                </a:cubicBezTo>
                <a:cubicBezTo>
                  <a:pt x="1054100" y="2016967"/>
                  <a:pt x="1055477" y="2023373"/>
                  <a:pt x="1057275" y="2029667"/>
                </a:cubicBezTo>
                <a:cubicBezTo>
                  <a:pt x="1070939" y="2077493"/>
                  <a:pt x="1051914" y="2003454"/>
                  <a:pt x="1066800" y="2063005"/>
                </a:cubicBezTo>
                <a:cubicBezTo>
                  <a:pt x="1070672" y="2124948"/>
                  <a:pt x="1067781" y="2133598"/>
                  <a:pt x="1081088" y="2186830"/>
                </a:cubicBezTo>
                <a:cubicBezTo>
                  <a:pt x="1082675" y="2193180"/>
                  <a:pt x="1082603" y="2200197"/>
                  <a:pt x="1085850" y="2205880"/>
                </a:cubicBezTo>
                <a:cubicBezTo>
                  <a:pt x="1089192" y="2211728"/>
                  <a:pt x="1100138" y="2220167"/>
                  <a:pt x="1100138" y="222016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/>
          <p:cNvSpPr/>
          <p:nvPr/>
        </p:nvSpPr>
        <p:spPr>
          <a:xfrm>
            <a:off x="3390900" y="2090739"/>
            <a:ext cx="1104912" cy="3078157"/>
          </a:xfrm>
          <a:custGeom>
            <a:avLst/>
            <a:gdLst>
              <a:gd name="connsiteX0" fmla="*/ 0 w 1104912"/>
              <a:gd name="connsiteY0" fmla="*/ 752475 h 3105150"/>
              <a:gd name="connsiteX1" fmla="*/ 4763 w 1104912"/>
              <a:gd name="connsiteY1" fmla="*/ 923925 h 3105150"/>
              <a:gd name="connsiteX2" fmla="*/ 9525 w 1104912"/>
              <a:gd name="connsiteY2" fmla="*/ 942975 h 3105150"/>
              <a:gd name="connsiteX3" fmla="*/ 14288 w 1104912"/>
              <a:gd name="connsiteY3" fmla="*/ 976312 h 3105150"/>
              <a:gd name="connsiteX4" fmla="*/ 23813 w 1104912"/>
              <a:gd name="connsiteY4" fmla="*/ 1066800 h 3105150"/>
              <a:gd name="connsiteX5" fmla="*/ 28575 w 1104912"/>
              <a:gd name="connsiteY5" fmla="*/ 1085850 h 3105150"/>
              <a:gd name="connsiteX6" fmla="*/ 38100 w 1104912"/>
              <a:gd name="connsiteY6" fmla="*/ 1209675 h 3105150"/>
              <a:gd name="connsiteX7" fmla="*/ 42863 w 1104912"/>
              <a:gd name="connsiteY7" fmla="*/ 1223962 h 3105150"/>
              <a:gd name="connsiteX8" fmla="*/ 52388 w 1104912"/>
              <a:gd name="connsiteY8" fmla="*/ 1271587 h 3105150"/>
              <a:gd name="connsiteX9" fmla="*/ 57150 w 1104912"/>
              <a:gd name="connsiteY9" fmla="*/ 1323975 h 3105150"/>
              <a:gd name="connsiteX10" fmla="*/ 61913 w 1104912"/>
              <a:gd name="connsiteY10" fmla="*/ 1343025 h 3105150"/>
              <a:gd name="connsiteX11" fmla="*/ 66675 w 1104912"/>
              <a:gd name="connsiteY11" fmla="*/ 1381125 h 3105150"/>
              <a:gd name="connsiteX12" fmla="*/ 71438 w 1104912"/>
              <a:gd name="connsiteY12" fmla="*/ 1509712 h 3105150"/>
              <a:gd name="connsiteX13" fmla="*/ 76200 w 1104912"/>
              <a:gd name="connsiteY13" fmla="*/ 1524000 h 3105150"/>
              <a:gd name="connsiteX14" fmla="*/ 80963 w 1104912"/>
              <a:gd name="connsiteY14" fmla="*/ 1995487 h 3105150"/>
              <a:gd name="connsiteX15" fmla="*/ 90488 w 1104912"/>
              <a:gd name="connsiteY15" fmla="*/ 2085975 h 3105150"/>
              <a:gd name="connsiteX16" fmla="*/ 80963 w 1104912"/>
              <a:gd name="connsiteY16" fmla="*/ 2447925 h 3105150"/>
              <a:gd name="connsiteX17" fmla="*/ 71438 w 1104912"/>
              <a:gd name="connsiteY17" fmla="*/ 2547937 h 3105150"/>
              <a:gd name="connsiteX18" fmla="*/ 76200 w 1104912"/>
              <a:gd name="connsiteY18" fmla="*/ 2605087 h 3105150"/>
              <a:gd name="connsiteX19" fmla="*/ 85725 w 1104912"/>
              <a:gd name="connsiteY19" fmla="*/ 2638425 h 3105150"/>
              <a:gd name="connsiteX20" fmla="*/ 109538 w 1104912"/>
              <a:gd name="connsiteY20" fmla="*/ 2681287 h 3105150"/>
              <a:gd name="connsiteX21" fmla="*/ 104775 w 1104912"/>
              <a:gd name="connsiteY21" fmla="*/ 2762250 h 3105150"/>
              <a:gd name="connsiteX22" fmla="*/ 100013 w 1104912"/>
              <a:gd name="connsiteY22" fmla="*/ 2776537 h 3105150"/>
              <a:gd name="connsiteX23" fmla="*/ 104775 w 1104912"/>
              <a:gd name="connsiteY23" fmla="*/ 2943225 h 3105150"/>
              <a:gd name="connsiteX24" fmla="*/ 109538 w 1104912"/>
              <a:gd name="connsiteY24" fmla="*/ 2957512 h 3105150"/>
              <a:gd name="connsiteX25" fmla="*/ 119063 w 1104912"/>
              <a:gd name="connsiteY25" fmla="*/ 2995612 h 3105150"/>
              <a:gd name="connsiteX26" fmla="*/ 128588 w 1104912"/>
              <a:gd name="connsiteY26" fmla="*/ 3033712 h 3105150"/>
              <a:gd name="connsiteX27" fmla="*/ 138113 w 1104912"/>
              <a:gd name="connsiteY27" fmla="*/ 3048000 h 3105150"/>
              <a:gd name="connsiteX28" fmla="*/ 152400 w 1104912"/>
              <a:gd name="connsiteY28" fmla="*/ 3076575 h 3105150"/>
              <a:gd name="connsiteX29" fmla="*/ 195263 w 1104912"/>
              <a:gd name="connsiteY29" fmla="*/ 3095625 h 3105150"/>
              <a:gd name="connsiteX30" fmla="*/ 242888 w 1104912"/>
              <a:gd name="connsiteY30" fmla="*/ 3105150 h 3105150"/>
              <a:gd name="connsiteX31" fmla="*/ 490538 w 1104912"/>
              <a:gd name="connsiteY31" fmla="*/ 3100387 h 3105150"/>
              <a:gd name="connsiteX32" fmla="*/ 504825 w 1104912"/>
              <a:gd name="connsiteY32" fmla="*/ 3095625 h 3105150"/>
              <a:gd name="connsiteX33" fmla="*/ 519113 w 1104912"/>
              <a:gd name="connsiteY33" fmla="*/ 3086100 h 3105150"/>
              <a:gd name="connsiteX34" fmla="*/ 538163 w 1104912"/>
              <a:gd name="connsiteY34" fmla="*/ 3057525 h 3105150"/>
              <a:gd name="connsiteX35" fmla="*/ 547688 w 1104912"/>
              <a:gd name="connsiteY35" fmla="*/ 3043237 h 3105150"/>
              <a:gd name="connsiteX36" fmla="*/ 557213 w 1104912"/>
              <a:gd name="connsiteY36" fmla="*/ 3009900 h 3105150"/>
              <a:gd name="connsiteX37" fmla="*/ 566738 w 1104912"/>
              <a:gd name="connsiteY37" fmla="*/ 2971800 h 3105150"/>
              <a:gd name="connsiteX38" fmla="*/ 561975 w 1104912"/>
              <a:gd name="connsiteY38" fmla="*/ 2566987 h 3105150"/>
              <a:gd name="connsiteX39" fmla="*/ 557213 w 1104912"/>
              <a:gd name="connsiteY39" fmla="*/ 2543175 h 3105150"/>
              <a:gd name="connsiteX40" fmla="*/ 552450 w 1104912"/>
              <a:gd name="connsiteY40" fmla="*/ 2495550 h 3105150"/>
              <a:gd name="connsiteX41" fmla="*/ 542925 w 1104912"/>
              <a:gd name="connsiteY41" fmla="*/ 2447925 h 3105150"/>
              <a:gd name="connsiteX42" fmla="*/ 533400 w 1104912"/>
              <a:gd name="connsiteY42" fmla="*/ 2309812 h 3105150"/>
              <a:gd name="connsiteX43" fmla="*/ 523875 w 1104912"/>
              <a:gd name="connsiteY43" fmla="*/ 2195512 h 3105150"/>
              <a:gd name="connsiteX44" fmla="*/ 519113 w 1104912"/>
              <a:gd name="connsiteY44" fmla="*/ 2181225 h 3105150"/>
              <a:gd name="connsiteX45" fmla="*/ 514350 w 1104912"/>
              <a:gd name="connsiteY45" fmla="*/ 2147887 h 3105150"/>
              <a:gd name="connsiteX46" fmla="*/ 509588 w 1104912"/>
              <a:gd name="connsiteY46" fmla="*/ 2133600 h 3105150"/>
              <a:gd name="connsiteX47" fmla="*/ 495300 w 1104912"/>
              <a:gd name="connsiteY47" fmla="*/ 2000250 h 3105150"/>
              <a:gd name="connsiteX48" fmla="*/ 485775 w 1104912"/>
              <a:gd name="connsiteY48" fmla="*/ 1824037 h 3105150"/>
              <a:gd name="connsiteX49" fmla="*/ 481013 w 1104912"/>
              <a:gd name="connsiteY49" fmla="*/ 1781175 h 3105150"/>
              <a:gd name="connsiteX50" fmla="*/ 466725 w 1104912"/>
              <a:gd name="connsiteY50" fmla="*/ 1671637 h 3105150"/>
              <a:gd name="connsiteX51" fmla="*/ 457200 w 1104912"/>
              <a:gd name="connsiteY51" fmla="*/ 1185862 h 3105150"/>
              <a:gd name="connsiteX52" fmla="*/ 447675 w 1104912"/>
              <a:gd name="connsiteY52" fmla="*/ 1123950 h 3105150"/>
              <a:gd name="connsiteX53" fmla="*/ 442913 w 1104912"/>
              <a:gd name="connsiteY53" fmla="*/ 1104900 h 3105150"/>
              <a:gd name="connsiteX54" fmla="*/ 438150 w 1104912"/>
              <a:gd name="connsiteY54" fmla="*/ 1081087 h 3105150"/>
              <a:gd name="connsiteX55" fmla="*/ 428625 w 1104912"/>
              <a:gd name="connsiteY55" fmla="*/ 1057275 h 3105150"/>
              <a:gd name="connsiteX56" fmla="*/ 414338 w 1104912"/>
              <a:gd name="connsiteY56" fmla="*/ 990600 h 3105150"/>
              <a:gd name="connsiteX57" fmla="*/ 404813 w 1104912"/>
              <a:gd name="connsiteY57" fmla="*/ 938212 h 3105150"/>
              <a:gd name="connsiteX58" fmla="*/ 395288 w 1104912"/>
              <a:gd name="connsiteY58" fmla="*/ 909637 h 3105150"/>
              <a:gd name="connsiteX59" fmla="*/ 385763 w 1104912"/>
              <a:gd name="connsiteY59" fmla="*/ 852487 h 3105150"/>
              <a:gd name="connsiteX60" fmla="*/ 371475 w 1104912"/>
              <a:gd name="connsiteY60" fmla="*/ 742950 h 3105150"/>
              <a:gd name="connsiteX61" fmla="*/ 366713 w 1104912"/>
              <a:gd name="connsiteY61" fmla="*/ 719137 h 3105150"/>
              <a:gd name="connsiteX62" fmla="*/ 357188 w 1104912"/>
              <a:gd name="connsiteY62" fmla="*/ 652462 h 3105150"/>
              <a:gd name="connsiteX63" fmla="*/ 352425 w 1104912"/>
              <a:gd name="connsiteY63" fmla="*/ 633412 h 3105150"/>
              <a:gd name="connsiteX64" fmla="*/ 347663 w 1104912"/>
              <a:gd name="connsiteY64" fmla="*/ 600075 h 3105150"/>
              <a:gd name="connsiteX65" fmla="*/ 342900 w 1104912"/>
              <a:gd name="connsiteY65" fmla="*/ 585787 h 3105150"/>
              <a:gd name="connsiteX66" fmla="*/ 333375 w 1104912"/>
              <a:gd name="connsiteY66" fmla="*/ 542925 h 3105150"/>
              <a:gd name="connsiteX67" fmla="*/ 323850 w 1104912"/>
              <a:gd name="connsiteY67" fmla="*/ 523875 h 3105150"/>
              <a:gd name="connsiteX68" fmla="*/ 319088 w 1104912"/>
              <a:gd name="connsiteY68" fmla="*/ 495300 h 3105150"/>
              <a:gd name="connsiteX69" fmla="*/ 314325 w 1104912"/>
              <a:gd name="connsiteY69" fmla="*/ 481012 h 3105150"/>
              <a:gd name="connsiteX70" fmla="*/ 309563 w 1104912"/>
              <a:gd name="connsiteY70" fmla="*/ 461962 h 3105150"/>
              <a:gd name="connsiteX71" fmla="*/ 300038 w 1104912"/>
              <a:gd name="connsiteY71" fmla="*/ 381000 h 3105150"/>
              <a:gd name="connsiteX72" fmla="*/ 295275 w 1104912"/>
              <a:gd name="connsiteY72" fmla="*/ 338137 h 3105150"/>
              <a:gd name="connsiteX73" fmla="*/ 285750 w 1104912"/>
              <a:gd name="connsiteY73" fmla="*/ 247650 h 3105150"/>
              <a:gd name="connsiteX74" fmla="*/ 290513 w 1104912"/>
              <a:gd name="connsiteY74" fmla="*/ 66675 h 3105150"/>
              <a:gd name="connsiteX75" fmla="*/ 314325 w 1104912"/>
              <a:gd name="connsiteY75" fmla="*/ 28575 h 3105150"/>
              <a:gd name="connsiteX76" fmla="*/ 342900 w 1104912"/>
              <a:gd name="connsiteY76" fmla="*/ 19050 h 3105150"/>
              <a:gd name="connsiteX77" fmla="*/ 357188 w 1104912"/>
              <a:gd name="connsiteY77" fmla="*/ 9525 h 3105150"/>
              <a:gd name="connsiteX78" fmla="*/ 433388 w 1104912"/>
              <a:gd name="connsiteY78" fmla="*/ 0 h 3105150"/>
              <a:gd name="connsiteX79" fmla="*/ 609600 w 1104912"/>
              <a:gd name="connsiteY79" fmla="*/ 4762 h 3105150"/>
              <a:gd name="connsiteX80" fmla="*/ 619125 w 1104912"/>
              <a:gd name="connsiteY80" fmla="*/ 19050 h 3105150"/>
              <a:gd name="connsiteX81" fmla="*/ 633413 w 1104912"/>
              <a:gd name="connsiteY81" fmla="*/ 28575 h 3105150"/>
              <a:gd name="connsiteX82" fmla="*/ 638175 w 1104912"/>
              <a:gd name="connsiteY82" fmla="*/ 42862 h 3105150"/>
              <a:gd name="connsiteX83" fmla="*/ 657225 w 1104912"/>
              <a:gd name="connsiteY83" fmla="*/ 71437 h 3105150"/>
              <a:gd name="connsiteX84" fmla="*/ 666750 w 1104912"/>
              <a:gd name="connsiteY84" fmla="*/ 85725 h 3105150"/>
              <a:gd name="connsiteX85" fmla="*/ 676275 w 1104912"/>
              <a:gd name="connsiteY85" fmla="*/ 100012 h 3105150"/>
              <a:gd name="connsiteX86" fmla="*/ 685800 w 1104912"/>
              <a:gd name="connsiteY86" fmla="*/ 128587 h 3105150"/>
              <a:gd name="connsiteX87" fmla="*/ 690563 w 1104912"/>
              <a:gd name="connsiteY87" fmla="*/ 142875 h 3105150"/>
              <a:gd name="connsiteX88" fmla="*/ 709613 w 1104912"/>
              <a:gd name="connsiteY88" fmla="*/ 171450 h 3105150"/>
              <a:gd name="connsiteX89" fmla="*/ 723900 w 1104912"/>
              <a:gd name="connsiteY89" fmla="*/ 200025 h 3105150"/>
              <a:gd name="connsiteX90" fmla="*/ 728663 w 1104912"/>
              <a:gd name="connsiteY90" fmla="*/ 214312 h 3105150"/>
              <a:gd name="connsiteX91" fmla="*/ 742950 w 1104912"/>
              <a:gd name="connsiteY91" fmla="*/ 228600 h 3105150"/>
              <a:gd name="connsiteX92" fmla="*/ 762000 w 1104912"/>
              <a:gd name="connsiteY92" fmla="*/ 257175 h 3105150"/>
              <a:gd name="connsiteX93" fmla="*/ 766763 w 1104912"/>
              <a:gd name="connsiteY93" fmla="*/ 271462 h 3105150"/>
              <a:gd name="connsiteX94" fmla="*/ 781050 w 1104912"/>
              <a:gd name="connsiteY94" fmla="*/ 285750 h 3105150"/>
              <a:gd name="connsiteX95" fmla="*/ 804863 w 1104912"/>
              <a:gd name="connsiteY95" fmla="*/ 328612 h 3105150"/>
              <a:gd name="connsiteX96" fmla="*/ 819150 w 1104912"/>
              <a:gd name="connsiteY96" fmla="*/ 342900 h 3105150"/>
              <a:gd name="connsiteX97" fmla="*/ 828675 w 1104912"/>
              <a:gd name="connsiteY97" fmla="*/ 361950 h 3105150"/>
              <a:gd name="connsiteX98" fmla="*/ 838200 w 1104912"/>
              <a:gd name="connsiteY98" fmla="*/ 376237 h 3105150"/>
              <a:gd name="connsiteX99" fmla="*/ 847725 w 1104912"/>
              <a:gd name="connsiteY99" fmla="*/ 395287 h 3105150"/>
              <a:gd name="connsiteX100" fmla="*/ 862013 w 1104912"/>
              <a:gd name="connsiteY100" fmla="*/ 404812 h 3105150"/>
              <a:gd name="connsiteX101" fmla="*/ 871538 w 1104912"/>
              <a:gd name="connsiteY101" fmla="*/ 419100 h 3105150"/>
              <a:gd name="connsiteX102" fmla="*/ 885825 w 1104912"/>
              <a:gd name="connsiteY102" fmla="*/ 433387 h 3105150"/>
              <a:gd name="connsiteX103" fmla="*/ 904875 w 1104912"/>
              <a:gd name="connsiteY103" fmla="*/ 457200 h 3105150"/>
              <a:gd name="connsiteX104" fmla="*/ 919163 w 1104912"/>
              <a:gd name="connsiteY104" fmla="*/ 485775 h 3105150"/>
              <a:gd name="connsiteX105" fmla="*/ 933450 w 1104912"/>
              <a:gd name="connsiteY105" fmla="*/ 495300 h 3105150"/>
              <a:gd name="connsiteX106" fmla="*/ 942975 w 1104912"/>
              <a:gd name="connsiteY106" fmla="*/ 509587 h 3105150"/>
              <a:gd name="connsiteX107" fmla="*/ 947738 w 1104912"/>
              <a:gd name="connsiteY107" fmla="*/ 523875 h 3105150"/>
              <a:gd name="connsiteX108" fmla="*/ 962025 w 1104912"/>
              <a:gd name="connsiteY108" fmla="*/ 533400 h 3105150"/>
              <a:gd name="connsiteX109" fmla="*/ 995363 w 1104912"/>
              <a:gd name="connsiteY109" fmla="*/ 576262 h 3105150"/>
              <a:gd name="connsiteX110" fmla="*/ 1019175 w 1104912"/>
              <a:gd name="connsiteY110" fmla="*/ 600075 h 3105150"/>
              <a:gd name="connsiteX111" fmla="*/ 1028700 w 1104912"/>
              <a:gd name="connsiteY111" fmla="*/ 614362 h 3105150"/>
              <a:gd name="connsiteX112" fmla="*/ 1071563 w 1104912"/>
              <a:gd name="connsiteY112" fmla="*/ 652462 h 3105150"/>
              <a:gd name="connsiteX113" fmla="*/ 1076325 w 1104912"/>
              <a:gd name="connsiteY113" fmla="*/ 666750 h 3105150"/>
              <a:gd name="connsiteX114" fmla="*/ 1085850 w 1104912"/>
              <a:gd name="connsiteY114" fmla="*/ 681037 h 3105150"/>
              <a:gd name="connsiteX115" fmla="*/ 1095375 w 1104912"/>
              <a:gd name="connsiteY115" fmla="*/ 709612 h 3105150"/>
              <a:gd name="connsiteX116" fmla="*/ 1100138 w 1104912"/>
              <a:gd name="connsiteY116" fmla="*/ 723900 h 3105150"/>
              <a:gd name="connsiteX117" fmla="*/ 1104900 w 1104912"/>
              <a:gd name="connsiteY117" fmla="*/ 7429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104912" h="3105150">
                <a:moveTo>
                  <a:pt x="0" y="752475"/>
                </a:moveTo>
                <a:cubicBezTo>
                  <a:pt x="1588" y="809625"/>
                  <a:pt x="1908" y="866824"/>
                  <a:pt x="4763" y="923925"/>
                </a:cubicBezTo>
                <a:cubicBezTo>
                  <a:pt x="5090" y="930462"/>
                  <a:pt x="8354" y="936535"/>
                  <a:pt x="9525" y="942975"/>
                </a:cubicBezTo>
                <a:cubicBezTo>
                  <a:pt x="11533" y="954019"/>
                  <a:pt x="13048" y="965155"/>
                  <a:pt x="14288" y="976312"/>
                </a:cubicBezTo>
                <a:cubicBezTo>
                  <a:pt x="17824" y="1008135"/>
                  <a:pt x="18615" y="1035615"/>
                  <a:pt x="23813" y="1066800"/>
                </a:cubicBezTo>
                <a:cubicBezTo>
                  <a:pt x="24889" y="1073256"/>
                  <a:pt x="26988" y="1079500"/>
                  <a:pt x="28575" y="1085850"/>
                </a:cubicBezTo>
                <a:cubicBezTo>
                  <a:pt x="30329" y="1117422"/>
                  <a:pt x="31452" y="1173110"/>
                  <a:pt x="38100" y="1209675"/>
                </a:cubicBezTo>
                <a:cubicBezTo>
                  <a:pt x="38998" y="1214614"/>
                  <a:pt x="41734" y="1219071"/>
                  <a:pt x="42863" y="1223962"/>
                </a:cubicBezTo>
                <a:cubicBezTo>
                  <a:pt x="46503" y="1239737"/>
                  <a:pt x="52388" y="1271587"/>
                  <a:pt x="52388" y="1271587"/>
                </a:cubicBezTo>
                <a:cubicBezTo>
                  <a:pt x="53975" y="1289050"/>
                  <a:pt x="54833" y="1306594"/>
                  <a:pt x="57150" y="1323975"/>
                </a:cubicBezTo>
                <a:cubicBezTo>
                  <a:pt x="58015" y="1330463"/>
                  <a:pt x="60837" y="1336569"/>
                  <a:pt x="61913" y="1343025"/>
                </a:cubicBezTo>
                <a:cubicBezTo>
                  <a:pt x="64017" y="1355650"/>
                  <a:pt x="65088" y="1368425"/>
                  <a:pt x="66675" y="1381125"/>
                </a:cubicBezTo>
                <a:cubicBezTo>
                  <a:pt x="68263" y="1423987"/>
                  <a:pt x="68585" y="1466915"/>
                  <a:pt x="71438" y="1509712"/>
                </a:cubicBezTo>
                <a:cubicBezTo>
                  <a:pt x="71772" y="1514721"/>
                  <a:pt x="76102" y="1518981"/>
                  <a:pt x="76200" y="1524000"/>
                </a:cubicBezTo>
                <a:cubicBezTo>
                  <a:pt x="79281" y="1681140"/>
                  <a:pt x="78206" y="1838341"/>
                  <a:pt x="80963" y="1995487"/>
                </a:cubicBezTo>
                <a:cubicBezTo>
                  <a:pt x="82042" y="2056984"/>
                  <a:pt x="81066" y="2048290"/>
                  <a:pt x="90488" y="2085975"/>
                </a:cubicBezTo>
                <a:cubicBezTo>
                  <a:pt x="83803" y="2493739"/>
                  <a:pt x="92544" y="2256838"/>
                  <a:pt x="80963" y="2447925"/>
                </a:cubicBezTo>
                <a:cubicBezTo>
                  <a:pt x="75362" y="2540341"/>
                  <a:pt x="85348" y="2506205"/>
                  <a:pt x="71438" y="2547937"/>
                </a:cubicBezTo>
                <a:cubicBezTo>
                  <a:pt x="73025" y="2566987"/>
                  <a:pt x="73829" y="2586119"/>
                  <a:pt x="76200" y="2605087"/>
                </a:cubicBezTo>
                <a:cubicBezTo>
                  <a:pt x="78029" y="2619720"/>
                  <a:pt x="82078" y="2625050"/>
                  <a:pt x="85725" y="2638425"/>
                </a:cubicBezTo>
                <a:cubicBezTo>
                  <a:pt x="97541" y="2681753"/>
                  <a:pt x="82419" y="2672249"/>
                  <a:pt x="109538" y="2681287"/>
                </a:cubicBezTo>
                <a:cubicBezTo>
                  <a:pt x="107950" y="2708275"/>
                  <a:pt x="107465" y="2735350"/>
                  <a:pt x="104775" y="2762250"/>
                </a:cubicBezTo>
                <a:cubicBezTo>
                  <a:pt x="104276" y="2767245"/>
                  <a:pt x="100013" y="2771517"/>
                  <a:pt x="100013" y="2776537"/>
                </a:cubicBezTo>
                <a:cubicBezTo>
                  <a:pt x="100013" y="2832122"/>
                  <a:pt x="101853" y="2887716"/>
                  <a:pt x="104775" y="2943225"/>
                </a:cubicBezTo>
                <a:cubicBezTo>
                  <a:pt x="105039" y="2948238"/>
                  <a:pt x="108217" y="2952669"/>
                  <a:pt x="109538" y="2957512"/>
                </a:cubicBezTo>
                <a:cubicBezTo>
                  <a:pt x="112983" y="2970142"/>
                  <a:pt x="116496" y="2982775"/>
                  <a:pt x="119063" y="2995612"/>
                </a:cubicBezTo>
                <a:cubicBezTo>
                  <a:pt x="120875" y="3004675"/>
                  <a:pt x="123704" y="3023945"/>
                  <a:pt x="128588" y="3033712"/>
                </a:cubicBezTo>
                <a:cubicBezTo>
                  <a:pt x="131148" y="3038832"/>
                  <a:pt x="134938" y="3043237"/>
                  <a:pt x="138113" y="3048000"/>
                </a:cubicBezTo>
                <a:cubicBezTo>
                  <a:pt x="141986" y="3059620"/>
                  <a:pt x="143168" y="3067343"/>
                  <a:pt x="152400" y="3076575"/>
                </a:cubicBezTo>
                <a:cubicBezTo>
                  <a:pt x="163720" y="3087895"/>
                  <a:pt x="181117" y="3090910"/>
                  <a:pt x="195263" y="3095625"/>
                </a:cubicBezTo>
                <a:cubicBezTo>
                  <a:pt x="220197" y="3103936"/>
                  <a:pt x="204585" y="3099678"/>
                  <a:pt x="242888" y="3105150"/>
                </a:cubicBezTo>
                <a:lnTo>
                  <a:pt x="490538" y="3100387"/>
                </a:lnTo>
                <a:cubicBezTo>
                  <a:pt x="495555" y="3100205"/>
                  <a:pt x="500335" y="3097870"/>
                  <a:pt x="504825" y="3095625"/>
                </a:cubicBezTo>
                <a:cubicBezTo>
                  <a:pt x="509945" y="3093065"/>
                  <a:pt x="514350" y="3089275"/>
                  <a:pt x="519113" y="3086100"/>
                </a:cubicBezTo>
                <a:lnTo>
                  <a:pt x="538163" y="3057525"/>
                </a:lnTo>
                <a:lnTo>
                  <a:pt x="547688" y="3043237"/>
                </a:lnTo>
                <a:cubicBezTo>
                  <a:pt x="559104" y="3008988"/>
                  <a:pt x="545256" y="3051752"/>
                  <a:pt x="557213" y="3009900"/>
                </a:cubicBezTo>
                <a:cubicBezTo>
                  <a:pt x="566974" y="2975735"/>
                  <a:pt x="557056" y="3020202"/>
                  <a:pt x="566738" y="2971800"/>
                </a:cubicBezTo>
                <a:cubicBezTo>
                  <a:pt x="565150" y="2836862"/>
                  <a:pt x="564973" y="2701901"/>
                  <a:pt x="561975" y="2566987"/>
                </a:cubicBezTo>
                <a:cubicBezTo>
                  <a:pt x="561795" y="2558895"/>
                  <a:pt x="558283" y="2551198"/>
                  <a:pt x="557213" y="2543175"/>
                </a:cubicBezTo>
                <a:cubicBezTo>
                  <a:pt x="555104" y="2527361"/>
                  <a:pt x="554817" y="2511328"/>
                  <a:pt x="552450" y="2495550"/>
                </a:cubicBezTo>
                <a:cubicBezTo>
                  <a:pt x="550048" y="2479540"/>
                  <a:pt x="542925" y="2447925"/>
                  <a:pt x="542925" y="2447925"/>
                </a:cubicBezTo>
                <a:cubicBezTo>
                  <a:pt x="537855" y="2382008"/>
                  <a:pt x="537433" y="2380395"/>
                  <a:pt x="533400" y="2309812"/>
                </a:cubicBezTo>
                <a:cubicBezTo>
                  <a:pt x="530588" y="2260602"/>
                  <a:pt x="533925" y="2235713"/>
                  <a:pt x="523875" y="2195512"/>
                </a:cubicBezTo>
                <a:cubicBezTo>
                  <a:pt x="522657" y="2190642"/>
                  <a:pt x="520700" y="2185987"/>
                  <a:pt x="519113" y="2181225"/>
                </a:cubicBezTo>
                <a:cubicBezTo>
                  <a:pt x="517525" y="2170112"/>
                  <a:pt x="516552" y="2158895"/>
                  <a:pt x="514350" y="2147887"/>
                </a:cubicBezTo>
                <a:cubicBezTo>
                  <a:pt x="513366" y="2142965"/>
                  <a:pt x="510572" y="2138522"/>
                  <a:pt x="509588" y="2133600"/>
                </a:cubicBezTo>
                <a:cubicBezTo>
                  <a:pt x="503599" y="2103655"/>
                  <a:pt x="495417" y="2002416"/>
                  <a:pt x="495300" y="2000250"/>
                </a:cubicBezTo>
                <a:cubicBezTo>
                  <a:pt x="492125" y="1941512"/>
                  <a:pt x="489603" y="1882736"/>
                  <a:pt x="485775" y="1824037"/>
                </a:cubicBezTo>
                <a:cubicBezTo>
                  <a:pt x="484840" y="1809692"/>
                  <a:pt x="482159" y="1795504"/>
                  <a:pt x="481013" y="1781175"/>
                </a:cubicBezTo>
                <a:cubicBezTo>
                  <a:pt x="473397" y="1685979"/>
                  <a:pt x="484210" y="1732834"/>
                  <a:pt x="466725" y="1671637"/>
                </a:cubicBezTo>
                <a:cubicBezTo>
                  <a:pt x="446202" y="1466383"/>
                  <a:pt x="473391" y="1752521"/>
                  <a:pt x="457200" y="1185862"/>
                </a:cubicBezTo>
                <a:cubicBezTo>
                  <a:pt x="456604" y="1164990"/>
                  <a:pt x="451304" y="1144512"/>
                  <a:pt x="447675" y="1123950"/>
                </a:cubicBezTo>
                <a:cubicBezTo>
                  <a:pt x="446538" y="1117504"/>
                  <a:pt x="444333" y="1111290"/>
                  <a:pt x="442913" y="1104900"/>
                </a:cubicBezTo>
                <a:cubicBezTo>
                  <a:pt x="441157" y="1096998"/>
                  <a:pt x="440476" y="1088840"/>
                  <a:pt x="438150" y="1081087"/>
                </a:cubicBezTo>
                <a:cubicBezTo>
                  <a:pt x="435693" y="1072899"/>
                  <a:pt x="431800" y="1065212"/>
                  <a:pt x="428625" y="1057275"/>
                </a:cubicBezTo>
                <a:cubicBezTo>
                  <a:pt x="416329" y="958893"/>
                  <a:pt x="432844" y="1070791"/>
                  <a:pt x="414338" y="990600"/>
                </a:cubicBezTo>
                <a:cubicBezTo>
                  <a:pt x="402042" y="937318"/>
                  <a:pt x="416150" y="976003"/>
                  <a:pt x="404813" y="938212"/>
                </a:cubicBezTo>
                <a:cubicBezTo>
                  <a:pt x="401928" y="928595"/>
                  <a:pt x="397930" y="919323"/>
                  <a:pt x="395288" y="909637"/>
                </a:cubicBezTo>
                <a:cubicBezTo>
                  <a:pt x="391447" y="895556"/>
                  <a:pt x="387337" y="865079"/>
                  <a:pt x="385763" y="852487"/>
                </a:cubicBezTo>
                <a:cubicBezTo>
                  <a:pt x="377138" y="783490"/>
                  <a:pt x="385191" y="829824"/>
                  <a:pt x="371475" y="742950"/>
                </a:cubicBezTo>
                <a:cubicBezTo>
                  <a:pt x="370213" y="734954"/>
                  <a:pt x="367975" y="727133"/>
                  <a:pt x="366713" y="719137"/>
                </a:cubicBezTo>
                <a:cubicBezTo>
                  <a:pt x="363212" y="696961"/>
                  <a:pt x="362634" y="674242"/>
                  <a:pt x="357188" y="652462"/>
                </a:cubicBezTo>
                <a:cubicBezTo>
                  <a:pt x="355600" y="646112"/>
                  <a:pt x="353596" y="639852"/>
                  <a:pt x="352425" y="633412"/>
                </a:cubicBezTo>
                <a:cubicBezTo>
                  <a:pt x="350417" y="622368"/>
                  <a:pt x="349864" y="611082"/>
                  <a:pt x="347663" y="600075"/>
                </a:cubicBezTo>
                <a:cubicBezTo>
                  <a:pt x="346678" y="595152"/>
                  <a:pt x="344118" y="590657"/>
                  <a:pt x="342900" y="585787"/>
                </a:cubicBezTo>
                <a:cubicBezTo>
                  <a:pt x="340634" y="576724"/>
                  <a:pt x="337045" y="552711"/>
                  <a:pt x="333375" y="542925"/>
                </a:cubicBezTo>
                <a:cubicBezTo>
                  <a:pt x="330882" y="536278"/>
                  <a:pt x="327025" y="530225"/>
                  <a:pt x="323850" y="523875"/>
                </a:cubicBezTo>
                <a:cubicBezTo>
                  <a:pt x="322263" y="514350"/>
                  <a:pt x="321183" y="504726"/>
                  <a:pt x="319088" y="495300"/>
                </a:cubicBezTo>
                <a:cubicBezTo>
                  <a:pt x="317999" y="490399"/>
                  <a:pt x="315704" y="485839"/>
                  <a:pt x="314325" y="481012"/>
                </a:cubicBezTo>
                <a:cubicBezTo>
                  <a:pt x="312527" y="474718"/>
                  <a:pt x="310847" y="468380"/>
                  <a:pt x="309563" y="461962"/>
                </a:cubicBezTo>
                <a:cubicBezTo>
                  <a:pt x="302824" y="428266"/>
                  <a:pt x="304028" y="420896"/>
                  <a:pt x="300038" y="381000"/>
                </a:cubicBezTo>
                <a:cubicBezTo>
                  <a:pt x="298608" y="366696"/>
                  <a:pt x="296421" y="352467"/>
                  <a:pt x="295275" y="338137"/>
                </a:cubicBezTo>
                <a:cubicBezTo>
                  <a:pt x="288329" y="251316"/>
                  <a:pt x="298931" y="287187"/>
                  <a:pt x="285750" y="247650"/>
                </a:cubicBezTo>
                <a:cubicBezTo>
                  <a:pt x="287338" y="187325"/>
                  <a:pt x="286408" y="126881"/>
                  <a:pt x="290513" y="66675"/>
                </a:cubicBezTo>
                <a:cubicBezTo>
                  <a:pt x="291929" y="45905"/>
                  <a:pt x="297339" y="36125"/>
                  <a:pt x="314325" y="28575"/>
                </a:cubicBezTo>
                <a:cubicBezTo>
                  <a:pt x="323500" y="24497"/>
                  <a:pt x="342900" y="19050"/>
                  <a:pt x="342900" y="19050"/>
                </a:cubicBezTo>
                <a:cubicBezTo>
                  <a:pt x="347663" y="15875"/>
                  <a:pt x="351829" y="11535"/>
                  <a:pt x="357188" y="9525"/>
                </a:cubicBezTo>
                <a:cubicBezTo>
                  <a:pt x="372938" y="3618"/>
                  <a:pt x="427649" y="522"/>
                  <a:pt x="433388" y="0"/>
                </a:cubicBezTo>
                <a:cubicBezTo>
                  <a:pt x="492125" y="1587"/>
                  <a:pt x="551148" y="-1233"/>
                  <a:pt x="609600" y="4762"/>
                </a:cubicBezTo>
                <a:cubicBezTo>
                  <a:pt x="615294" y="5346"/>
                  <a:pt x="615078" y="15003"/>
                  <a:pt x="619125" y="19050"/>
                </a:cubicBezTo>
                <a:cubicBezTo>
                  <a:pt x="623172" y="23097"/>
                  <a:pt x="628650" y="25400"/>
                  <a:pt x="633413" y="28575"/>
                </a:cubicBezTo>
                <a:cubicBezTo>
                  <a:pt x="635000" y="33337"/>
                  <a:pt x="635737" y="38474"/>
                  <a:pt x="638175" y="42862"/>
                </a:cubicBezTo>
                <a:cubicBezTo>
                  <a:pt x="643734" y="52869"/>
                  <a:pt x="650875" y="61912"/>
                  <a:pt x="657225" y="71437"/>
                </a:cubicBezTo>
                <a:lnTo>
                  <a:pt x="666750" y="85725"/>
                </a:lnTo>
                <a:cubicBezTo>
                  <a:pt x="669925" y="90487"/>
                  <a:pt x="674465" y="94582"/>
                  <a:pt x="676275" y="100012"/>
                </a:cubicBezTo>
                <a:lnTo>
                  <a:pt x="685800" y="128587"/>
                </a:lnTo>
                <a:cubicBezTo>
                  <a:pt x="687388" y="133350"/>
                  <a:pt x="687778" y="138698"/>
                  <a:pt x="690563" y="142875"/>
                </a:cubicBezTo>
                <a:lnTo>
                  <a:pt x="709613" y="171450"/>
                </a:lnTo>
                <a:cubicBezTo>
                  <a:pt x="721580" y="207353"/>
                  <a:pt x="705439" y="163104"/>
                  <a:pt x="723900" y="200025"/>
                </a:cubicBezTo>
                <a:cubicBezTo>
                  <a:pt x="726145" y="204515"/>
                  <a:pt x="725878" y="210135"/>
                  <a:pt x="728663" y="214312"/>
                </a:cubicBezTo>
                <a:cubicBezTo>
                  <a:pt x="732399" y="219916"/>
                  <a:pt x="738815" y="223284"/>
                  <a:pt x="742950" y="228600"/>
                </a:cubicBezTo>
                <a:cubicBezTo>
                  <a:pt x="749978" y="237636"/>
                  <a:pt x="758379" y="246315"/>
                  <a:pt x="762000" y="257175"/>
                </a:cubicBezTo>
                <a:cubicBezTo>
                  <a:pt x="763588" y="261937"/>
                  <a:pt x="763978" y="267285"/>
                  <a:pt x="766763" y="271462"/>
                </a:cubicBezTo>
                <a:cubicBezTo>
                  <a:pt x="770499" y="277066"/>
                  <a:pt x="776288" y="280987"/>
                  <a:pt x="781050" y="285750"/>
                </a:cubicBezTo>
                <a:cubicBezTo>
                  <a:pt x="787040" y="303716"/>
                  <a:pt x="788488" y="312235"/>
                  <a:pt x="804863" y="328612"/>
                </a:cubicBezTo>
                <a:cubicBezTo>
                  <a:pt x="809625" y="333375"/>
                  <a:pt x="815235" y="337419"/>
                  <a:pt x="819150" y="342900"/>
                </a:cubicBezTo>
                <a:cubicBezTo>
                  <a:pt x="823276" y="348677"/>
                  <a:pt x="825153" y="355786"/>
                  <a:pt x="828675" y="361950"/>
                </a:cubicBezTo>
                <a:cubicBezTo>
                  <a:pt x="831515" y="366920"/>
                  <a:pt x="835360" y="371267"/>
                  <a:pt x="838200" y="376237"/>
                </a:cubicBezTo>
                <a:cubicBezTo>
                  <a:pt x="841722" y="382401"/>
                  <a:pt x="843180" y="389833"/>
                  <a:pt x="847725" y="395287"/>
                </a:cubicBezTo>
                <a:cubicBezTo>
                  <a:pt x="851389" y="399684"/>
                  <a:pt x="857250" y="401637"/>
                  <a:pt x="862013" y="404812"/>
                </a:cubicBezTo>
                <a:cubicBezTo>
                  <a:pt x="865188" y="409575"/>
                  <a:pt x="867874" y="414703"/>
                  <a:pt x="871538" y="419100"/>
                </a:cubicBezTo>
                <a:cubicBezTo>
                  <a:pt x="875850" y="424274"/>
                  <a:pt x="882089" y="427783"/>
                  <a:pt x="885825" y="433387"/>
                </a:cubicBezTo>
                <a:cubicBezTo>
                  <a:pt x="904228" y="460992"/>
                  <a:pt x="872923" y="435898"/>
                  <a:pt x="904875" y="457200"/>
                </a:cubicBezTo>
                <a:cubicBezTo>
                  <a:pt x="908749" y="468819"/>
                  <a:pt x="909932" y="476543"/>
                  <a:pt x="919163" y="485775"/>
                </a:cubicBezTo>
                <a:cubicBezTo>
                  <a:pt x="923210" y="489822"/>
                  <a:pt x="928688" y="492125"/>
                  <a:pt x="933450" y="495300"/>
                </a:cubicBezTo>
                <a:cubicBezTo>
                  <a:pt x="936625" y="500062"/>
                  <a:pt x="940415" y="504468"/>
                  <a:pt x="942975" y="509587"/>
                </a:cubicBezTo>
                <a:cubicBezTo>
                  <a:pt x="945220" y="514077"/>
                  <a:pt x="944602" y="519955"/>
                  <a:pt x="947738" y="523875"/>
                </a:cubicBezTo>
                <a:cubicBezTo>
                  <a:pt x="951314" y="528344"/>
                  <a:pt x="957263" y="530225"/>
                  <a:pt x="962025" y="533400"/>
                </a:cubicBezTo>
                <a:cubicBezTo>
                  <a:pt x="1010177" y="605628"/>
                  <a:pt x="958056" y="531494"/>
                  <a:pt x="995363" y="576262"/>
                </a:cubicBezTo>
                <a:cubicBezTo>
                  <a:pt x="1015209" y="600077"/>
                  <a:pt x="992980" y="582611"/>
                  <a:pt x="1019175" y="600075"/>
                </a:cubicBezTo>
                <a:cubicBezTo>
                  <a:pt x="1022350" y="604837"/>
                  <a:pt x="1024897" y="610084"/>
                  <a:pt x="1028700" y="614362"/>
                </a:cubicBezTo>
                <a:cubicBezTo>
                  <a:pt x="1052427" y="641054"/>
                  <a:pt x="1049847" y="637985"/>
                  <a:pt x="1071563" y="652462"/>
                </a:cubicBezTo>
                <a:cubicBezTo>
                  <a:pt x="1073150" y="657225"/>
                  <a:pt x="1074080" y="662260"/>
                  <a:pt x="1076325" y="666750"/>
                </a:cubicBezTo>
                <a:cubicBezTo>
                  <a:pt x="1078885" y="671869"/>
                  <a:pt x="1083525" y="675807"/>
                  <a:pt x="1085850" y="681037"/>
                </a:cubicBezTo>
                <a:cubicBezTo>
                  <a:pt x="1089928" y="690212"/>
                  <a:pt x="1092200" y="700087"/>
                  <a:pt x="1095375" y="709612"/>
                </a:cubicBezTo>
                <a:lnTo>
                  <a:pt x="1100138" y="723900"/>
                </a:lnTo>
                <a:cubicBezTo>
                  <a:pt x="1105402" y="739692"/>
                  <a:pt x="1104900" y="733167"/>
                  <a:pt x="1104900" y="74295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>
            <a:off x="4576763" y="2128838"/>
            <a:ext cx="1123950" cy="3067050"/>
          </a:xfrm>
          <a:custGeom>
            <a:avLst/>
            <a:gdLst>
              <a:gd name="connsiteX0" fmla="*/ 0 w 1123950"/>
              <a:gd name="connsiteY0" fmla="*/ 2247900 h 3067050"/>
              <a:gd name="connsiteX1" fmla="*/ 4762 w 1123950"/>
              <a:gd name="connsiteY1" fmla="*/ 2157412 h 3067050"/>
              <a:gd name="connsiteX2" fmla="*/ 9525 w 1123950"/>
              <a:gd name="connsiteY2" fmla="*/ 2100262 h 3067050"/>
              <a:gd name="connsiteX3" fmla="*/ 14287 w 1123950"/>
              <a:gd name="connsiteY3" fmla="*/ 2071687 h 3067050"/>
              <a:gd name="connsiteX4" fmla="*/ 23812 w 1123950"/>
              <a:gd name="connsiteY4" fmla="*/ 2028825 h 3067050"/>
              <a:gd name="connsiteX5" fmla="*/ 28575 w 1123950"/>
              <a:gd name="connsiteY5" fmla="*/ 2014537 h 3067050"/>
              <a:gd name="connsiteX6" fmla="*/ 33337 w 1123950"/>
              <a:gd name="connsiteY6" fmla="*/ 1985962 h 3067050"/>
              <a:gd name="connsiteX7" fmla="*/ 38100 w 1123950"/>
              <a:gd name="connsiteY7" fmla="*/ 1966912 h 3067050"/>
              <a:gd name="connsiteX8" fmla="*/ 42862 w 1123950"/>
              <a:gd name="connsiteY8" fmla="*/ 1724025 h 3067050"/>
              <a:gd name="connsiteX9" fmla="*/ 47625 w 1123950"/>
              <a:gd name="connsiteY9" fmla="*/ 1704975 h 3067050"/>
              <a:gd name="connsiteX10" fmla="*/ 52387 w 1123950"/>
              <a:gd name="connsiteY10" fmla="*/ 1681162 h 3067050"/>
              <a:gd name="connsiteX11" fmla="*/ 61912 w 1123950"/>
              <a:gd name="connsiteY11" fmla="*/ 1400175 h 3067050"/>
              <a:gd name="connsiteX12" fmla="*/ 66675 w 1123950"/>
              <a:gd name="connsiteY12" fmla="*/ 1376362 h 3067050"/>
              <a:gd name="connsiteX13" fmla="*/ 71437 w 1123950"/>
              <a:gd name="connsiteY13" fmla="*/ 1338262 h 3067050"/>
              <a:gd name="connsiteX14" fmla="*/ 76200 w 1123950"/>
              <a:gd name="connsiteY14" fmla="*/ 509587 h 3067050"/>
              <a:gd name="connsiteX15" fmla="*/ 80962 w 1123950"/>
              <a:gd name="connsiteY15" fmla="*/ 485775 h 3067050"/>
              <a:gd name="connsiteX16" fmla="*/ 90487 w 1123950"/>
              <a:gd name="connsiteY16" fmla="*/ 361950 h 3067050"/>
              <a:gd name="connsiteX17" fmla="*/ 95250 w 1123950"/>
              <a:gd name="connsiteY17" fmla="*/ 300037 h 3067050"/>
              <a:gd name="connsiteX18" fmla="*/ 100012 w 1123950"/>
              <a:gd name="connsiteY18" fmla="*/ 285750 h 3067050"/>
              <a:gd name="connsiteX19" fmla="*/ 109537 w 1123950"/>
              <a:gd name="connsiteY19" fmla="*/ 228600 h 3067050"/>
              <a:gd name="connsiteX20" fmla="*/ 119062 w 1123950"/>
              <a:gd name="connsiteY20" fmla="*/ 200025 h 3067050"/>
              <a:gd name="connsiteX21" fmla="*/ 123825 w 1123950"/>
              <a:gd name="connsiteY21" fmla="*/ 185737 h 3067050"/>
              <a:gd name="connsiteX22" fmla="*/ 142875 w 1123950"/>
              <a:gd name="connsiteY22" fmla="*/ 157162 h 3067050"/>
              <a:gd name="connsiteX23" fmla="*/ 152400 w 1123950"/>
              <a:gd name="connsiteY23" fmla="*/ 138112 h 3067050"/>
              <a:gd name="connsiteX24" fmla="*/ 171450 w 1123950"/>
              <a:gd name="connsiteY24" fmla="*/ 119062 h 3067050"/>
              <a:gd name="connsiteX25" fmla="*/ 190500 w 1123950"/>
              <a:gd name="connsiteY25" fmla="*/ 85725 h 3067050"/>
              <a:gd name="connsiteX26" fmla="*/ 204787 w 1123950"/>
              <a:gd name="connsiteY26" fmla="*/ 80962 h 3067050"/>
              <a:gd name="connsiteX27" fmla="*/ 214312 w 1123950"/>
              <a:gd name="connsiteY27" fmla="*/ 66675 h 3067050"/>
              <a:gd name="connsiteX28" fmla="*/ 242887 w 1123950"/>
              <a:gd name="connsiteY28" fmla="*/ 47625 h 3067050"/>
              <a:gd name="connsiteX29" fmla="*/ 257175 w 1123950"/>
              <a:gd name="connsiteY29" fmla="*/ 38100 h 3067050"/>
              <a:gd name="connsiteX30" fmla="*/ 285750 w 1123950"/>
              <a:gd name="connsiteY30" fmla="*/ 19050 h 3067050"/>
              <a:gd name="connsiteX31" fmla="*/ 304800 w 1123950"/>
              <a:gd name="connsiteY31" fmla="*/ 9525 h 3067050"/>
              <a:gd name="connsiteX32" fmla="*/ 333375 w 1123950"/>
              <a:gd name="connsiteY32" fmla="*/ 0 h 3067050"/>
              <a:gd name="connsiteX33" fmla="*/ 395287 w 1123950"/>
              <a:gd name="connsiteY33" fmla="*/ 4762 h 3067050"/>
              <a:gd name="connsiteX34" fmla="*/ 409575 w 1123950"/>
              <a:gd name="connsiteY34" fmla="*/ 19050 h 3067050"/>
              <a:gd name="connsiteX35" fmla="*/ 423862 w 1123950"/>
              <a:gd name="connsiteY35" fmla="*/ 28575 h 3067050"/>
              <a:gd name="connsiteX36" fmla="*/ 433387 w 1123950"/>
              <a:gd name="connsiteY36" fmla="*/ 42862 h 3067050"/>
              <a:gd name="connsiteX37" fmla="*/ 447675 w 1123950"/>
              <a:gd name="connsiteY37" fmla="*/ 57150 h 3067050"/>
              <a:gd name="connsiteX38" fmla="*/ 466725 w 1123950"/>
              <a:gd name="connsiteY38" fmla="*/ 85725 h 3067050"/>
              <a:gd name="connsiteX39" fmla="*/ 481012 w 1123950"/>
              <a:gd name="connsiteY39" fmla="*/ 119062 h 3067050"/>
              <a:gd name="connsiteX40" fmla="*/ 495300 w 1123950"/>
              <a:gd name="connsiteY40" fmla="*/ 147637 h 3067050"/>
              <a:gd name="connsiteX41" fmla="*/ 500062 w 1123950"/>
              <a:gd name="connsiteY41" fmla="*/ 161925 h 3067050"/>
              <a:gd name="connsiteX42" fmla="*/ 509587 w 1123950"/>
              <a:gd name="connsiteY42" fmla="*/ 200025 h 3067050"/>
              <a:gd name="connsiteX43" fmla="*/ 519112 w 1123950"/>
              <a:gd name="connsiteY43" fmla="*/ 228600 h 3067050"/>
              <a:gd name="connsiteX44" fmla="*/ 523875 w 1123950"/>
              <a:gd name="connsiteY44" fmla="*/ 266700 h 3067050"/>
              <a:gd name="connsiteX45" fmla="*/ 533400 w 1123950"/>
              <a:gd name="connsiteY45" fmla="*/ 300037 h 3067050"/>
              <a:gd name="connsiteX46" fmla="*/ 538162 w 1123950"/>
              <a:gd name="connsiteY46" fmla="*/ 357187 h 3067050"/>
              <a:gd name="connsiteX47" fmla="*/ 547687 w 1123950"/>
              <a:gd name="connsiteY47" fmla="*/ 547687 h 3067050"/>
              <a:gd name="connsiteX48" fmla="*/ 552450 w 1123950"/>
              <a:gd name="connsiteY48" fmla="*/ 566737 h 3067050"/>
              <a:gd name="connsiteX49" fmla="*/ 557212 w 1123950"/>
              <a:gd name="connsiteY49" fmla="*/ 661987 h 3067050"/>
              <a:gd name="connsiteX50" fmla="*/ 566737 w 1123950"/>
              <a:gd name="connsiteY50" fmla="*/ 900112 h 3067050"/>
              <a:gd name="connsiteX51" fmla="*/ 576262 w 1123950"/>
              <a:gd name="connsiteY51" fmla="*/ 1019175 h 3067050"/>
              <a:gd name="connsiteX52" fmla="*/ 581025 w 1123950"/>
              <a:gd name="connsiteY52" fmla="*/ 1033462 h 3067050"/>
              <a:gd name="connsiteX53" fmla="*/ 585787 w 1123950"/>
              <a:gd name="connsiteY53" fmla="*/ 1157287 h 3067050"/>
              <a:gd name="connsiteX54" fmla="*/ 590550 w 1123950"/>
              <a:gd name="connsiteY54" fmla="*/ 1243012 h 3067050"/>
              <a:gd name="connsiteX55" fmla="*/ 600075 w 1123950"/>
              <a:gd name="connsiteY55" fmla="*/ 1581150 h 3067050"/>
              <a:gd name="connsiteX56" fmla="*/ 595312 w 1123950"/>
              <a:gd name="connsiteY56" fmla="*/ 1838325 h 3067050"/>
              <a:gd name="connsiteX57" fmla="*/ 581025 w 1123950"/>
              <a:gd name="connsiteY57" fmla="*/ 1962150 h 3067050"/>
              <a:gd name="connsiteX58" fmla="*/ 571500 w 1123950"/>
              <a:gd name="connsiteY58" fmla="*/ 2076450 h 3067050"/>
              <a:gd name="connsiteX59" fmla="*/ 566737 w 1123950"/>
              <a:gd name="connsiteY59" fmla="*/ 2095500 h 3067050"/>
              <a:gd name="connsiteX60" fmla="*/ 561975 w 1123950"/>
              <a:gd name="connsiteY60" fmla="*/ 2152650 h 3067050"/>
              <a:gd name="connsiteX61" fmla="*/ 552450 w 1123950"/>
              <a:gd name="connsiteY61" fmla="*/ 2262187 h 3067050"/>
              <a:gd name="connsiteX62" fmla="*/ 547687 w 1123950"/>
              <a:gd name="connsiteY62" fmla="*/ 2490787 h 3067050"/>
              <a:gd name="connsiteX63" fmla="*/ 552450 w 1123950"/>
              <a:gd name="connsiteY63" fmla="*/ 2800350 h 3067050"/>
              <a:gd name="connsiteX64" fmla="*/ 557212 w 1123950"/>
              <a:gd name="connsiteY64" fmla="*/ 2824162 h 3067050"/>
              <a:gd name="connsiteX65" fmla="*/ 566737 w 1123950"/>
              <a:gd name="connsiteY65" fmla="*/ 2876550 h 3067050"/>
              <a:gd name="connsiteX66" fmla="*/ 571500 w 1123950"/>
              <a:gd name="connsiteY66" fmla="*/ 2947987 h 3067050"/>
              <a:gd name="connsiteX67" fmla="*/ 576262 w 1123950"/>
              <a:gd name="connsiteY67" fmla="*/ 2962275 h 3067050"/>
              <a:gd name="connsiteX68" fmla="*/ 585787 w 1123950"/>
              <a:gd name="connsiteY68" fmla="*/ 3000375 h 3067050"/>
              <a:gd name="connsiteX69" fmla="*/ 600075 w 1123950"/>
              <a:gd name="connsiteY69" fmla="*/ 3028950 h 3067050"/>
              <a:gd name="connsiteX70" fmla="*/ 614362 w 1123950"/>
              <a:gd name="connsiteY70" fmla="*/ 3033712 h 3067050"/>
              <a:gd name="connsiteX71" fmla="*/ 619125 w 1123950"/>
              <a:gd name="connsiteY71" fmla="*/ 3048000 h 3067050"/>
              <a:gd name="connsiteX72" fmla="*/ 633412 w 1123950"/>
              <a:gd name="connsiteY72" fmla="*/ 3057525 h 3067050"/>
              <a:gd name="connsiteX73" fmla="*/ 719137 w 1123950"/>
              <a:gd name="connsiteY73" fmla="*/ 3067050 h 3067050"/>
              <a:gd name="connsiteX74" fmla="*/ 871537 w 1123950"/>
              <a:gd name="connsiteY74" fmla="*/ 3062287 h 3067050"/>
              <a:gd name="connsiteX75" fmla="*/ 885825 w 1123950"/>
              <a:gd name="connsiteY75" fmla="*/ 3057525 h 3067050"/>
              <a:gd name="connsiteX76" fmla="*/ 904875 w 1123950"/>
              <a:gd name="connsiteY76" fmla="*/ 3028950 h 3067050"/>
              <a:gd name="connsiteX77" fmla="*/ 909637 w 1123950"/>
              <a:gd name="connsiteY77" fmla="*/ 3014662 h 3067050"/>
              <a:gd name="connsiteX78" fmla="*/ 914400 w 1123950"/>
              <a:gd name="connsiteY78" fmla="*/ 2995612 h 3067050"/>
              <a:gd name="connsiteX79" fmla="*/ 923925 w 1123950"/>
              <a:gd name="connsiteY79" fmla="*/ 2967037 h 3067050"/>
              <a:gd name="connsiteX80" fmla="*/ 933450 w 1123950"/>
              <a:gd name="connsiteY80" fmla="*/ 2881312 h 3067050"/>
              <a:gd name="connsiteX81" fmla="*/ 938212 w 1123950"/>
              <a:gd name="connsiteY81" fmla="*/ 2843212 h 3067050"/>
              <a:gd name="connsiteX82" fmla="*/ 947737 w 1123950"/>
              <a:gd name="connsiteY82" fmla="*/ 2814637 h 3067050"/>
              <a:gd name="connsiteX83" fmla="*/ 952500 w 1123950"/>
              <a:gd name="connsiteY83" fmla="*/ 2771775 h 3067050"/>
              <a:gd name="connsiteX84" fmla="*/ 957262 w 1123950"/>
              <a:gd name="connsiteY84" fmla="*/ 2743200 h 3067050"/>
              <a:gd name="connsiteX85" fmla="*/ 962025 w 1123950"/>
              <a:gd name="connsiteY85" fmla="*/ 2700337 h 3067050"/>
              <a:gd name="connsiteX86" fmla="*/ 976312 w 1123950"/>
              <a:gd name="connsiteY86" fmla="*/ 2652712 h 3067050"/>
              <a:gd name="connsiteX87" fmla="*/ 981075 w 1123950"/>
              <a:gd name="connsiteY87" fmla="*/ 2638425 h 3067050"/>
              <a:gd name="connsiteX88" fmla="*/ 985837 w 1123950"/>
              <a:gd name="connsiteY88" fmla="*/ 2614612 h 3067050"/>
              <a:gd name="connsiteX89" fmla="*/ 990600 w 1123950"/>
              <a:gd name="connsiteY89" fmla="*/ 2600325 h 3067050"/>
              <a:gd name="connsiteX90" fmla="*/ 995362 w 1123950"/>
              <a:gd name="connsiteY90" fmla="*/ 2576512 h 3067050"/>
              <a:gd name="connsiteX91" fmla="*/ 1000125 w 1123950"/>
              <a:gd name="connsiteY91" fmla="*/ 2519362 h 3067050"/>
              <a:gd name="connsiteX92" fmla="*/ 1009650 w 1123950"/>
              <a:gd name="connsiteY92" fmla="*/ 2443162 h 3067050"/>
              <a:gd name="connsiteX93" fmla="*/ 1019175 w 1123950"/>
              <a:gd name="connsiteY93" fmla="*/ 2414587 h 3067050"/>
              <a:gd name="connsiteX94" fmla="*/ 1028700 w 1123950"/>
              <a:gd name="connsiteY94" fmla="*/ 2376487 h 3067050"/>
              <a:gd name="connsiteX95" fmla="*/ 1033462 w 1123950"/>
              <a:gd name="connsiteY95" fmla="*/ 2362200 h 3067050"/>
              <a:gd name="connsiteX96" fmla="*/ 1038225 w 1123950"/>
              <a:gd name="connsiteY96" fmla="*/ 2343150 h 3067050"/>
              <a:gd name="connsiteX97" fmla="*/ 1047750 w 1123950"/>
              <a:gd name="connsiteY97" fmla="*/ 2328862 h 3067050"/>
              <a:gd name="connsiteX98" fmla="*/ 1071562 w 1123950"/>
              <a:gd name="connsiteY98" fmla="*/ 2286000 h 3067050"/>
              <a:gd name="connsiteX99" fmla="*/ 1085850 w 1123950"/>
              <a:gd name="connsiteY99" fmla="*/ 2276475 h 3067050"/>
              <a:gd name="connsiteX100" fmla="*/ 1104900 w 1123950"/>
              <a:gd name="connsiteY100" fmla="*/ 2247900 h 3067050"/>
              <a:gd name="connsiteX101" fmla="*/ 1123950 w 1123950"/>
              <a:gd name="connsiteY101" fmla="*/ 2238375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23950" h="3067050">
                <a:moveTo>
                  <a:pt x="0" y="2247900"/>
                </a:moveTo>
                <a:cubicBezTo>
                  <a:pt x="1587" y="2217737"/>
                  <a:pt x="2817" y="2187554"/>
                  <a:pt x="4762" y="2157412"/>
                </a:cubicBezTo>
                <a:cubicBezTo>
                  <a:pt x="5993" y="2138336"/>
                  <a:pt x="7414" y="2119261"/>
                  <a:pt x="9525" y="2100262"/>
                </a:cubicBezTo>
                <a:cubicBezTo>
                  <a:pt x="10591" y="2090665"/>
                  <a:pt x="12560" y="2081188"/>
                  <a:pt x="14287" y="2071687"/>
                </a:cubicBezTo>
                <a:cubicBezTo>
                  <a:pt x="16739" y="2058199"/>
                  <a:pt x="19993" y="2042190"/>
                  <a:pt x="23812" y="2028825"/>
                </a:cubicBezTo>
                <a:cubicBezTo>
                  <a:pt x="25191" y="2023998"/>
                  <a:pt x="26987" y="2019300"/>
                  <a:pt x="28575" y="2014537"/>
                </a:cubicBezTo>
                <a:cubicBezTo>
                  <a:pt x="30162" y="2005012"/>
                  <a:pt x="31443" y="1995431"/>
                  <a:pt x="33337" y="1985962"/>
                </a:cubicBezTo>
                <a:cubicBezTo>
                  <a:pt x="34621" y="1979544"/>
                  <a:pt x="37862" y="1973453"/>
                  <a:pt x="38100" y="1966912"/>
                </a:cubicBezTo>
                <a:cubicBezTo>
                  <a:pt x="41043" y="1885988"/>
                  <a:pt x="39919" y="1804949"/>
                  <a:pt x="42862" y="1724025"/>
                </a:cubicBezTo>
                <a:cubicBezTo>
                  <a:pt x="43100" y="1717484"/>
                  <a:pt x="46205" y="1711365"/>
                  <a:pt x="47625" y="1704975"/>
                </a:cubicBezTo>
                <a:cubicBezTo>
                  <a:pt x="49381" y="1697073"/>
                  <a:pt x="50800" y="1689100"/>
                  <a:pt x="52387" y="1681162"/>
                </a:cubicBezTo>
                <a:cubicBezTo>
                  <a:pt x="53644" y="1623327"/>
                  <a:pt x="52669" y="1483359"/>
                  <a:pt x="61912" y="1400175"/>
                </a:cubicBezTo>
                <a:cubicBezTo>
                  <a:pt x="62806" y="1392130"/>
                  <a:pt x="65444" y="1384363"/>
                  <a:pt x="66675" y="1376362"/>
                </a:cubicBezTo>
                <a:cubicBezTo>
                  <a:pt x="68621" y="1363712"/>
                  <a:pt x="69850" y="1350962"/>
                  <a:pt x="71437" y="1338262"/>
                </a:cubicBezTo>
                <a:cubicBezTo>
                  <a:pt x="73025" y="1062037"/>
                  <a:pt x="73114" y="785799"/>
                  <a:pt x="76200" y="509587"/>
                </a:cubicBezTo>
                <a:cubicBezTo>
                  <a:pt x="76290" y="501493"/>
                  <a:pt x="80364" y="493847"/>
                  <a:pt x="80962" y="485775"/>
                </a:cubicBezTo>
                <a:cubicBezTo>
                  <a:pt x="90549" y="356353"/>
                  <a:pt x="76399" y="418308"/>
                  <a:pt x="90487" y="361950"/>
                </a:cubicBezTo>
                <a:cubicBezTo>
                  <a:pt x="92075" y="341312"/>
                  <a:pt x="92683" y="320576"/>
                  <a:pt x="95250" y="300037"/>
                </a:cubicBezTo>
                <a:cubicBezTo>
                  <a:pt x="95873" y="295056"/>
                  <a:pt x="99028" y="290672"/>
                  <a:pt x="100012" y="285750"/>
                </a:cubicBezTo>
                <a:cubicBezTo>
                  <a:pt x="105120" y="260212"/>
                  <a:pt x="103151" y="252017"/>
                  <a:pt x="109537" y="228600"/>
                </a:cubicBezTo>
                <a:cubicBezTo>
                  <a:pt x="112179" y="218914"/>
                  <a:pt x="115887" y="209550"/>
                  <a:pt x="119062" y="200025"/>
                </a:cubicBezTo>
                <a:cubicBezTo>
                  <a:pt x="120650" y="195262"/>
                  <a:pt x="121040" y="189914"/>
                  <a:pt x="123825" y="185737"/>
                </a:cubicBezTo>
                <a:cubicBezTo>
                  <a:pt x="130175" y="176212"/>
                  <a:pt x="137755" y="167401"/>
                  <a:pt x="142875" y="157162"/>
                </a:cubicBezTo>
                <a:cubicBezTo>
                  <a:pt x="146050" y="150812"/>
                  <a:pt x="148140" y="143792"/>
                  <a:pt x="152400" y="138112"/>
                </a:cubicBezTo>
                <a:cubicBezTo>
                  <a:pt x="157788" y="130928"/>
                  <a:pt x="166062" y="126246"/>
                  <a:pt x="171450" y="119062"/>
                </a:cubicBezTo>
                <a:cubicBezTo>
                  <a:pt x="176725" y="112029"/>
                  <a:pt x="182527" y="92103"/>
                  <a:pt x="190500" y="85725"/>
                </a:cubicBezTo>
                <a:cubicBezTo>
                  <a:pt x="194420" y="82589"/>
                  <a:pt x="200025" y="82550"/>
                  <a:pt x="204787" y="80962"/>
                </a:cubicBezTo>
                <a:cubicBezTo>
                  <a:pt x="207962" y="76200"/>
                  <a:pt x="210004" y="70444"/>
                  <a:pt x="214312" y="66675"/>
                </a:cubicBezTo>
                <a:cubicBezTo>
                  <a:pt x="222927" y="59137"/>
                  <a:pt x="233362" y="53975"/>
                  <a:pt x="242887" y="47625"/>
                </a:cubicBezTo>
                <a:cubicBezTo>
                  <a:pt x="247650" y="44450"/>
                  <a:pt x="253128" y="42148"/>
                  <a:pt x="257175" y="38100"/>
                </a:cubicBezTo>
                <a:cubicBezTo>
                  <a:pt x="279636" y="15638"/>
                  <a:pt x="261626" y="29388"/>
                  <a:pt x="285750" y="19050"/>
                </a:cubicBezTo>
                <a:cubicBezTo>
                  <a:pt x="292276" y="16253"/>
                  <a:pt x="298208" y="12162"/>
                  <a:pt x="304800" y="9525"/>
                </a:cubicBezTo>
                <a:cubicBezTo>
                  <a:pt x="314122" y="5796"/>
                  <a:pt x="333375" y="0"/>
                  <a:pt x="333375" y="0"/>
                </a:cubicBezTo>
                <a:cubicBezTo>
                  <a:pt x="354012" y="1587"/>
                  <a:pt x="375207" y="-258"/>
                  <a:pt x="395287" y="4762"/>
                </a:cubicBezTo>
                <a:cubicBezTo>
                  <a:pt x="401821" y="6396"/>
                  <a:pt x="404401" y="14738"/>
                  <a:pt x="409575" y="19050"/>
                </a:cubicBezTo>
                <a:cubicBezTo>
                  <a:pt x="413972" y="22714"/>
                  <a:pt x="419100" y="25400"/>
                  <a:pt x="423862" y="28575"/>
                </a:cubicBezTo>
                <a:cubicBezTo>
                  <a:pt x="427037" y="33337"/>
                  <a:pt x="429723" y="38465"/>
                  <a:pt x="433387" y="42862"/>
                </a:cubicBezTo>
                <a:cubicBezTo>
                  <a:pt x="437699" y="48036"/>
                  <a:pt x="443939" y="51546"/>
                  <a:pt x="447675" y="57150"/>
                </a:cubicBezTo>
                <a:cubicBezTo>
                  <a:pt x="475245" y="98505"/>
                  <a:pt x="421142" y="40142"/>
                  <a:pt x="466725" y="85725"/>
                </a:cubicBezTo>
                <a:cubicBezTo>
                  <a:pt x="476635" y="125370"/>
                  <a:pt x="464568" y="86175"/>
                  <a:pt x="481012" y="119062"/>
                </a:cubicBezTo>
                <a:cubicBezTo>
                  <a:pt x="500730" y="158496"/>
                  <a:pt x="468004" y="106694"/>
                  <a:pt x="495300" y="147637"/>
                </a:cubicBezTo>
                <a:cubicBezTo>
                  <a:pt x="496887" y="152400"/>
                  <a:pt x="498741" y="157082"/>
                  <a:pt x="500062" y="161925"/>
                </a:cubicBezTo>
                <a:cubicBezTo>
                  <a:pt x="503506" y="174555"/>
                  <a:pt x="505447" y="187606"/>
                  <a:pt x="509587" y="200025"/>
                </a:cubicBezTo>
                <a:lnTo>
                  <a:pt x="519112" y="228600"/>
                </a:lnTo>
                <a:cubicBezTo>
                  <a:pt x="520700" y="241300"/>
                  <a:pt x="521365" y="254150"/>
                  <a:pt x="523875" y="266700"/>
                </a:cubicBezTo>
                <a:cubicBezTo>
                  <a:pt x="526142" y="278033"/>
                  <a:pt x="531598" y="288621"/>
                  <a:pt x="533400" y="300037"/>
                </a:cubicBezTo>
                <a:cubicBezTo>
                  <a:pt x="536381" y="318919"/>
                  <a:pt x="536575" y="338137"/>
                  <a:pt x="538162" y="357187"/>
                </a:cubicBezTo>
                <a:cubicBezTo>
                  <a:pt x="539943" y="414168"/>
                  <a:pt x="537473" y="486405"/>
                  <a:pt x="547687" y="547687"/>
                </a:cubicBezTo>
                <a:cubicBezTo>
                  <a:pt x="548763" y="554143"/>
                  <a:pt x="550862" y="560387"/>
                  <a:pt x="552450" y="566737"/>
                </a:cubicBezTo>
                <a:cubicBezTo>
                  <a:pt x="554037" y="598487"/>
                  <a:pt x="556263" y="630211"/>
                  <a:pt x="557212" y="661987"/>
                </a:cubicBezTo>
                <a:cubicBezTo>
                  <a:pt x="564237" y="897308"/>
                  <a:pt x="538232" y="814590"/>
                  <a:pt x="566737" y="900112"/>
                </a:cubicBezTo>
                <a:cubicBezTo>
                  <a:pt x="568858" y="940412"/>
                  <a:pt x="567542" y="979934"/>
                  <a:pt x="576262" y="1019175"/>
                </a:cubicBezTo>
                <a:cubicBezTo>
                  <a:pt x="577351" y="1024075"/>
                  <a:pt x="579437" y="1028700"/>
                  <a:pt x="581025" y="1033462"/>
                </a:cubicBezTo>
                <a:cubicBezTo>
                  <a:pt x="582612" y="1074737"/>
                  <a:pt x="583911" y="1116024"/>
                  <a:pt x="585787" y="1157287"/>
                </a:cubicBezTo>
                <a:cubicBezTo>
                  <a:pt x="587087" y="1185877"/>
                  <a:pt x="589885" y="1214401"/>
                  <a:pt x="590550" y="1243012"/>
                </a:cubicBezTo>
                <a:cubicBezTo>
                  <a:pt x="598409" y="1580951"/>
                  <a:pt x="561029" y="1464020"/>
                  <a:pt x="600075" y="1581150"/>
                </a:cubicBezTo>
                <a:cubicBezTo>
                  <a:pt x="598487" y="1666875"/>
                  <a:pt x="598650" y="1752650"/>
                  <a:pt x="595312" y="1838325"/>
                </a:cubicBezTo>
                <a:cubicBezTo>
                  <a:pt x="591577" y="1934186"/>
                  <a:pt x="596523" y="1915651"/>
                  <a:pt x="581025" y="1962150"/>
                </a:cubicBezTo>
                <a:cubicBezTo>
                  <a:pt x="578614" y="2000716"/>
                  <a:pt x="577834" y="2038448"/>
                  <a:pt x="571500" y="2076450"/>
                </a:cubicBezTo>
                <a:cubicBezTo>
                  <a:pt x="570424" y="2082906"/>
                  <a:pt x="568325" y="2089150"/>
                  <a:pt x="566737" y="2095500"/>
                </a:cubicBezTo>
                <a:cubicBezTo>
                  <a:pt x="565150" y="2114550"/>
                  <a:pt x="563167" y="2133571"/>
                  <a:pt x="561975" y="2152650"/>
                </a:cubicBezTo>
                <a:cubicBezTo>
                  <a:pt x="555419" y="2257540"/>
                  <a:pt x="567508" y="2217011"/>
                  <a:pt x="552450" y="2262187"/>
                </a:cubicBezTo>
                <a:cubicBezTo>
                  <a:pt x="550862" y="2338387"/>
                  <a:pt x="547687" y="2414570"/>
                  <a:pt x="547687" y="2490787"/>
                </a:cubicBezTo>
                <a:cubicBezTo>
                  <a:pt x="547687" y="2593987"/>
                  <a:pt x="549503" y="2697192"/>
                  <a:pt x="552450" y="2800350"/>
                </a:cubicBezTo>
                <a:cubicBezTo>
                  <a:pt x="552681" y="2808441"/>
                  <a:pt x="555881" y="2816178"/>
                  <a:pt x="557212" y="2824162"/>
                </a:cubicBezTo>
                <a:cubicBezTo>
                  <a:pt x="565744" y="2875353"/>
                  <a:pt x="557595" y="2839978"/>
                  <a:pt x="566737" y="2876550"/>
                </a:cubicBezTo>
                <a:cubicBezTo>
                  <a:pt x="568325" y="2900362"/>
                  <a:pt x="568865" y="2924268"/>
                  <a:pt x="571500" y="2947987"/>
                </a:cubicBezTo>
                <a:cubicBezTo>
                  <a:pt x="572054" y="2952977"/>
                  <a:pt x="574941" y="2957432"/>
                  <a:pt x="576262" y="2962275"/>
                </a:cubicBezTo>
                <a:cubicBezTo>
                  <a:pt x="579706" y="2974905"/>
                  <a:pt x="581647" y="2987956"/>
                  <a:pt x="585787" y="3000375"/>
                </a:cubicBezTo>
                <a:cubicBezTo>
                  <a:pt x="588924" y="3009786"/>
                  <a:pt x="591683" y="3022236"/>
                  <a:pt x="600075" y="3028950"/>
                </a:cubicBezTo>
                <a:cubicBezTo>
                  <a:pt x="603995" y="3032086"/>
                  <a:pt x="609600" y="3032125"/>
                  <a:pt x="614362" y="3033712"/>
                </a:cubicBezTo>
                <a:cubicBezTo>
                  <a:pt x="615950" y="3038475"/>
                  <a:pt x="615989" y="3044080"/>
                  <a:pt x="619125" y="3048000"/>
                </a:cubicBezTo>
                <a:cubicBezTo>
                  <a:pt x="622701" y="3052469"/>
                  <a:pt x="628293" y="3054965"/>
                  <a:pt x="633412" y="3057525"/>
                </a:cubicBezTo>
                <a:cubicBezTo>
                  <a:pt x="656134" y="3068886"/>
                  <a:pt x="710227" y="3066456"/>
                  <a:pt x="719137" y="3067050"/>
                </a:cubicBezTo>
                <a:cubicBezTo>
                  <a:pt x="769937" y="3065462"/>
                  <a:pt x="820795" y="3065187"/>
                  <a:pt x="871537" y="3062287"/>
                </a:cubicBezTo>
                <a:cubicBezTo>
                  <a:pt x="876549" y="3062001"/>
                  <a:pt x="882275" y="3061075"/>
                  <a:pt x="885825" y="3057525"/>
                </a:cubicBezTo>
                <a:cubicBezTo>
                  <a:pt x="893920" y="3049430"/>
                  <a:pt x="904875" y="3028950"/>
                  <a:pt x="904875" y="3028950"/>
                </a:cubicBezTo>
                <a:cubicBezTo>
                  <a:pt x="906462" y="3024187"/>
                  <a:pt x="908258" y="3019489"/>
                  <a:pt x="909637" y="3014662"/>
                </a:cubicBezTo>
                <a:cubicBezTo>
                  <a:pt x="911435" y="3008368"/>
                  <a:pt x="912519" y="3001881"/>
                  <a:pt x="914400" y="2995612"/>
                </a:cubicBezTo>
                <a:cubicBezTo>
                  <a:pt x="917285" y="2985995"/>
                  <a:pt x="923925" y="2967037"/>
                  <a:pt x="923925" y="2967037"/>
                </a:cubicBezTo>
                <a:cubicBezTo>
                  <a:pt x="935507" y="2874368"/>
                  <a:pt x="921378" y="2989961"/>
                  <a:pt x="933450" y="2881312"/>
                </a:cubicBezTo>
                <a:cubicBezTo>
                  <a:pt x="934863" y="2868591"/>
                  <a:pt x="935530" y="2855727"/>
                  <a:pt x="938212" y="2843212"/>
                </a:cubicBezTo>
                <a:cubicBezTo>
                  <a:pt x="940316" y="2833395"/>
                  <a:pt x="947737" y="2814637"/>
                  <a:pt x="947737" y="2814637"/>
                </a:cubicBezTo>
                <a:cubicBezTo>
                  <a:pt x="949325" y="2800350"/>
                  <a:pt x="950600" y="2786024"/>
                  <a:pt x="952500" y="2771775"/>
                </a:cubicBezTo>
                <a:cubicBezTo>
                  <a:pt x="953776" y="2762203"/>
                  <a:pt x="955986" y="2752772"/>
                  <a:pt x="957262" y="2743200"/>
                </a:cubicBezTo>
                <a:cubicBezTo>
                  <a:pt x="959162" y="2728950"/>
                  <a:pt x="959839" y="2714545"/>
                  <a:pt x="962025" y="2700337"/>
                </a:cubicBezTo>
                <a:cubicBezTo>
                  <a:pt x="964082" y="2686966"/>
                  <a:pt x="972601" y="2663843"/>
                  <a:pt x="976312" y="2652712"/>
                </a:cubicBezTo>
                <a:cubicBezTo>
                  <a:pt x="977900" y="2647950"/>
                  <a:pt x="980091" y="2643348"/>
                  <a:pt x="981075" y="2638425"/>
                </a:cubicBezTo>
                <a:cubicBezTo>
                  <a:pt x="982662" y="2630487"/>
                  <a:pt x="983874" y="2622465"/>
                  <a:pt x="985837" y="2614612"/>
                </a:cubicBezTo>
                <a:cubicBezTo>
                  <a:pt x="987055" y="2609742"/>
                  <a:pt x="989382" y="2605195"/>
                  <a:pt x="990600" y="2600325"/>
                </a:cubicBezTo>
                <a:cubicBezTo>
                  <a:pt x="992563" y="2592472"/>
                  <a:pt x="993775" y="2584450"/>
                  <a:pt x="995362" y="2576512"/>
                </a:cubicBezTo>
                <a:cubicBezTo>
                  <a:pt x="996950" y="2557462"/>
                  <a:pt x="998394" y="2538400"/>
                  <a:pt x="1000125" y="2519362"/>
                </a:cubicBezTo>
                <a:cubicBezTo>
                  <a:pt x="1001545" y="2503738"/>
                  <a:pt x="1004868" y="2462290"/>
                  <a:pt x="1009650" y="2443162"/>
                </a:cubicBezTo>
                <a:cubicBezTo>
                  <a:pt x="1012085" y="2433422"/>
                  <a:pt x="1016740" y="2424327"/>
                  <a:pt x="1019175" y="2414587"/>
                </a:cubicBezTo>
                <a:cubicBezTo>
                  <a:pt x="1022350" y="2401887"/>
                  <a:pt x="1024561" y="2388906"/>
                  <a:pt x="1028700" y="2376487"/>
                </a:cubicBezTo>
                <a:cubicBezTo>
                  <a:pt x="1030287" y="2371725"/>
                  <a:pt x="1032083" y="2367027"/>
                  <a:pt x="1033462" y="2362200"/>
                </a:cubicBezTo>
                <a:cubicBezTo>
                  <a:pt x="1035260" y="2355906"/>
                  <a:pt x="1035647" y="2349166"/>
                  <a:pt x="1038225" y="2343150"/>
                </a:cubicBezTo>
                <a:cubicBezTo>
                  <a:pt x="1040480" y="2337889"/>
                  <a:pt x="1044575" y="2333625"/>
                  <a:pt x="1047750" y="2328862"/>
                </a:cubicBezTo>
                <a:cubicBezTo>
                  <a:pt x="1052713" y="2313973"/>
                  <a:pt x="1057525" y="2295358"/>
                  <a:pt x="1071562" y="2286000"/>
                </a:cubicBezTo>
                <a:lnTo>
                  <a:pt x="1085850" y="2276475"/>
                </a:lnTo>
                <a:cubicBezTo>
                  <a:pt x="1092200" y="2266950"/>
                  <a:pt x="1094040" y="2251521"/>
                  <a:pt x="1104900" y="2247900"/>
                </a:cubicBezTo>
                <a:cubicBezTo>
                  <a:pt x="1121317" y="2242427"/>
                  <a:pt x="1115637" y="2246686"/>
                  <a:pt x="1123950" y="223837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/>
          <p:cNvSpPr/>
          <p:nvPr/>
        </p:nvSpPr>
        <p:spPr>
          <a:xfrm>
            <a:off x="5772150" y="2128838"/>
            <a:ext cx="1081088" cy="3063463"/>
          </a:xfrm>
          <a:custGeom>
            <a:avLst/>
            <a:gdLst>
              <a:gd name="connsiteX0" fmla="*/ 0 w 1081088"/>
              <a:gd name="connsiteY0" fmla="*/ 1504950 h 3063463"/>
              <a:gd name="connsiteX1" fmla="*/ 4763 w 1081088"/>
              <a:gd name="connsiteY1" fmla="*/ 1400175 h 3063463"/>
              <a:gd name="connsiteX2" fmla="*/ 9525 w 1081088"/>
              <a:gd name="connsiteY2" fmla="*/ 1371600 h 3063463"/>
              <a:gd name="connsiteX3" fmla="*/ 14288 w 1081088"/>
              <a:gd name="connsiteY3" fmla="*/ 1252537 h 3063463"/>
              <a:gd name="connsiteX4" fmla="*/ 23813 w 1081088"/>
              <a:gd name="connsiteY4" fmla="*/ 1195387 h 3063463"/>
              <a:gd name="connsiteX5" fmla="*/ 28575 w 1081088"/>
              <a:gd name="connsiteY5" fmla="*/ 957262 h 3063463"/>
              <a:gd name="connsiteX6" fmla="*/ 33338 w 1081088"/>
              <a:gd name="connsiteY6" fmla="*/ 928687 h 3063463"/>
              <a:gd name="connsiteX7" fmla="*/ 38100 w 1081088"/>
              <a:gd name="connsiteY7" fmla="*/ 871537 h 3063463"/>
              <a:gd name="connsiteX8" fmla="*/ 42863 w 1081088"/>
              <a:gd name="connsiteY8" fmla="*/ 857250 h 3063463"/>
              <a:gd name="connsiteX9" fmla="*/ 47625 w 1081088"/>
              <a:gd name="connsiteY9" fmla="*/ 838200 h 3063463"/>
              <a:gd name="connsiteX10" fmla="*/ 52388 w 1081088"/>
              <a:gd name="connsiteY10" fmla="*/ 809625 h 3063463"/>
              <a:gd name="connsiteX11" fmla="*/ 61913 w 1081088"/>
              <a:gd name="connsiteY11" fmla="*/ 757237 h 3063463"/>
              <a:gd name="connsiteX12" fmla="*/ 66675 w 1081088"/>
              <a:gd name="connsiteY12" fmla="*/ 695325 h 3063463"/>
              <a:gd name="connsiteX13" fmla="*/ 71438 w 1081088"/>
              <a:gd name="connsiteY13" fmla="*/ 619125 h 3063463"/>
              <a:gd name="connsiteX14" fmla="*/ 90488 w 1081088"/>
              <a:gd name="connsiteY14" fmla="*/ 561975 h 3063463"/>
              <a:gd name="connsiteX15" fmla="*/ 104775 w 1081088"/>
              <a:gd name="connsiteY15" fmla="*/ 538162 h 3063463"/>
              <a:gd name="connsiteX16" fmla="*/ 119063 w 1081088"/>
              <a:gd name="connsiteY16" fmla="*/ 509587 h 3063463"/>
              <a:gd name="connsiteX17" fmla="*/ 138113 w 1081088"/>
              <a:gd name="connsiteY17" fmla="*/ 466725 h 3063463"/>
              <a:gd name="connsiteX18" fmla="*/ 152400 w 1081088"/>
              <a:gd name="connsiteY18" fmla="*/ 428625 h 3063463"/>
              <a:gd name="connsiteX19" fmla="*/ 166688 w 1081088"/>
              <a:gd name="connsiteY19" fmla="*/ 395287 h 3063463"/>
              <a:gd name="connsiteX20" fmla="*/ 180975 w 1081088"/>
              <a:gd name="connsiteY20" fmla="*/ 381000 h 3063463"/>
              <a:gd name="connsiteX21" fmla="*/ 200025 w 1081088"/>
              <a:gd name="connsiteY21" fmla="*/ 347662 h 3063463"/>
              <a:gd name="connsiteX22" fmla="*/ 214313 w 1081088"/>
              <a:gd name="connsiteY22" fmla="*/ 314325 h 3063463"/>
              <a:gd name="connsiteX23" fmla="*/ 228600 w 1081088"/>
              <a:gd name="connsiteY23" fmla="*/ 295275 h 3063463"/>
              <a:gd name="connsiteX24" fmla="*/ 238125 w 1081088"/>
              <a:gd name="connsiteY24" fmla="*/ 276225 h 3063463"/>
              <a:gd name="connsiteX25" fmla="*/ 242888 w 1081088"/>
              <a:gd name="connsiteY25" fmla="*/ 261937 h 3063463"/>
              <a:gd name="connsiteX26" fmla="*/ 261938 w 1081088"/>
              <a:gd name="connsiteY26" fmla="*/ 233362 h 3063463"/>
              <a:gd name="connsiteX27" fmla="*/ 280988 w 1081088"/>
              <a:gd name="connsiteY27" fmla="*/ 190500 h 3063463"/>
              <a:gd name="connsiteX28" fmla="*/ 290513 w 1081088"/>
              <a:gd name="connsiteY28" fmla="*/ 161925 h 3063463"/>
              <a:gd name="connsiteX29" fmla="*/ 295275 w 1081088"/>
              <a:gd name="connsiteY29" fmla="*/ 147637 h 3063463"/>
              <a:gd name="connsiteX30" fmla="*/ 304800 w 1081088"/>
              <a:gd name="connsiteY30" fmla="*/ 133350 h 3063463"/>
              <a:gd name="connsiteX31" fmla="*/ 314325 w 1081088"/>
              <a:gd name="connsiteY31" fmla="*/ 100012 h 3063463"/>
              <a:gd name="connsiteX32" fmla="*/ 319088 w 1081088"/>
              <a:gd name="connsiteY32" fmla="*/ 85725 h 3063463"/>
              <a:gd name="connsiteX33" fmla="*/ 338138 w 1081088"/>
              <a:gd name="connsiteY33" fmla="*/ 57150 h 3063463"/>
              <a:gd name="connsiteX34" fmla="*/ 352425 w 1081088"/>
              <a:gd name="connsiteY34" fmla="*/ 52387 h 3063463"/>
              <a:gd name="connsiteX35" fmla="*/ 366713 w 1081088"/>
              <a:gd name="connsiteY35" fmla="*/ 38100 h 3063463"/>
              <a:gd name="connsiteX36" fmla="*/ 395288 w 1081088"/>
              <a:gd name="connsiteY36" fmla="*/ 28575 h 3063463"/>
              <a:gd name="connsiteX37" fmla="*/ 409575 w 1081088"/>
              <a:gd name="connsiteY37" fmla="*/ 23812 h 3063463"/>
              <a:gd name="connsiteX38" fmla="*/ 433388 w 1081088"/>
              <a:gd name="connsiteY38" fmla="*/ 19050 h 3063463"/>
              <a:gd name="connsiteX39" fmla="*/ 466725 w 1081088"/>
              <a:gd name="connsiteY39" fmla="*/ 14287 h 3063463"/>
              <a:gd name="connsiteX40" fmla="*/ 485775 w 1081088"/>
              <a:gd name="connsiteY40" fmla="*/ 9525 h 3063463"/>
              <a:gd name="connsiteX41" fmla="*/ 500063 w 1081088"/>
              <a:gd name="connsiteY41" fmla="*/ 4762 h 3063463"/>
              <a:gd name="connsiteX42" fmla="*/ 547688 w 1081088"/>
              <a:gd name="connsiteY42" fmla="*/ 0 h 3063463"/>
              <a:gd name="connsiteX43" fmla="*/ 581025 w 1081088"/>
              <a:gd name="connsiteY43" fmla="*/ 4762 h 3063463"/>
              <a:gd name="connsiteX44" fmla="*/ 590550 w 1081088"/>
              <a:gd name="connsiteY44" fmla="*/ 19050 h 3063463"/>
              <a:gd name="connsiteX45" fmla="*/ 600075 w 1081088"/>
              <a:gd name="connsiteY45" fmla="*/ 47625 h 3063463"/>
              <a:gd name="connsiteX46" fmla="*/ 609600 w 1081088"/>
              <a:gd name="connsiteY46" fmla="*/ 85725 h 3063463"/>
              <a:gd name="connsiteX47" fmla="*/ 604838 w 1081088"/>
              <a:gd name="connsiteY47" fmla="*/ 457200 h 3063463"/>
              <a:gd name="connsiteX48" fmla="*/ 595313 w 1081088"/>
              <a:gd name="connsiteY48" fmla="*/ 495300 h 3063463"/>
              <a:gd name="connsiteX49" fmla="*/ 581025 w 1081088"/>
              <a:gd name="connsiteY49" fmla="*/ 571500 h 3063463"/>
              <a:gd name="connsiteX50" fmla="*/ 571500 w 1081088"/>
              <a:gd name="connsiteY50" fmla="*/ 704850 h 3063463"/>
              <a:gd name="connsiteX51" fmla="*/ 566738 w 1081088"/>
              <a:gd name="connsiteY51" fmla="*/ 728662 h 3063463"/>
              <a:gd name="connsiteX52" fmla="*/ 561975 w 1081088"/>
              <a:gd name="connsiteY52" fmla="*/ 814387 h 3063463"/>
              <a:gd name="connsiteX53" fmla="*/ 557213 w 1081088"/>
              <a:gd name="connsiteY53" fmla="*/ 842962 h 3063463"/>
              <a:gd name="connsiteX54" fmla="*/ 542925 w 1081088"/>
              <a:gd name="connsiteY54" fmla="*/ 981075 h 3063463"/>
              <a:gd name="connsiteX55" fmla="*/ 538163 w 1081088"/>
              <a:gd name="connsiteY55" fmla="*/ 1033462 h 3063463"/>
              <a:gd name="connsiteX56" fmla="*/ 528638 w 1081088"/>
              <a:gd name="connsiteY56" fmla="*/ 1190625 h 3063463"/>
              <a:gd name="connsiteX57" fmla="*/ 523875 w 1081088"/>
              <a:gd name="connsiteY57" fmla="*/ 1333500 h 3063463"/>
              <a:gd name="connsiteX58" fmla="*/ 514350 w 1081088"/>
              <a:gd name="connsiteY58" fmla="*/ 1438275 h 3063463"/>
              <a:gd name="connsiteX59" fmla="*/ 504825 w 1081088"/>
              <a:gd name="connsiteY59" fmla="*/ 1543050 h 3063463"/>
              <a:gd name="connsiteX60" fmla="*/ 500063 w 1081088"/>
              <a:gd name="connsiteY60" fmla="*/ 1566862 h 3063463"/>
              <a:gd name="connsiteX61" fmla="*/ 490538 w 1081088"/>
              <a:gd name="connsiteY61" fmla="*/ 1604962 h 3063463"/>
              <a:gd name="connsiteX62" fmla="*/ 485775 w 1081088"/>
              <a:gd name="connsiteY62" fmla="*/ 1666875 h 3063463"/>
              <a:gd name="connsiteX63" fmla="*/ 481013 w 1081088"/>
              <a:gd name="connsiteY63" fmla="*/ 1695450 h 3063463"/>
              <a:gd name="connsiteX64" fmla="*/ 471488 w 1081088"/>
              <a:gd name="connsiteY64" fmla="*/ 1814512 h 3063463"/>
              <a:gd name="connsiteX65" fmla="*/ 466725 w 1081088"/>
              <a:gd name="connsiteY65" fmla="*/ 1828800 h 3063463"/>
              <a:gd name="connsiteX66" fmla="*/ 461963 w 1081088"/>
              <a:gd name="connsiteY66" fmla="*/ 1857375 h 3063463"/>
              <a:gd name="connsiteX67" fmla="*/ 452438 w 1081088"/>
              <a:gd name="connsiteY67" fmla="*/ 1924050 h 3063463"/>
              <a:gd name="connsiteX68" fmla="*/ 447675 w 1081088"/>
              <a:gd name="connsiteY68" fmla="*/ 1995487 h 3063463"/>
              <a:gd name="connsiteX69" fmla="*/ 442913 w 1081088"/>
              <a:gd name="connsiteY69" fmla="*/ 2009775 h 3063463"/>
              <a:gd name="connsiteX70" fmla="*/ 438150 w 1081088"/>
              <a:gd name="connsiteY70" fmla="*/ 2038350 h 3063463"/>
              <a:gd name="connsiteX71" fmla="*/ 433388 w 1081088"/>
              <a:gd name="connsiteY71" fmla="*/ 2247900 h 3063463"/>
              <a:gd name="connsiteX72" fmla="*/ 428625 w 1081088"/>
              <a:gd name="connsiteY72" fmla="*/ 2266950 h 3063463"/>
              <a:gd name="connsiteX73" fmla="*/ 423863 w 1081088"/>
              <a:gd name="connsiteY73" fmla="*/ 2605087 h 3063463"/>
              <a:gd name="connsiteX74" fmla="*/ 414338 w 1081088"/>
              <a:gd name="connsiteY74" fmla="*/ 2928937 h 3063463"/>
              <a:gd name="connsiteX75" fmla="*/ 409575 w 1081088"/>
              <a:gd name="connsiteY75" fmla="*/ 2943225 h 3063463"/>
              <a:gd name="connsiteX76" fmla="*/ 428625 w 1081088"/>
              <a:gd name="connsiteY76" fmla="*/ 3033712 h 3063463"/>
              <a:gd name="connsiteX77" fmla="*/ 476250 w 1081088"/>
              <a:gd name="connsiteY77" fmla="*/ 3048000 h 3063463"/>
              <a:gd name="connsiteX78" fmla="*/ 552450 w 1081088"/>
              <a:gd name="connsiteY78" fmla="*/ 3057525 h 3063463"/>
              <a:gd name="connsiteX79" fmla="*/ 566738 w 1081088"/>
              <a:gd name="connsiteY79" fmla="*/ 3062287 h 3063463"/>
              <a:gd name="connsiteX80" fmla="*/ 690563 w 1081088"/>
              <a:gd name="connsiteY80" fmla="*/ 3052762 h 3063463"/>
              <a:gd name="connsiteX81" fmla="*/ 700088 w 1081088"/>
              <a:gd name="connsiteY81" fmla="*/ 3038475 h 3063463"/>
              <a:gd name="connsiteX82" fmla="*/ 714375 w 1081088"/>
              <a:gd name="connsiteY82" fmla="*/ 3033712 h 3063463"/>
              <a:gd name="connsiteX83" fmla="*/ 719138 w 1081088"/>
              <a:gd name="connsiteY83" fmla="*/ 3019425 h 3063463"/>
              <a:gd name="connsiteX84" fmla="*/ 728663 w 1081088"/>
              <a:gd name="connsiteY84" fmla="*/ 3005137 h 3063463"/>
              <a:gd name="connsiteX85" fmla="*/ 742950 w 1081088"/>
              <a:gd name="connsiteY85" fmla="*/ 2971800 h 3063463"/>
              <a:gd name="connsiteX86" fmla="*/ 747713 w 1081088"/>
              <a:gd name="connsiteY86" fmla="*/ 2952750 h 3063463"/>
              <a:gd name="connsiteX87" fmla="*/ 766763 w 1081088"/>
              <a:gd name="connsiteY87" fmla="*/ 2909887 h 3063463"/>
              <a:gd name="connsiteX88" fmla="*/ 776288 w 1081088"/>
              <a:gd name="connsiteY88" fmla="*/ 2871787 h 3063463"/>
              <a:gd name="connsiteX89" fmla="*/ 785813 w 1081088"/>
              <a:gd name="connsiteY89" fmla="*/ 2814637 h 3063463"/>
              <a:gd name="connsiteX90" fmla="*/ 790575 w 1081088"/>
              <a:gd name="connsiteY90" fmla="*/ 2762250 h 3063463"/>
              <a:gd name="connsiteX91" fmla="*/ 800100 w 1081088"/>
              <a:gd name="connsiteY91" fmla="*/ 2509837 h 3063463"/>
              <a:gd name="connsiteX92" fmla="*/ 804863 w 1081088"/>
              <a:gd name="connsiteY92" fmla="*/ 2338387 h 3063463"/>
              <a:gd name="connsiteX93" fmla="*/ 814388 w 1081088"/>
              <a:gd name="connsiteY93" fmla="*/ 2219325 h 3063463"/>
              <a:gd name="connsiteX94" fmla="*/ 819150 w 1081088"/>
              <a:gd name="connsiteY94" fmla="*/ 2162175 h 3063463"/>
              <a:gd name="connsiteX95" fmla="*/ 823913 w 1081088"/>
              <a:gd name="connsiteY95" fmla="*/ 2138362 h 3063463"/>
              <a:gd name="connsiteX96" fmla="*/ 828675 w 1081088"/>
              <a:gd name="connsiteY96" fmla="*/ 2085975 h 3063463"/>
              <a:gd name="connsiteX97" fmla="*/ 847725 w 1081088"/>
              <a:gd name="connsiteY97" fmla="*/ 2038350 h 3063463"/>
              <a:gd name="connsiteX98" fmla="*/ 862013 w 1081088"/>
              <a:gd name="connsiteY98" fmla="*/ 2009775 h 3063463"/>
              <a:gd name="connsiteX99" fmla="*/ 876300 w 1081088"/>
              <a:gd name="connsiteY99" fmla="*/ 1976437 h 3063463"/>
              <a:gd name="connsiteX100" fmla="*/ 881063 w 1081088"/>
              <a:gd name="connsiteY100" fmla="*/ 1962150 h 3063463"/>
              <a:gd name="connsiteX101" fmla="*/ 900113 w 1081088"/>
              <a:gd name="connsiteY101" fmla="*/ 1933575 h 3063463"/>
              <a:gd name="connsiteX102" fmla="*/ 914400 w 1081088"/>
              <a:gd name="connsiteY102" fmla="*/ 1905000 h 3063463"/>
              <a:gd name="connsiteX103" fmla="*/ 919163 w 1081088"/>
              <a:gd name="connsiteY103" fmla="*/ 1890712 h 3063463"/>
              <a:gd name="connsiteX104" fmla="*/ 938213 w 1081088"/>
              <a:gd name="connsiteY104" fmla="*/ 1862137 h 3063463"/>
              <a:gd name="connsiteX105" fmla="*/ 947738 w 1081088"/>
              <a:gd name="connsiteY105" fmla="*/ 1828800 h 3063463"/>
              <a:gd name="connsiteX106" fmla="*/ 957263 w 1081088"/>
              <a:gd name="connsiteY106" fmla="*/ 1814512 h 3063463"/>
              <a:gd name="connsiteX107" fmla="*/ 962025 w 1081088"/>
              <a:gd name="connsiteY107" fmla="*/ 1800225 h 3063463"/>
              <a:gd name="connsiteX108" fmla="*/ 981075 w 1081088"/>
              <a:gd name="connsiteY108" fmla="*/ 1762125 h 3063463"/>
              <a:gd name="connsiteX109" fmla="*/ 985838 w 1081088"/>
              <a:gd name="connsiteY109" fmla="*/ 1743075 h 3063463"/>
              <a:gd name="connsiteX110" fmla="*/ 1000125 w 1081088"/>
              <a:gd name="connsiteY110" fmla="*/ 1719262 h 3063463"/>
              <a:gd name="connsiteX111" fmla="*/ 1009650 w 1081088"/>
              <a:gd name="connsiteY111" fmla="*/ 1690687 h 3063463"/>
              <a:gd name="connsiteX112" fmla="*/ 1014413 w 1081088"/>
              <a:gd name="connsiteY112" fmla="*/ 1676400 h 3063463"/>
              <a:gd name="connsiteX113" fmla="*/ 1023938 w 1081088"/>
              <a:gd name="connsiteY113" fmla="*/ 1662112 h 3063463"/>
              <a:gd name="connsiteX114" fmla="*/ 1047750 w 1081088"/>
              <a:gd name="connsiteY114" fmla="*/ 1590675 h 3063463"/>
              <a:gd name="connsiteX115" fmla="*/ 1052513 w 1081088"/>
              <a:gd name="connsiteY115" fmla="*/ 1576387 h 3063463"/>
              <a:gd name="connsiteX116" fmla="*/ 1081088 w 1081088"/>
              <a:gd name="connsiteY116" fmla="*/ 1557337 h 306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81088" h="3063463">
                <a:moveTo>
                  <a:pt x="0" y="1504950"/>
                </a:moveTo>
                <a:cubicBezTo>
                  <a:pt x="1588" y="1470025"/>
                  <a:pt x="2272" y="1435047"/>
                  <a:pt x="4763" y="1400175"/>
                </a:cubicBezTo>
                <a:cubicBezTo>
                  <a:pt x="5451" y="1390543"/>
                  <a:pt x="8903" y="1381236"/>
                  <a:pt x="9525" y="1371600"/>
                </a:cubicBezTo>
                <a:cubicBezTo>
                  <a:pt x="12082" y="1331963"/>
                  <a:pt x="11956" y="1292188"/>
                  <a:pt x="14288" y="1252537"/>
                </a:cubicBezTo>
                <a:cubicBezTo>
                  <a:pt x="16567" y="1213797"/>
                  <a:pt x="15565" y="1220130"/>
                  <a:pt x="23813" y="1195387"/>
                </a:cubicBezTo>
                <a:cubicBezTo>
                  <a:pt x="25400" y="1116012"/>
                  <a:pt x="25741" y="1036602"/>
                  <a:pt x="28575" y="957262"/>
                </a:cubicBezTo>
                <a:cubicBezTo>
                  <a:pt x="28920" y="947612"/>
                  <a:pt x="32272" y="938284"/>
                  <a:pt x="33338" y="928687"/>
                </a:cubicBezTo>
                <a:cubicBezTo>
                  <a:pt x="35449" y="909688"/>
                  <a:pt x="35574" y="890485"/>
                  <a:pt x="38100" y="871537"/>
                </a:cubicBezTo>
                <a:cubicBezTo>
                  <a:pt x="38763" y="866561"/>
                  <a:pt x="41484" y="862077"/>
                  <a:pt x="42863" y="857250"/>
                </a:cubicBezTo>
                <a:cubicBezTo>
                  <a:pt x="44661" y="850956"/>
                  <a:pt x="46341" y="844618"/>
                  <a:pt x="47625" y="838200"/>
                </a:cubicBezTo>
                <a:cubicBezTo>
                  <a:pt x="49519" y="828731"/>
                  <a:pt x="50494" y="819094"/>
                  <a:pt x="52388" y="809625"/>
                </a:cubicBezTo>
                <a:cubicBezTo>
                  <a:pt x="59378" y="774675"/>
                  <a:pt x="57072" y="805646"/>
                  <a:pt x="61913" y="757237"/>
                </a:cubicBezTo>
                <a:cubicBezTo>
                  <a:pt x="63973" y="736641"/>
                  <a:pt x="65251" y="715974"/>
                  <a:pt x="66675" y="695325"/>
                </a:cubicBezTo>
                <a:cubicBezTo>
                  <a:pt x="68426" y="669936"/>
                  <a:pt x="68281" y="644378"/>
                  <a:pt x="71438" y="619125"/>
                </a:cubicBezTo>
                <a:cubicBezTo>
                  <a:pt x="74514" y="594515"/>
                  <a:pt x="79540" y="581683"/>
                  <a:pt x="90488" y="561975"/>
                </a:cubicBezTo>
                <a:cubicBezTo>
                  <a:pt x="94983" y="553883"/>
                  <a:pt x="100635" y="546441"/>
                  <a:pt x="104775" y="538162"/>
                </a:cubicBezTo>
                <a:cubicBezTo>
                  <a:pt x="124491" y="498730"/>
                  <a:pt x="91768" y="550531"/>
                  <a:pt x="119063" y="509587"/>
                </a:cubicBezTo>
                <a:cubicBezTo>
                  <a:pt x="130398" y="475582"/>
                  <a:pt x="123019" y="489366"/>
                  <a:pt x="138113" y="466725"/>
                </a:cubicBezTo>
                <a:cubicBezTo>
                  <a:pt x="146892" y="431606"/>
                  <a:pt x="137458" y="463488"/>
                  <a:pt x="152400" y="428625"/>
                </a:cubicBezTo>
                <a:cubicBezTo>
                  <a:pt x="159062" y="413080"/>
                  <a:pt x="155407" y="411081"/>
                  <a:pt x="166688" y="395287"/>
                </a:cubicBezTo>
                <a:cubicBezTo>
                  <a:pt x="170603" y="389807"/>
                  <a:pt x="176213" y="385762"/>
                  <a:pt x="180975" y="381000"/>
                </a:cubicBezTo>
                <a:cubicBezTo>
                  <a:pt x="191034" y="330710"/>
                  <a:pt x="176052" y="376430"/>
                  <a:pt x="200025" y="347662"/>
                </a:cubicBezTo>
                <a:cubicBezTo>
                  <a:pt x="217195" y="327057"/>
                  <a:pt x="203486" y="333271"/>
                  <a:pt x="214313" y="314325"/>
                </a:cubicBezTo>
                <a:cubicBezTo>
                  <a:pt x="218251" y="307433"/>
                  <a:pt x="224393" y="302006"/>
                  <a:pt x="228600" y="295275"/>
                </a:cubicBezTo>
                <a:cubicBezTo>
                  <a:pt x="232363" y="289255"/>
                  <a:pt x="235328" y="282750"/>
                  <a:pt x="238125" y="276225"/>
                </a:cubicBezTo>
                <a:cubicBezTo>
                  <a:pt x="240103" y="271611"/>
                  <a:pt x="240450" y="266326"/>
                  <a:pt x="242888" y="261937"/>
                </a:cubicBezTo>
                <a:cubicBezTo>
                  <a:pt x="248447" y="251930"/>
                  <a:pt x="261938" y="233362"/>
                  <a:pt x="261938" y="233362"/>
                </a:cubicBezTo>
                <a:cubicBezTo>
                  <a:pt x="273273" y="199357"/>
                  <a:pt x="265894" y="213141"/>
                  <a:pt x="280988" y="190500"/>
                </a:cubicBezTo>
                <a:lnTo>
                  <a:pt x="290513" y="161925"/>
                </a:lnTo>
                <a:cubicBezTo>
                  <a:pt x="292100" y="157162"/>
                  <a:pt x="292490" y="151814"/>
                  <a:pt x="295275" y="147637"/>
                </a:cubicBezTo>
                <a:cubicBezTo>
                  <a:pt x="298450" y="142875"/>
                  <a:pt x="302240" y="138469"/>
                  <a:pt x="304800" y="133350"/>
                </a:cubicBezTo>
                <a:cubicBezTo>
                  <a:pt x="308609" y="125733"/>
                  <a:pt x="312289" y="107139"/>
                  <a:pt x="314325" y="100012"/>
                </a:cubicBezTo>
                <a:cubicBezTo>
                  <a:pt x="315704" y="95185"/>
                  <a:pt x="316650" y="90113"/>
                  <a:pt x="319088" y="85725"/>
                </a:cubicBezTo>
                <a:cubicBezTo>
                  <a:pt x="324648" y="75718"/>
                  <a:pt x="327278" y="60771"/>
                  <a:pt x="338138" y="57150"/>
                </a:cubicBezTo>
                <a:lnTo>
                  <a:pt x="352425" y="52387"/>
                </a:lnTo>
                <a:cubicBezTo>
                  <a:pt x="357188" y="47625"/>
                  <a:pt x="360825" y="41371"/>
                  <a:pt x="366713" y="38100"/>
                </a:cubicBezTo>
                <a:cubicBezTo>
                  <a:pt x="375490" y="33224"/>
                  <a:pt x="385763" y="31750"/>
                  <a:pt x="395288" y="28575"/>
                </a:cubicBezTo>
                <a:cubicBezTo>
                  <a:pt x="400050" y="26987"/>
                  <a:pt x="404652" y="24796"/>
                  <a:pt x="409575" y="23812"/>
                </a:cubicBezTo>
                <a:cubicBezTo>
                  <a:pt x="417513" y="22225"/>
                  <a:pt x="425403" y="20381"/>
                  <a:pt x="433388" y="19050"/>
                </a:cubicBezTo>
                <a:cubicBezTo>
                  <a:pt x="444460" y="17205"/>
                  <a:pt x="455681" y="16295"/>
                  <a:pt x="466725" y="14287"/>
                </a:cubicBezTo>
                <a:cubicBezTo>
                  <a:pt x="473165" y="13116"/>
                  <a:pt x="479481" y="11323"/>
                  <a:pt x="485775" y="9525"/>
                </a:cubicBezTo>
                <a:cubicBezTo>
                  <a:pt x="490602" y="8146"/>
                  <a:pt x="495101" y="5525"/>
                  <a:pt x="500063" y="4762"/>
                </a:cubicBezTo>
                <a:cubicBezTo>
                  <a:pt x="515832" y="2336"/>
                  <a:pt x="531813" y="1587"/>
                  <a:pt x="547688" y="0"/>
                </a:cubicBezTo>
                <a:cubicBezTo>
                  <a:pt x="558800" y="1587"/>
                  <a:pt x="570767" y="203"/>
                  <a:pt x="581025" y="4762"/>
                </a:cubicBezTo>
                <a:cubicBezTo>
                  <a:pt x="586256" y="7087"/>
                  <a:pt x="588225" y="13819"/>
                  <a:pt x="590550" y="19050"/>
                </a:cubicBezTo>
                <a:cubicBezTo>
                  <a:pt x="594628" y="28225"/>
                  <a:pt x="596900" y="38100"/>
                  <a:pt x="600075" y="47625"/>
                </a:cubicBezTo>
                <a:cubicBezTo>
                  <a:pt x="607399" y="69596"/>
                  <a:pt x="603852" y="56981"/>
                  <a:pt x="609600" y="85725"/>
                </a:cubicBezTo>
                <a:cubicBezTo>
                  <a:pt x="608013" y="209550"/>
                  <a:pt x="609155" y="333440"/>
                  <a:pt x="604838" y="457200"/>
                </a:cubicBezTo>
                <a:cubicBezTo>
                  <a:pt x="604382" y="470283"/>
                  <a:pt x="597880" y="482463"/>
                  <a:pt x="595313" y="495300"/>
                </a:cubicBezTo>
                <a:cubicBezTo>
                  <a:pt x="592195" y="510888"/>
                  <a:pt x="583498" y="551713"/>
                  <a:pt x="581025" y="571500"/>
                </a:cubicBezTo>
                <a:cubicBezTo>
                  <a:pt x="571920" y="644337"/>
                  <a:pt x="579830" y="609052"/>
                  <a:pt x="571500" y="704850"/>
                </a:cubicBezTo>
                <a:cubicBezTo>
                  <a:pt x="570799" y="712914"/>
                  <a:pt x="568325" y="720725"/>
                  <a:pt x="566738" y="728662"/>
                </a:cubicBezTo>
                <a:cubicBezTo>
                  <a:pt x="565150" y="757237"/>
                  <a:pt x="564352" y="785867"/>
                  <a:pt x="561975" y="814387"/>
                </a:cubicBezTo>
                <a:cubicBezTo>
                  <a:pt x="561173" y="824010"/>
                  <a:pt x="558143" y="833351"/>
                  <a:pt x="557213" y="842962"/>
                </a:cubicBezTo>
                <a:cubicBezTo>
                  <a:pt x="543730" y="982293"/>
                  <a:pt x="557910" y="921140"/>
                  <a:pt x="542925" y="981075"/>
                </a:cubicBezTo>
                <a:cubicBezTo>
                  <a:pt x="541338" y="998537"/>
                  <a:pt x="539017" y="1015948"/>
                  <a:pt x="538163" y="1033462"/>
                </a:cubicBezTo>
                <a:cubicBezTo>
                  <a:pt x="530557" y="1189382"/>
                  <a:pt x="548749" y="1130284"/>
                  <a:pt x="528638" y="1190625"/>
                </a:cubicBezTo>
                <a:cubicBezTo>
                  <a:pt x="527050" y="1238250"/>
                  <a:pt x="526039" y="1285898"/>
                  <a:pt x="523875" y="1333500"/>
                </a:cubicBezTo>
                <a:cubicBezTo>
                  <a:pt x="518752" y="1446204"/>
                  <a:pt x="521561" y="1358959"/>
                  <a:pt x="514350" y="1438275"/>
                </a:cubicBezTo>
                <a:cubicBezTo>
                  <a:pt x="509257" y="1494293"/>
                  <a:pt x="512018" y="1496295"/>
                  <a:pt x="504825" y="1543050"/>
                </a:cubicBezTo>
                <a:cubicBezTo>
                  <a:pt x="503594" y="1551050"/>
                  <a:pt x="501883" y="1558975"/>
                  <a:pt x="500063" y="1566862"/>
                </a:cubicBezTo>
                <a:cubicBezTo>
                  <a:pt x="497119" y="1579618"/>
                  <a:pt x="490538" y="1604962"/>
                  <a:pt x="490538" y="1604962"/>
                </a:cubicBezTo>
                <a:cubicBezTo>
                  <a:pt x="488950" y="1625600"/>
                  <a:pt x="487942" y="1646290"/>
                  <a:pt x="485775" y="1666875"/>
                </a:cubicBezTo>
                <a:cubicBezTo>
                  <a:pt x="484764" y="1676478"/>
                  <a:pt x="481850" y="1685830"/>
                  <a:pt x="481013" y="1695450"/>
                </a:cubicBezTo>
                <a:cubicBezTo>
                  <a:pt x="477589" y="1734826"/>
                  <a:pt x="478613" y="1775324"/>
                  <a:pt x="471488" y="1814512"/>
                </a:cubicBezTo>
                <a:cubicBezTo>
                  <a:pt x="470590" y="1819451"/>
                  <a:pt x="468313" y="1824037"/>
                  <a:pt x="466725" y="1828800"/>
                </a:cubicBezTo>
                <a:cubicBezTo>
                  <a:pt x="465138" y="1838325"/>
                  <a:pt x="463091" y="1847785"/>
                  <a:pt x="461963" y="1857375"/>
                </a:cubicBezTo>
                <a:cubicBezTo>
                  <a:pt x="454375" y="1921875"/>
                  <a:pt x="463423" y="1891091"/>
                  <a:pt x="452438" y="1924050"/>
                </a:cubicBezTo>
                <a:cubicBezTo>
                  <a:pt x="450850" y="1947862"/>
                  <a:pt x="450310" y="1971768"/>
                  <a:pt x="447675" y="1995487"/>
                </a:cubicBezTo>
                <a:cubicBezTo>
                  <a:pt x="447121" y="2000477"/>
                  <a:pt x="444002" y="2004874"/>
                  <a:pt x="442913" y="2009775"/>
                </a:cubicBezTo>
                <a:cubicBezTo>
                  <a:pt x="440818" y="2019201"/>
                  <a:pt x="439738" y="2028825"/>
                  <a:pt x="438150" y="2038350"/>
                </a:cubicBezTo>
                <a:cubicBezTo>
                  <a:pt x="436563" y="2108200"/>
                  <a:pt x="436297" y="2178093"/>
                  <a:pt x="433388" y="2247900"/>
                </a:cubicBezTo>
                <a:cubicBezTo>
                  <a:pt x="433116" y="2254440"/>
                  <a:pt x="428799" y="2260407"/>
                  <a:pt x="428625" y="2266950"/>
                </a:cubicBezTo>
                <a:cubicBezTo>
                  <a:pt x="425620" y="2379633"/>
                  <a:pt x="425931" y="2492382"/>
                  <a:pt x="423863" y="2605087"/>
                </a:cubicBezTo>
                <a:cubicBezTo>
                  <a:pt x="423507" y="2624488"/>
                  <a:pt x="416640" y="2890949"/>
                  <a:pt x="414338" y="2928937"/>
                </a:cubicBezTo>
                <a:cubicBezTo>
                  <a:pt x="414034" y="2933948"/>
                  <a:pt x="411163" y="2938462"/>
                  <a:pt x="409575" y="2943225"/>
                </a:cubicBezTo>
                <a:cubicBezTo>
                  <a:pt x="412342" y="2990256"/>
                  <a:pt x="392338" y="3017584"/>
                  <a:pt x="428625" y="3033712"/>
                </a:cubicBezTo>
                <a:cubicBezTo>
                  <a:pt x="435281" y="3036670"/>
                  <a:pt x="465797" y="3046432"/>
                  <a:pt x="476250" y="3048000"/>
                </a:cubicBezTo>
                <a:cubicBezTo>
                  <a:pt x="501564" y="3051797"/>
                  <a:pt x="552450" y="3057525"/>
                  <a:pt x="552450" y="3057525"/>
                </a:cubicBezTo>
                <a:cubicBezTo>
                  <a:pt x="557213" y="3059112"/>
                  <a:pt x="561718" y="3062287"/>
                  <a:pt x="566738" y="3062287"/>
                </a:cubicBezTo>
                <a:cubicBezTo>
                  <a:pt x="666351" y="3062287"/>
                  <a:pt x="643656" y="3068399"/>
                  <a:pt x="690563" y="3052762"/>
                </a:cubicBezTo>
                <a:cubicBezTo>
                  <a:pt x="693738" y="3048000"/>
                  <a:pt x="695619" y="3042051"/>
                  <a:pt x="700088" y="3038475"/>
                </a:cubicBezTo>
                <a:cubicBezTo>
                  <a:pt x="704008" y="3035339"/>
                  <a:pt x="710825" y="3037262"/>
                  <a:pt x="714375" y="3033712"/>
                </a:cubicBezTo>
                <a:cubicBezTo>
                  <a:pt x="717925" y="3030162"/>
                  <a:pt x="716893" y="3023915"/>
                  <a:pt x="719138" y="3019425"/>
                </a:cubicBezTo>
                <a:cubicBezTo>
                  <a:pt x="721698" y="3014305"/>
                  <a:pt x="725488" y="3009900"/>
                  <a:pt x="728663" y="3005137"/>
                </a:cubicBezTo>
                <a:cubicBezTo>
                  <a:pt x="742332" y="2950454"/>
                  <a:pt x="723219" y="3017837"/>
                  <a:pt x="742950" y="2971800"/>
                </a:cubicBezTo>
                <a:cubicBezTo>
                  <a:pt x="745528" y="2965784"/>
                  <a:pt x="745643" y="2958960"/>
                  <a:pt x="747713" y="2952750"/>
                </a:cubicBezTo>
                <a:cubicBezTo>
                  <a:pt x="753795" y="2934505"/>
                  <a:pt x="758464" y="2926486"/>
                  <a:pt x="766763" y="2909887"/>
                </a:cubicBezTo>
                <a:cubicBezTo>
                  <a:pt x="769938" y="2897187"/>
                  <a:pt x="774664" y="2884777"/>
                  <a:pt x="776288" y="2871787"/>
                </a:cubicBezTo>
                <a:cubicBezTo>
                  <a:pt x="781862" y="2827192"/>
                  <a:pt x="777946" y="2846104"/>
                  <a:pt x="785813" y="2814637"/>
                </a:cubicBezTo>
                <a:cubicBezTo>
                  <a:pt x="787400" y="2797175"/>
                  <a:pt x="789981" y="2779774"/>
                  <a:pt x="790575" y="2762250"/>
                </a:cubicBezTo>
                <a:cubicBezTo>
                  <a:pt x="799230" y="2506940"/>
                  <a:pt x="779997" y="2610364"/>
                  <a:pt x="800100" y="2509837"/>
                </a:cubicBezTo>
                <a:cubicBezTo>
                  <a:pt x="801688" y="2452687"/>
                  <a:pt x="802893" y="2395525"/>
                  <a:pt x="804863" y="2338387"/>
                </a:cubicBezTo>
                <a:cubicBezTo>
                  <a:pt x="808510" y="2232626"/>
                  <a:pt x="798761" y="2266200"/>
                  <a:pt x="814388" y="2219325"/>
                </a:cubicBezTo>
                <a:cubicBezTo>
                  <a:pt x="815975" y="2200275"/>
                  <a:pt x="816916" y="2181160"/>
                  <a:pt x="819150" y="2162175"/>
                </a:cubicBezTo>
                <a:cubicBezTo>
                  <a:pt x="820096" y="2154136"/>
                  <a:pt x="822909" y="2146394"/>
                  <a:pt x="823913" y="2138362"/>
                </a:cubicBezTo>
                <a:cubicBezTo>
                  <a:pt x="826088" y="2120963"/>
                  <a:pt x="825628" y="2103243"/>
                  <a:pt x="828675" y="2085975"/>
                </a:cubicBezTo>
                <a:cubicBezTo>
                  <a:pt x="833011" y="2061406"/>
                  <a:pt x="838967" y="2058785"/>
                  <a:pt x="847725" y="2038350"/>
                </a:cubicBezTo>
                <a:cubicBezTo>
                  <a:pt x="859555" y="2010747"/>
                  <a:pt x="843709" y="2037229"/>
                  <a:pt x="862013" y="2009775"/>
                </a:cubicBezTo>
                <a:cubicBezTo>
                  <a:pt x="873176" y="1976280"/>
                  <a:pt x="858652" y="2017614"/>
                  <a:pt x="876300" y="1976437"/>
                </a:cubicBezTo>
                <a:cubicBezTo>
                  <a:pt x="878278" y="1971823"/>
                  <a:pt x="878625" y="1966538"/>
                  <a:pt x="881063" y="1962150"/>
                </a:cubicBezTo>
                <a:cubicBezTo>
                  <a:pt x="886623" y="1952143"/>
                  <a:pt x="900113" y="1933575"/>
                  <a:pt x="900113" y="1933575"/>
                </a:cubicBezTo>
                <a:cubicBezTo>
                  <a:pt x="912080" y="1897668"/>
                  <a:pt x="895939" y="1941922"/>
                  <a:pt x="914400" y="1905000"/>
                </a:cubicBezTo>
                <a:cubicBezTo>
                  <a:pt x="916645" y="1900510"/>
                  <a:pt x="916725" y="1895101"/>
                  <a:pt x="919163" y="1890712"/>
                </a:cubicBezTo>
                <a:cubicBezTo>
                  <a:pt x="924722" y="1880705"/>
                  <a:pt x="938213" y="1862137"/>
                  <a:pt x="938213" y="1862137"/>
                </a:cubicBezTo>
                <a:cubicBezTo>
                  <a:pt x="939740" y="1856027"/>
                  <a:pt x="944319" y="1835637"/>
                  <a:pt x="947738" y="1828800"/>
                </a:cubicBezTo>
                <a:cubicBezTo>
                  <a:pt x="950298" y="1823680"/>
                  <a:pt x="954088" y="1819275"/>
                  <a:pt x="957263" y="1814512"/>
                </a:cubicBezTo>
                <a:cubicBezTo>
                  <a:pt x="958850" y="1809750"/>
                  <a:pt x="959948" y="1804795"/>
                  <a:pt x="962025" y="1800225"/>
                </a:cubicBezTo>
                <a:cubicBezTo>
                  <a:pt x="967901" y="1787299"/>
                  <a:pt x="977631" y="1775900"/>
                  <a:pt x="981075" y="1762125"/>
                </a:cubicBezTo>
                <a:cubicBezTo>
                  <a:pt x="982663" y="1755775"/>
                  <a:pt x="983180" y="1749056"/>
                  <a:pt x="985838" y="1743075"/>
                </a:cubicBezTo>
                <a:cubicBezTo>
                  <a:pt x="989597" y="1734616"/>
                  <a:pt x="996295" y="1727689"/>
                  <a:pt x="1000125" y="1719262"/>
                </a:cubicBezTo>
                <a:cubicBezTo>
                  <a:pt x="1004280" y="1710122"/>
                  <a:pt x="1006475" y="1700212"/>
                  <a:pt x="1009650" y="1690687"/>
                </a:cubicBezTo>
                <a:cubicBezTo>
                  <a:pt x="1011238" y="1685925"/>
                  <a:pt x="1011628" y="1680577"/>
                  <a:pt x="1014413" y="1676400"/>
                </a:cubicBezTo>
                <a:lnTo>
                  <a:pt x="1023938" y="1662112"/>
                </a:lnTo>
                <a:lnTo>
                  <a:pt x="1047750" y="1590675"/>
                </a:lnTo>
                <a:cubicBezTo>
                  <a:pt x="1049338" y="1585912"/>
                  <a:pt x="1048336" y="1579172"/>
                  <a:pt x="1052513" y="1576387"/>
                </a:cubicBezTo>
                <a:lnTo>
                  <a:pt x="1081088" y="1557337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/>
          <p:cNvSpPr/>
          <p:nvPr/>
        </p:nvSpPr>
        <p:spPr>
          <a:xfrm>
            <a:off x="8420100" y="3508375"/>
            <a:ext cx="601661" cy="24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909050" y="2809876"/>
            <a:ext cx="163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– PSK Electrical frequency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417650" y="396815"/>
            <a:ext cx="1973248" cy="591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62175" y="387350"/>
            <a:ext cx="9040813" cy="590550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History of Computer Networks</a:t>
            </a:r>
            <a:endParaRPr lang="en-US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62175" y="1817688"/>
            <a:ext cx="7691438" cy="4321175"/>
          </a:xfrm>
        </p:spPr>
        <p:txBody>
          <a:bodyPr>
            <a:normAutofit fontScale="92500"/>
          </a:bodyPr>
          <a:lstStyle/>
          <a:p>
            <a:pPr marL="0" lvl="1" indent="0" hangingPunct="0">
              <a:buNone/>
            </a:pPr>
            <a:r>
              <a:rPr lang="en-US" sz="1995">
                <a:solidFill>
                  <a:srgbClr val="000000"/>
                </a:solidFill>
                <a:latin typeface="Albany" pitchFamily="34"/>
              </a:rPr>
              <a:t>*</a:t>
            </a:r>
            <a:r>
              <a:rPr lang="en-US" sz="1995">
                <a:solidFill>
                  <a:srgbClr val="E6E6E6"/>
                </a:solidFill>
                <a:latin typeface="Albany" pitchFamily="34"/>
              </a:rPr>
              <a:t>    The Advanced Research Projects Agency Network (ARPANET) developed by the United state Department of defense was the World's first operational network ,and the predecessor of the global internet</a:t>
            </a:r>
            <a:endParaRPr lang="en-US" sz="1995">
              <a:solidFill>
                <a:srgbClr val="E6E6E6"/>
              </a:solidFill>
              <a:latin typeface="Albany" pitchFamily="34"/>
            </a:endParaRPr>
          </a:p>
          <a:p>
            <a:pPr marL="0" lvl="1" indent="0" hangingPunct="0">
              <a:buNone/>
            </a:pPr>
            <a:endParaRPr lang="en-US" sz="1995">
              <a:solidFill>
                <a:srgbClr val="E6E6E6"/>
              </a:solidFill>
              <a:latin typeface="Albany" pitchFamily="34"/>
            </a:endParaRPr>
          </a:p>
          <a:p>
            <a:pPr marL="0" lvl="1" indent="0" hangingPunct="0">
              <a:buNone/>
            </a:pPr>
            <a:r>
              <a:rPr lang="en-US" sz="1995">
                <a:solidFill>
                  <a:srgbClr val="000000"/>
                </a:solidFill>
                <a:latin typeface="Albany" pitchFamily="34"/>
              </a:rPr>
              <a:t>* </a:t>
            </a:r>
            <a:r>
              <a:rPr lang="en-US" sz="1995">
                <a:solidFill>
                  <a:srgbClr val="E6E6E6"/>
                </a:solidFill>
                <a:latin typeface="Albany" pitchFamily="34"/>
              </a:rPr>
              <a:t>   Established in 1969 ,ARPANET served as tested for new networking technologies , linking many universities and research center .</a:t>
            </a:r>
            <a:endParaRPr lang="en-US" sz="1995">
              <a:solidFill>
                <a:srgbClr val="E6E6E6"/>
              </a:solidFill>
              <a:latin typeface="Albany" pitchFamily="34"/>
            </a:endParaRPr>
          </a:p>
          <a:p>
            <a:pPr marL="0" lvl="1" indent="0" hangingPunct="0">
              <a:buNone/>
            </a:pPr>
            <a:endParaRPr lang="en-US" sz="1995">
              <a:solidFill>
                <a:srgbClr val="E6E6E6"/>
              </a:solidFill>
              <a:latin typeface="Albany" pitchFamily="34"/>
            </a:endParaRPr>
          </a:p>
          <a:p>
            <a:pPr marL="0" lvl="1" indent="0" hangingPunct="0">
              <a:buNone/>
            </a:pPr>
            <a:r>
              <a:rPr lang="en-US" sz="1995">
                <a:solidFill>
                  <a:srgbClr val="000000"/>
                </a:solidFill>
                <a:latin typeface="Albany" pitchFamily="34"/>
              </a:rPr>
              <a:t>*</a:t>
            </a:r>
            <a:r>
              <a:rPr lang="en-US" sz="1995">
                <a:solidFill>
                  <a:srgbClr val="E6E6E6"/>
                </a:solidFill>
                <a:latin typeface="Albany" pitchFamily="34"/>
              </a:rPr>
              <a:t>   The first two nodes that formed the ARPANET were UCLA (University of California at Los Angels ) and the stanford Research Institute , following shortly thereafter by the University of Utah .</a:t>
            </a:r>
            <a:endParaRPr lang="en-US" sz="1995">
              <a:solidFill>
                <a:srgbClr val="E6E6E6"/>
              </a:solidFill>
              <a:latin typeface="Albany" pitchFamily="3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3100" y="352425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– QAM Quarterfinals Amplitude   mass </a:t>
            </a:r>
            <a:endParaRPr lang="en-US" dirty="0"/>
          </a:p>
          <a:p>
            <a:r>
              <a:rPr lang="en-US" dirty="0"/>
              <a:t>|_&gt; PSK + ASK = QAM</a:t>
            </a:r>
            <a:endParaRPr lang="en-US" dirty="0"/>
          </a:p>
          <a:p>
            <a:r>
              <a:rPr lang="en-US" dirty="0"/>
              <a:t> 	|_&gt; 2</a:t>
            </a:r>
            <a:r>
              <a:rPr lang="en-US" baseline="30000" dirty="0"/>
              <a:t>3</a:t>
            </a:r>
            <a:r>
              <a:rPr lang="en-US" dirty="0"/>
              <a:t> = 8</a:t>
            </a:r>
            <a:endParaRPr lang="en-US" dirty="0"/>
          </a:p>
          <a:p>
            <a:r>
              <a:rPr lang="en-US" dirty="0"/>
              <a:t>	|_&gt; 2A * 4 Phase = 8 QAM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81350" y="2152650"/>
            <a:ext cx="0" cy="4286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387" y="4171950"/>
            <a:ext cx="54959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69275" y="2686050"/>
            <a:ext cx="3816996" cy="31503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5882" y="3181350"/>
            <a:ext cx="2357518" cy="1981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5278" y="223388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3738" y="221390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2509" y="1763613"/>
            <a:ext cx="74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6952" y="5881987"/>
            <a:ext cx="73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6202" y="5904091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1253" y="6212840"/>
            <a:ext cx="74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697" y="4171950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9850" y="3802618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320" y="3866377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4166" y="4178181"/>
            <a:ext cx="6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78326" y="4142524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2845" y="4124963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100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230084" y="4046696"/>
            <a:ext cx="207756" cy="214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82497" y="4091436"/>
            <a:ext cx="349149" cy="249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73400" y="5073650"/>
            <a:ext cx="219075" cy="196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073400" y="3090107"/>
            <a:ext cx="219075" cy="196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9380" y="5121218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91658" y="3781833"/>
            <a:ext cx="981987" cy="78439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24486" y="5116185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- A/2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45015" y="2879595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010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65646" y="2821048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A/2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073400" y="3673883"/>
            <a:ext cx="219075" cy="196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073400" y="4435704"/>
            <a:ext cx="219075" cy="196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65646" y="3709503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65646" y="4256408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A/4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134225" y="1142345"/>
            <a:ext cx="0" cy="4779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39684" y="3465805"/>
            <a:ext cx="5076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62700" y="1667708"/>
            <a:ext cx="53816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34225" y="4318827"/>
            <a:ext cx="47386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72677" y="2821048"/>
            <a:ext cx="45716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95787" y="5298146"/>
            <a:ext cx="51345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48425" y="2686050"/>
            <a:ext cx="58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49953" y="4167415"/>
            <a:ext cx="7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-A/2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01580" y="3190740"/>
            <a:ext cx="5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96000" y="147351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95999" y="5113480"/>
            <a:ext cx="60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038225" y="1473518"/>
            <a:ext cx="981076" cy="7172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  <a:endParaRPr lang="en-US" sz="4800" dirty="0"/>
          </a:p>
        </p:txBody>
      </p:sp>
      <p:sp>
        <p:nvSpPr>
          <p:cNvPr id="68" name="Oval 67"/>
          <p:cNvSpPr/>
          <p:nvPr/>
        </p:nvSpPr>
        <p:spPr>
          <a:xfrm>
            <a:off x="6153149" y="340192"/>
            <a:ext cx="981076" cy="7172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  <a:endParaRPr lang="en-US" sz="4800" dirty="0"/>
          </a:p>
        </p:txBody>
      </p:sp>
      <p:sp>
        <p:nvSpPr>
          <p:cNvPr id="70" name="Freeform: Shape 69"/>
          <p:cNvSpPr/>
          <p:nvPr/>
        </p:nvSpPr>
        <p:spPr>
          <a:xfrm>
            <a:off x="7148513" y="1657350"/>
            <a:ext cx="3881789" cy="3662363"/>
          </a:xfrm>
          <a:custGeom>
            <a:avLst/>
            <a:gdLst>
              <a:gd name="connsiteX0" fmla="*/ 0 w 3881789"/>
              <a:gd name="connsiteY0" fmla="*/ 1885950 h 3662363"/>
              <a:gd name="connsiteX1" fmla="*/ 4762 w 3881789"/>
              <a:gd name="connsiteY1" fmla="*/ 1814513 h 3662363"/>
              <a:gd name="connsiteX2" fmla="*/ 9525 w 3881789"/>
              <a:gd name="connsiteY2" fmla="*/ 1800225 h 3662363"/>
              <a:gd name="connsiteX3" fmla="*/ 14287 w 3881789"/>
              <a:gd name="connsiteY3" fmla="*/ 1781175 h 3662363"/>
              <a:gd name="connsiteX4" fmla="*/ 19050 w 3881789"/>
              <a:gd name="connsiteY4" fmla="*/ 1747838 h 3662363"/>
              <a:gd name="connsiteX5" fmla="*/ 23812 w 3881789"/>
              <a:gd name="connsiteY5" fmla="*/ 1733550 h 3662363"/>
              <a:gd name="connsiteX6" fmla="*/ 28575 w 3881789"/>
              <a:gd name="connsiteY6" fmla="*/ 1714500 h 3662363"/>
              <a:gd name="connsiteX7" fmla="*/ 33337 w 3881789"/>
              <a:gd name="connsiteY7" fmla="*/ 1671638 h 3662363"/>
              <a:gd name="connsiteX8" fmla="*/ 38100 w 3881789"/>
              <a:gd name="connsiteY8" fmla="*/ 1657350 h 3662363"/>
              <a:gd name="connsiteX9" fmla="*/ 47625 w 3881789"/>
              <a:gd name="connsiteY9" fmla="*/ 1581150 h 3662363"/>
              <a:gd name="connsiteX10" fmla="*/ 52387 w 3881789"/>
              <a:gd name="connsiteY10" fmla="*/ 1566863 h 3662363"/>
              <a:gd name="connsiteX11" fmla="*/ 57150 w 3881789"/>
              <a:gd name="connsiteY11" fmla="*/ 1462088 h 3662363"/>
              <a:gd name="connsiteX12" fmla="*/ 66675 w 3881789"/>
              <a:gd name="connsiteY12" fmla="*/ 1414463 h 3662363"/>
              <a:gd name="connsiteX13" fmla="*/ 76200 w 3881789"/>
              <a:gd name="connsiteY13" fmla="*/ 1343025 h 3662363"/>
              <a:gd name="connsiteX14" fmla="*/ 80962 w 3881789"/>
              <a:gd name="connsiteY14" fmla="*/ 1262063 h 3662363"/>
              <a:gd name="connsiteX15" fmla="*/ 90487 w 3881789"/>
              <a:gd name="connsiteY15" fmla="*/ 1228725 h 3662363"/>
              <a:gd name="connsiteX16" fmla="*/ 95250 w 3881789"/>
              <a:gd name="connsiteY16" fmla="*/ 1195388 h 3662363"/>
              <a:gd name="connsiteX17" fmla="*/ 104775 w 3881789"/>
              <a:gd name="connsiteY17" fmla="*/ 1166813 h 3662363"/>
              <a:gd name="connsiteX18" fmla="*/ 114300 w 3881789"/>
              <a:gd name="connsiteY18" fmla="*/ 1123950 h 3662363"/>
              <a:gd name="connsiteX19" fmla="*/ 123825 w 3881789"/>
              <a:gd name="connsiteY19" fmla="*/ 1104900 h 3662363"/>
              <a:gd name="connsiteX20" fmla="*/ 133350 w 3881789"/>
              <a:gd name="connsiteY20" fmla="*/ 1071563 h 3662363"/>
              <a:gd name="connsiteX21" fmla="*/ 142875 w 3881789"/>
              <a:gd name="connsiteY21" fmla="*/ 1057275 h 3662363"/>
              <a:gd name="connsiteX22" fmla="*/ 152400 w 3881789"/>
              <a:gd name="connsiteY22" fmla="*/ 995363 h 3662363"/>
              <a:gd name="connsiteX23" fmla="*/ 157162 w 3881789"/>
              <a:gd name="connsiteY23" fmla="*/ 962025 h 3662363"/>
              <a:gd name="connsiteX24" fmla="*/ 166687 w 3881789"/>
              <a:gd name="connsiteY24" fmla="*/ 933450 h 3662363"/>
              <a:gd name="connsiteX25" fmla="*/ 180975 w 3881789"/>
              <a:gd name="connsiteY25" fmla="*/ 876300 h 3662363"/>
              <a:gd name="connsiteX26" fmla="*/ 185737 w 3881789"/>
              <a:gd name="connsiteY26" fmla="*/ 857250 h 3662363"/>
              <a:gd name="connsiteX27" fmla="*/ 190500 w 3881789"/>
              <a:gd name="connsiteY27" fmla="*/ 828675 h 3662363"/>
              <a:gd name="connsiteX28" fmla="*/ 204787 w 3881789"/>
              <a:gd name="connsiteY28" fmla="*/ 790575 h 3662363"/>
              <a:gd name="connsiteX29" fmla="*/ 209550 w 3881789"/>
              <a:gd name="connsiteY29" fmla="*/ 771525 h 3662363"/>
              <a:gd name="connsiteX30" fmla="*/ 228600 w 3881789"/>
              <a:gd name="connsiteY30" fmla="*/ 742950 h 3662363"/>
              <a:gd name="connsiteX31" fmla="*/ 238125 w 3881789"/>
              <a:gd name="connsiteY31" fmla="*/ 714375 h 3662363"/>
              <a:gd name="connsiteX32" fmla="*/ 242887 w 3881789"/>
              <a:gd name="connsiteY32" fmla="*/ 700088 h 3662363"/>
              <a:gd name="connsiteX33" fmla="*/ 252412 w 3881789"/>
              <a:gd name="connsiteY33" fmla="*/ 681038 h 3662363"/>
              <a:gd name="connsiteX34" fmla="*/ 261937 w 3881789"/>
              <a:gd name="connsiteY34" fmla="*/ 666750 h 3662363"/>
              <a:gd name="connsiteX35" fmla="*/ 280987 w 3881789"/>
              <a:gd name="connsiteY35" fmla="*/ 638175 h 3662363"/>
              <a:gd name="connsiteX36" fmla="*/ 290512 w 3881789"/>
              <a:gd name="connsiteY36" fmla="*/ 614363 h 3662363"/>
              <a:gd name="connsiteX37" fmla="*/ 300037 w 3881789"/>
              <a:gd name="connsiteY37" fmla="*/ 600075 h 3662363"/>
              <a:gd name="connsiteX38" fmla="*/ 304800 w 3881789"/>
              <a:gd name="connsiteY38" fmla="*/ 585788 h 3662363"/>
              <a:gd name="connsiteX39" fmla="*/ 333375 w 3881789"/>
              <a:gd name="connsiteY39" fmla="*/ 547688 h 3662363"/>
              <a:gd name="connsiteX40" fmla="*/ 347662 w 3881789"/>
              <a:gd name="connsiteY40" fmla="*/ 528638 h 3662363"/>
              <a:gd name="connsiteX41" fmla="*/ 352425 w 3881789"/>
              <a:gd name="connsiteY41" fmla="*/ 514350 h 3662363"/>
              <a:gd name="connsiteX42" fmla="*/ 385762 w 3881789"/>
              <a:gd name="connsiteY42" fmla="*/ 471488 h 3662363"/>
              <a:gd name="connsiteX43" fmla="*/ 395287 w 3881789"/>
              <a:gd name="connsiteY43" fmla="*/ 447675 h 3662363"/>
              <a:gd name="connsiteX44" fmla="*/ 409575 w 3881789"/>
              <a:gd name="connsiteY44" fmla="*/ 433388 h 3662363"/>
              <a:gd name="connsiteX45" fmla="*/ 419100 w 3881789"/>
              <a:gd name="connsiteY45" fmla="*/ 419100 h 3662363"/>
              <a:gd name="connsiteX46" fmla="*/ 438150 w 3881789"/>
              <a:gd name="connsiteY46" fmla="*/ 390525 h 3662363"/>
              <a:gd name="connsiteX47" fmla="*/ 442912 w 3881789"/>
              <a:gd name="connsiteY47" fmla="*/ 376238 h 3662363"/>
              <a:gd name="connsiteX48" fmla="*/ 471487 w 3881789"/>
              <a:gd name="connsiteY48" fmla="*/ 342900 h 3662363"/>
              <a:gd name="connsiteX49" fmla="*/ 504825 w 3881789"/>
              <a:gd name="connsiteY49" fmla="*/ 295275 h 3662363"/>
              <a:gd name="connsiteX50" fmla="*/ 519112 w 3881789"/>
              <a:gd name="connsiteY50" fmla="*/ 285750 h 3662363"/>
              <a:gd name="connsiteX51" fmla="*/ 547687 w 3881789"/>
              <a:gd name="connsiteY51" fmla="*/ 261938 h 3662363"/>
              <a:gd name="connsiteX52" fmla="*/ 557212 w 3881789"/>
              <a:gd name="connsiteY52" fmla="*/ 247650 h 3662363"/>
              <a:gd name="connsiteX53" fmla="*/ 604837 w 3881789"/>
              <a:gd name="connsiteY53" fmla="*/ 214313 h 3662363"/>
              <a:gd name="connsiteX54" fmla="*/ 619125 w 3881789"/>
              <a:gd name="connsiteY54" fmla="*/ 200025 h 3662363"/>
              <a:gd name="connsiteX55" fmla="*/ 647700 w 3881789"/>
              <a:gd name="connsiteY55" fmla="*/ 180975 h 3662363"/>
              <a:gd name="connsiteX56" fmla="*/ 676275 w 3881789"/>
              <a:gd name="connsiteY56" fmla="*/ 152400 h 3662363"/>
              <a:gd name="connsiteX57" fmla="*/ 709612 w 3881789"/>
              <a:gd name="connsiteY57" fmla="*/ 138113 h 3662363"/>
              <a:gd name="connsiteX58" fmla="*/ 728662 w 3881789"/>
              <a:gd name="connsiteY58" fmla="*/ 123825 h 3662363"/>
              <a:gd name="connsiteX59" fmla="*/ 747712 w 3881789"/>
              <a:gd name="connsiteY59" fmla="*/ 114300 h 3662363"/>
              <a:gd name="connsiteX60" fmla="*/ 766762 w 3881789"/>
              <a:gd name="connsiteY60" fmla="*/ 100013 h 3662363"/>
              <a:gd name="connsiteX61" fmla="*/ 785812 w 3881789"/>
              <a:gd name="connsiteY61" fmla="*/ 95250 h 3662363"/>
              <a:gd name="connsiteX62" fmla="*/ 814387 w 3881789"/>
              <a:gd name="connsiteY62" fmla="*/ 76200 h 3662363"/>
              <a:gd name="connsiteX63" fmla="*/ 881062 w 3881789"/>
              <a:gd name="connsiteY63" fmla="*/ 52388 h 3662363"/>
              <a:gd name="connsiteX64" fmla="*/ 923925 w 3881789"/>
              <a:gd name="connsiteY64" fmla="*/ 38100 h 3662363"/>
              <a:gd name="connsiteX65" fmla="*/ 952500 w 3881789"/>
              <a:gd name="connsiteY65" fmla="*/ 28575 h 3662363"/>
              <a:gd name="connsiteX66" fmla="*/ 971550 w 3881789"/>
              <a:gd name="connsiteY66" fmla="*/ 23813 h 3662363"/>
              <a:gd name="connsiteX67" fmla="*/ 990600 w 3881789"/>
              <a:gd name="connsiteY67" fmla="*/ 14288 h 3662363"/>
              <a:gd name="connsiteX68" fmla="*/ 1014412 w 3881789"/>
              <a:gd name="connsiteY68" fmla="*/ 9525 h 3662363"/>
              <a:gd name="connsiteX69" fmla="*/ 1138237 w 3881789"/>
              <a:gd name="connsiteY69" fmla="*/ 0 h 3662363"/>
              <a:gd name="connsiteX70" fmla="*/ 1395412 w 3881789"/>
              <a:gd name="connsiteY70" fmla="*/ 4763 h 3662363"/>
              <a:gd name="connsiteX71" fmla="*/ 1414462 w 3881789"/>
              <a:gd name="connsiteY71" fmla="*/ 9525 h 3662363"/>
              <a:gd name="connsiteX72" fmla="*/ 1443037 w 3881789"/>
              <a:gd name="connsiteY72" fmla="*/ 14288 h 3662363"/>
              <a:gd name="connsiteX73" fmla="*/ 1504950 w 3881789"/>
              <a:gd name="connsiteY73" fmla="*/ 28575 h 3662363"/>
              <a:gd name="connsiteX74" fmla="*/ 1547812 w 3881789"/>
              <a:gd name="connsiteY74" fmla="*/ 52388 h 3662363"/>
              <a:gd name="connsiteX75" fmla="*/ 1566862 w 3881789"/>
              <a:gd name="connsiteY75" fmla="*/ 61913 h 3662363"/>
              <a:gd name="connsiteX76" fmla="*/ 1600200 w 3881789"/>
              <a:gd name="connsiteY76" fmla="*/ 85725 h 3662363"/>
              <a:gd name="connsiteX77" fmla="*/ 1614487 w 3881789"/>
              <a:gd name="connsiteY77" fmla="*/ 95250 h 3662363"/>
              <a:gd name="connsiteX78" fmla="*/ 1638300 w 3881789"/>
              <a:gd name="connsiteY78" fmla="*/ 128588 h 3662363"/>
              <a:gd name="connsiteX79" fmla="*/ 1685925 w 3881789"/>
              <a:gd name="connsiteY79" fmla="*/ 180975 h 3662363"/>
              <a:gd name="connsiteX80" fmla="*/ 1690687 w 3881789"/>
              <a:gd name="connsiteY80" fmla="*/ 195263 h 3662363"/>
              <a:gd name="connsiteX81" fmla="*/ 1704975 w 3881789"/>
              <a:gd name="connsiteY81" fmla="*/ 214313 h 3662363"/>
              <a:gd name="connsiteX82" fmla="*/ 1714500 w 3881789"/>
              <a:gd name="connsiteY82" fmla="*/ 228600 h 3662363"/>
              <a:gd name="connsiteX83" fmla="*/ 1738312 w 3881789"/>
              <a:gd name="connsiteY83" fmla="*/ 266700 h 3662363"/>
              <a:gd name="connsiteX84" fmla="*/ 1743075 w 3881789"/>
              <a:gd name="connsiteY84" fmla="*/ 285750 h 3662363"/>
              <a:gd name="connsiteX85" fmla="*/ 1776412 w 3881789"/>
              <a:gd name="connsiteY85" fmla="*/ 347663 h 3662363"/>
              <a:gd name="connsiteX86" fmla="*/ 1790700 w 3881789"/>
              <a:gd name="connsiteY86" fmla="*/ 381000 h 3662363"/>
              <a:gd name="connsiteX87" fmla="*/ 1804987 w 3881789"/>
              <a:gd name="connsiteY87" fmla="*/ 419100 h 3662363"/>
              <a:gd name="connsiteX88" fmla="*/ 1814512 w 3881789"/>
              <a:gd name="connsiteY88" fmla="*/ 457200 h 3662363"/>
              <a:gd name="connsiteX89" fmla="*/ 1847850 w 3881789"/>
              <a:gd name="connsiteY89" fmla="*/ 519113 h 3662363"/>
              <a:gd name="connsiteX90" fmla="*/ 1852612 w 3881789"/>
              <a:gd name="connsiteY90" fmla="*/ 533400 h 3662363"/>
              <a:gd name="connsiteX91" fmla="*/ 1866900 w 3881789"/>
              <a:gd name="connsiteY91" fmla="*/ 552450 h 3662363"/>
              <a:gd name="connsiteX92" fmla="*/ 1890712 w 3881789"/>
              <a:gd name="connsiteY92" fmla="*/ 609600 h 3662363"/>
              <a:gd name="connsiteX93" fmla="*/ 1905000 w 3881789"/>
              <a:gd name="connsiteY93" fmla="*/ 642938 h 3662363"/>
              <a:gd name="connsiteX94" fmla="*/ 1914525 w 3881789"/>
              <a:gd name="connsiteY94" fmla="*/ 671513 h 3662363"/>
              <a:gd name="connsiteX95" fmla="*/ 1919287 w 3881789"/>
              <a:gd name="connsiteY95" fmla="*/ 690563 h 3662363"/>
              <a:gd name="connsiteX96" fmla="*/ 1928812 w 3881789"/>
              <a:gd name="connsiteY96" fmla="*/ 704850 h 3662363"/>
              <a:gd name="connsiteX97" fmla="*/ 1943100 w 3881789"/>
              <a:gd name="connsiteY97" fmla="*/ 733425 h 3662363"/>
              <a:gd name="connsiteX98" fmla="*/ 1947862 w 3881789"/>
              <a:gd name="connsiteY98" fmla="*/ 757238 h 3662363"/>
              <a:gd name="connsiteX99" fmla="*/ 1966912 w 3881789"/>
              <a:gd name="connsiteY99" fmla="*/ 800100 h 3662363"/>
              <a:gd name="connsiteX100" fmla="*/ 1971675 w 3881789"/>
              <a:gd name="connsiteY100" fmla="*/ 828675 h 3662363"/>
              <a:gd name="connsiteX101" fmla="*/ 1981200 w 3881789"/>
              <a:gd name="connsiteY101" fmla="*/ 857250 h 3662363"/>
              <a:gd name="connsiteX102" fmla="*/ 1985962 w 3881789"/>
              <a:gd name="connsiteY102" fmla="*/ 871538 h 3662363"/>
              <a:gd name="connsiteX103" fmla="*/ 2000250 w 3881789"/>
              <a:gd name="connsiteY103" fmla="*/ 923925 h 3662363"/>
              <a:gd name="connsiteX104" fmla="*/ 2009775 w 3881789"/>
              <a:gd name="connsiteY104" fmla="*/ 942975 h 3662363"/>
              <a:gd name="connsiteX105" fmla="*/ 2019300 w 3881789"/>
              <a:gd name="connsiteY105" fmla="*/ 976313 h 3662363"/>
              <a:gd name="connsiteX106" fmla="*/ 2024062 w 3881789"/>
              <a:gd name="connsiteY106" fmla="*/ 995363 h 3662363"/>
              <a:gd name="connsiteX107" fmla="*/ 2028825 w 3881789"/>
              <a:gd name="connsiteY107" fmla="*/ 1009650 h 3662363"/>
              <a:gd name="connsiteX108" fmla="*/ 2047875 w 3881789"/>
              <a:gd name="connsiteY108" fmla="*/ 1066800 h 3662363"/>
              <a:gd name="connsiteX109" fmla="*/ 2052637 w 3881789"/>
              <a:gd name="connsiteY109" fmla="*/ 1085850 h 3662363"/>
              <a:gd name="connsiteX110" fmla="*/ 2057400 w 3881789"/>
              <a:gd name="connsiteY110" fmla="*/ 1109663 h 3662363"/>
              <a:gd name="connsiteX111" fmla="*/ 2076450 w 3881789"/>
              <a:gd name="connsiteY111" fmla="*/ 1147763 h 3662363"/>
              <a:gd name="connsiteX112" fmla="*/ 2081212 w 3881789"/>
              <a:gd name="connsiteY112" fmla="*/ 1166813 h 3662363"/>
              <a:gd name="connsiteX113" fmla="*/ 2090737 w 3881789"/>
              <a:gd name="connsiteY113" fmla="*/ 1185863 h 3662363"/>
              <a:gd name="connsiteX114" fmla="*/ 2105025 w 3881789"/>
              <a:gd name="connsiteY114" fmla="*/ 1233488 h 3662363"/>
              <a:gd name="connsiteX115" fmla="*/ 2119312 w 3881789"/>
              <a:gd name="connsiteY115" fmla="*/ 1285875 h 3662363"/>
              <a:gd name="connsiteX116" fmla="*/ 2128837 w 3881789"/>
              <a:gd name="connsiteY116" fmla="*/ 1304925 h 3662363"/>
              <a:gd name="connsiteX117" fmla="*/ 2143125 w 3881789"/>
              <a:gd name="connsiteY117" fmla="*/ 1347788 h 3662363"/>
              <a:gd name="connsiteX118" fmla="*/ 2147887 w 3881789"/>
              <a:gd name="connsiteY118" fmla="*/ 1362075 h 3662363"/>
              <a:gd name="connsiteX119" fmla="*/ 2157412 w 3881789"/>
              <a:gd name="connsiteY119" fmla="*/ 1400175 h 3662363"/>
              <a:gd name="connsiteX120" fmla="*/ 2166937 w 3881789"/>
              <a:gd name="connsiteY120" fmla="*/ 1414463 h 3662363"/>
              <a:gd name="connsiteX121" fmla="*/ 2171700 w 3881789"/>
              <a:gd name="connsiteY121" fmla="*/ 1438275 h 3662363"/>
              <a:gd name="connsiteX122" fmla="*/ 2176462 w 3881789"/>
              <a:gd name="connsiteY122" fmla="*/ 1466850 h 3662363"/>
              <a:gd name="connsiteX123" fmla="*/ 2181225 w 3881789"/>
              <a:gd name="connsiteY123" fmla="*/ 1485900 h 3662363"/>
              <a:gd name="connsiteX124" fmla="*/ 2185987 w 3881789"/>
              <a:gd name="connsiteY124" fmla="*/ 1509713 h 3662363"/>
              <a:gd name="connsiteX125" fmla="*/ 2190750 w 3881789"/>
              <a:gd name="connsiteY125" fmla="*/ 1538288 h 3662363"/>
              <a:gd name="connsiteX126" fmla="*/ 2195512 w 3881789"/>
              <a:gd name="connsiteY126" fmla="*/ 1552575 h 3662363"/>
              <a:gd name="connsiteX127" fmla="*/ 2205037 w 3881789"/>
              <a:gd name="connsiteY127" fmla="*/ 1590675 h 3662363"/>
              <a:gd name="connsiteX128" fmla="*/ 2209800 w 3881789"/>
              <a:gd name="connsiteY128" fmla="*/ 1609725 h 3662363"/>
              <a:gd name="connsiteX129" fmla="*/ 2214562 w 3881789"/>
              <a:gd name="connsiteY129" fmla="*/ 1643063 h 3662363"/>
              <a:gd name="connsiteX130" fmla="*/ 2224087 w 3881789"/>
              <a:gd name="connsiteY130" fmla="*/ 1724025 h 3662363"/>
              <a:gd name="connsiteX131" fmla="*/ 2228850 w 3881789"/>
              <a:gd name="connsiteY131" fmla="*/ 1766888 h 3662363"/>
              <a:gd name="connsiteX132" fmla="*/ 2238375 w 3881789"/>
              <a:gd name="connsiteY132" fmla="*/ 1933575 h 3662363"/>
              <a:gd name="connsiteX133" fmla="*/ 2243137 w 3881789"/>
              <a:gd name="connsiteY133" fmla="*/ 1976438 h 3662363"/>
              <a:gd name="connsiteX134" fmla="*/ 2247900 w 3881789"/>
              <a:gd name="connsiteY134" fmla="*/ 1995488 h 3662363"/>
              <a:gd name="connsiteX135" fmla="*/ 2252662 w 3881789"/>
              <a:gd name="connsiteY135" fmla="*/ 2028825 h 3662363"/>
              <a:gd name="connsiteX136" fmla="*/ 2262187 w 3881789"/>
              <a:gd name="connsiteY136" fmla="*/ 2100263 h 3662363"/>
              <a:gd name="connsiteX137" fmla="*/ 2271712 w 3881789"/>
              <a:gd name="connsiteY137" fmla="*/ 2128838 h 3662363"/>
              <a:gd name="connsiteX138" fmla="*/ 2276475 w 3881789"/>
              <a:gd name="connsiteY138" fmla="*/ 2157413 h 3662363"/>
              <a:gd name="connsiteX139" fmla="*/ 2286000 w 3881789"/>
              <a:gd name="connsiteY139" fmla="*/ 2185988 h 3662363"/>
              <a:gd name="connsiteX140" fmla="*/ 2290762 w 3881789"/>
              <a:gd name="connsiteY140" fmla="*/ 2214563 h 3662363"/>
              <a:gd name="connsiteX141" fmla="*/ 2295525 w 3881789"/>
              <a:gd name="connsiteY141" fmla="*/ 2271713 h 3662363"/>
              <a:gd name="connsiteX142" fmla="*/ 2305050 w 3881789"/>
              <a:gd name="connsiteY142" fmla="*/ 2300288 h 3662363"/>
              <a:gd name="connsiteX143" fmla="*/ 2309812 w 3881789"/>
              <a:gd name="connsiteY143" fmla="*/ 2343150 h 3662363"/>
              <a:gd name="connsiteX144" fmla="*/ 2319337 w 3881789"/>
              <a:gd name="connsiteY144" fmla="*/ 2371725 h 3662363"/>
              <a:gd name="connsiteX145" fmla="*/ 2333625 w 3881789"/>
              <a:gd name="connsiteY145" fmla="*/ 2438400 h 3662363"/>
              <a:gd name="connsiteX146" fmla="*/ 2343150 w 3881789"/>
              <a:gd name="connsiteY146" fmla="*/ 2486025 h 3662363"/>
              <a:gd name="connsiteX147" fmla="*/ 2352675 w 3881789"/>
              <a:gd name="connsiteY147" fmla="*/ 2514600 h 3662363"/>
              <a:gd name="connsiteX148" fmla="*/ 2357437 w 3881789"/>
              <a:gd name="connsiteY148" fmla="*/ 2547938 h 3662363"/>
              <a:gd name="connsiteX149" fmla="*/ 2362200 w 3881789"/>
              <a:gd name="connsiteY149" fmla="*/ 2562225 h 3662363"/>
              <a:gd name="connsiteX150" fmla="*/ 2371725 w 3881789"/>
              <a:gd name="connsiteY150" fmla="*/ 2595563 h 3662363"/>
              <a:gd name="connsiteX151" fmla="*/ 2376487 w 3881789"/>
              <a:gd name="connsiteY151" fmla="*/ 2624138 h 3662363"/>
              <a:gd name="connsiteX152" fmla="*/ 2381250 w 3881789"/>
              <a:gd name="connsiteY152" fmla="*/ 2638425 h 3662363"/>
              <a:gd name="connsiteX153" fmla="*/ 2390775 w 3881789"/>
              <a:gd name="connsiteY153" fmla="*/ 2724150 h 3662363"/>
              <a:gd name="connsiteX154" fmla="*/ 2409825 w 3881789"/>
              <a:gd name="connsiteY154" fmla="*/ 2819400 h 3662363"/>
              <a:gd name="connsiteX155" fmla="*/ 2414587 w 3881789"/>
              <a:gd name="connsiteY155" fmla="*/ 2862263 h 3662363"/>
              <a:gd name="connsiteX156" fmla="*/ 2419350 w 3881789"/>
              <a:gd name="connsiteY156" fmla="*/ 2943225 h 3662363"/>
              <a:gd name="connsiteX157" fmla="*/ 2428875 w 3881789"/>
              <a:gd name="connsiteY157" fmla="*/ 2981325 h 3662363"/>
              <a:gd name="connsiteX158" fmla="*/ 2443162 w 3881789"/>
              <a:gd name="connsiteY158" fmla="*/ 3028950 h 3662363"/>
              <a:gd name="connsiteX159" fmla="*/ 2452687 w 3881789"/>
              <a:gd name="connsiteY159" fmla="*/ 3057525 h 3662363"/>
              <a:gd name="connsiteX160" fmla="*/ 2471737 w 3881789"/>
              <a:gd name="connsiteY160" fmla="*/ 3133725 h 3662363"/>
              <a:gd name="connsiteX161" fmla="*/ 2471737 w 3881789"/>
              <a:gd name="connsiteY161" fmla="*/ 3133725 h 3662363"/>
              <a:gd name="connsiteX162" fmla="*/ 2486025 w 3881789"/>
              <a:gd name="connsiteY162" fmla="*/ 3181350 h 3662363"/>
              <a:gd name="connsiteX163" fmla="*/ 2500312 w 3881789"/>
              <a:gd name="connsiteY163" fmla="*/ 3200400 h 3662363"/>
              <a:gd name="connsiteX164" fmla="*/ 2509837 w 3881789"/>
              <a:gd name="connsiteY164" fmla="*/ 3228975 h 3662363"/>
              <a:gd name="connsiteX165" fmla="*/ 2514600 w 3881789"/>
              <a:gd name="connsiteY165" fmla="*/ 3248025 h 3662363"/>
              <a:gd name="connsiteX166" fmla="*/ 2524125 w 3881789"/>
              <a:gd name="connsiteY166" fmla="*/ 3267075 h 3662363"/>
              <a:gd name="connsiteX167" fmla="*/ 2533650 w 3881789"/>
              <a:gd name="connsiteY167" fmla="*/ 3300413 h 3662363"/>
              <a:gd name="connsiteX168" fmla="*/ 2543175 w 3881789"/>
              <a:gd name="connsiteY168" fmla="*/ 3343275 h 3662363"/>
              <a:gd name="connsiteX169" fmla="*/ 2557462 w 3881789"/>
              <a:gd name="connsiteY169" fmla="*/ 3376613 h 3662363"/>
              <a:gd name="connsiteX170" fmla="*/ 2562225 w 3881789"/>
              <a:gd name="connsiteY170" fmla="*/ 3395663 h 3662363"/>
              <a:gd name="connsiteX171" fmla="*/ 2566987 w 3881789"/>
              <a:gd name="connsiteY171" fmla="*/ 3419475 h 3662363"/>
              <a:gd name="connsiteX172" fmla="*/ 2571750 w 3881789"/>
              <a:gd name="connsiteY172" fmla="*/ 3433763 h 3662363"/>
              <a:gd name="connsiteX173" fmla="*/ 2581275 w 3881789"/>
              <a:gd name="connsiteY173" fmla="*/ 3471863 h 3662363"/>
              <a:gd name="connsiteX174" fmla="*/ 2586037 w 3881789"/>
              <a:gd name="connsiteY174" fmla="*/ 3486150 h 3662363"/>
              <a:gd name="connsiteX175" fmla="*/ 2595562 w 3881789"/>
              <a:gd name="connsiteY175" fmla="*/ 3500438 h 3662363"/>
              <a:gd name="connsiteX176" fmla="*/ 2609850 w 3881789"/>
              <a:gd name="connsiteY176" fmla="*/ 3548063 h 3662363"/>
              <a:gd name="connsiteX177" fmla="*/ 2614612 w 3881789"/>
              <a:gd name="connsiteY177" fmla="*/ 3562350 h 3662363"/>
              <a:gd name="connsiteX178" fmla="*/ 2638425 w 3881789"/>
              <a:gd name="connsiteY178" fmla="*/ 3590925 h 3662363"/>
              <a:gd name="connsiteX179" fmla="*/ 2657475 w 3881789"/>
              <a:gd name="connsiteY179" fmla="*/ 3614738 h 3662363"/>
              <a:gd name="connsiteX180" fmla="*/ 2686050 w 3881789"/>
              <a:gd name="connsiteY180" fmla="*/ 3638550 h 3662363"/>
              <a:gd name="connsiteX181" fmla="*/ 2714625 w 3881789"/>
              <a:gd name="connsiteY181" fmla="*/ 3648075 h 3662363"/>
              <a:gd name="connsiteX182" fmla="*/ 2728912 w 3881789"/>
              <a:gd name="connsiteY182" fmla="*/ 3652838 h 3662363"/>
              <a:gd name="connsiteX183" fmla="*/ 2857500 w 3881789"/>
              <a:gd name="connsiteY183" fmla="*/ 3662363 h 3662363"/>
              <a:gd name="connsiteX184" fmla="*/ 3048000 w 3881789"/>
              <a:gd name="connsiteY184" fmla="*/ 3657600 h 3662363"/>
              <a:gd name="connsiteX185" fmla="*/ 3090862 w 3881789"/>
              <a:gd name="connsiteY185" fmla="*/ 3648075 h 3662363"/>
              <a:gd name="connsiteX186" fmla="*/ 3138487 w 3881789"/>
              <a:gd name="connsiteY186" fmla="*/ 3638550 h 3662363"/>
              <a:gd name="connsiteX187" fmla="*/ 3162300 w 3881789"/>
              <a:gd name="connsiteY187" fmla="*/ 3633788 h 3662363"/>
              <a:gd name="connsiteX188" fmla="*/ 3181350 w 3881789"/>
              <a:gd name="connsiteY188" fmla="*/ 3629025 h 3662363"/>
              <a:gd name="connsiteX189" fmla="*/ 3214687 w 3881789"/>
              <a:gd name="connsiteY189" fmla="*/ 3614738 h 3662363"/>
              <a:gd name="connsiteX190" fmla="*/ 3228975 w 3881789"/>
              <a:gd name="connsiteY190" fmla="*/ 3605213 h 3662363"/>
              <a:gd name="connsiteX191" fmla="*/ 3248025 w 3881789"/>
              <a:gd name="connsiteY191" fmla="*/ 3595688 h 3662363"/>
              <a:gd name="connsiteX192" fmla="*/ 3262312 w 3881789"/>
              <a:gd name="connsiteY192" fmla="*/ 3581400 h 3662363"/>
              <a:gd name="connsiteX193" fmla="*/ 3267075 w 3881789"/>
              <a:gd name="connsiteY193" fmla="*/ 3567113 h 3662363"/>
              <a:gd name="connsiteX194" fmla="*/ 3281362 w 3881789"/>
              <a:gd name="connsiteY194" fmla="*/ 3562350 h 3662363"/>
              <a:gd name="connsiteX195" fmla="*/ 3295650 w 3881789"/>
              <a:gd name="connsiteY195" fmla="*/ 3552825 h 3662363"/>
              <a:gd name="connsiteX196" fmla="*/ 3305175 w 3881789"/>
              <a:gd name="connsiteY196" fmla="*/ 3538538 h 3662363"/>
              <a:gd name="connsiteX197" fmla="*/ 3333750 w 3881789"/>
              <a:gd name="connsiteY197" fmla="*/ 3509963 h 3662363"/>
              <a:gd name="connsiteX198" fmla="*/ 3357562 w 3881789"/>
              <a:gd name="connsiteY198" fmla="*/ 3467100 h 3662363"/>
              <a:gd name="connsiteX199" fmla="*/ 3367087 w 3881789"/>
              <a:gd name="connsiteY199" fmla="*/ 3448050 h 3662363"/>
              <a:gd name="connsiteX200" fmla="*/ 3395662 w 3881789"/>
              <a:gd name="connsiteY200" fmla="*/ 3409950 h 3662363"/>
              <a:gd name="connsiteX201" fmla="*/ 3409950 w 3881789"/>
              <a:gd name="connsiteY201" fmla="*/ 3376613 h 3662363"/>
              <a:gd name="connsiteX202" fmla="*/ 3424237 w 3881789"/>
              <a:gd name="connsiteY202" fmla="*/ 3357563 h 3662363"/>
              <a:gd name="connsiteX203" fmla="*/ 3433762 w 3881789"/>
              <a:gd name="connsiteY203" fmla="*/ 3328988 h 3662363"/>
              <a:gd name="connsiteX204" fmla="*/ 3438525 w 3881789"/>
              <a:gd name="connsiteY204" fmla="*/ 3314700 h 3662363"/>
              <a:gd name="connsiteX205" fmla="*/ 3448050 w 3881789"/>
              <a:gd name="connsiteY205" fmla="*/ 3281363 h 3662363"/>
              <a:gd name="connsiteX206" fmla="*/ 3457575 w 3881789"/>
              <a:gd name="connsiteY206" fmla="*/ 3262313 h 3662363"/>
              <a:gd name="connsiteX207" fmla="*/ 3471862 w 3881789"/>
              <a:gd name="connsiteY207" fmla="*/ 3214688 h 3662363"/>
              <a:gd name="connsiteX208" fmla="*/ 3481387 w 3881789"/>
              <a:gd name="connsiteY208" fmla="*/ 3200400 h 3662363"/>
              <a:gd name="connsiteX209" fmla="*/ 3490912 w 3881789"/>
              <a:gd name="connsiteY209" fmla="*/ 3167063 h 3662363"/>
              <a:gd name="connsiteX210" fmla="*/ 3500437 w 3881789"/>
              <a:gd name="connsiteY210" fmla="*/ 3143250 h 3662363"/>
              <a:gd name="connsiteX211" fmla="*/ 3509962 w 3881789"/>
              <a:gd name="connsiteY211" fmla="*/ 3105150 h 3662363"/>
              <a:gd name="connsiteX212" fmla="*/ 3519487 w 3881789"/>
              <a:gd name="connsiteY212" fmla="*/ 3086100 h 3662363"/>
              <a:gd name="connsiteX213" fmla="*/ 3529012 w 3881789"/>
              <a:gd name="connsiteY213" fmla="*/ 3052763 h 3662363"/>
              <a:gd name="connsiteX214" fmla="*/ 3538537 w 3881789"/>
              <a:gd name="connsiteY214" fmla="*/ 3033713 h 3662363"/>
              <a:gd name="connsiteX215" fmla="*/ 3552825 w 3881789"/>
              <a:gd name="connsiteY215" fmla="*/ 2971800 h 3662363"/>
              <a:gd name="connsiteX216" fmla="*/ 3557587 w 3881789"/>
              <a:gd name="connsiteY216" fmla="*/ 2952750 h 3662363"/>
              <a:gd name="connsiteX217" fmla="*/ 3567112 w 3881789"/>
              <a:gd name="connsiteY217" fmla="*/ 2933700 h 3662363"/>
              <a:gd name="connsiteX218" fmla="*/ 3571875 w 3881789"/>
              <a:gd name="connsiteY218" fmla="*/ 2905125 h 3662363"/>
              <a:gd name="connsiteX219" fmla="*/ 3576637 w 3881789"/>
              <a:gd name="connsiteY219" fmla="*/ 2890838 h 3662363"/>
              <a:gd name="connsiteX220" fmla="*/ 3581400 w 3881789"/>
              <a:gd name="connsiteY220" fmla="*/ 2871788 h 3662363"/>
              <a:gd name="connsiteX221" fmla="*/ 3590925 w 3881789"/>
              <a:gd name="connsiteY221" fmla="*/ 2843213 h 3662363"/>
              <a:gd name="connsiteX222" fmla="*/ 3600450 w 3881789"/>
              <a:gd name="connsiteY222" fmla="*/ 2800350 h 3662363"/>
              <a:gd name="connsiteX223" fmla="*/ 3609975 w 3881789"/>
              <a:gd name="connsiteY223" fmla="*/ 2771775 h 3662363"/>
              <a:gd name="connsiteX224" fmla="*/ 3619500 w 3881789"/>
              <a:gd name="connsiteY224" fmla="*/ 2728913 h 3662363"/>
              <a:gd name="connsiteX225" fmla="*/ 3629025 w 3881789"/>
              <a:gd name="connsiteY225" fmla="*/ 2700338 h 3662363"/>
              <a:gd name="connsiteX226" fmla="*/ 3633787 w 3881789"/>
              <a:gd name="connsiteY226" fmla="*/ 2686050 h 3662363"/>
              <a:gd name="connsiteX227" fmla="*/ 3643312 w 3881789"/>
              <a:gd name="connsiteY227" fmla="*/ 2667000 h 3662363"/>
              <a:gd name="connsiteX228" fmla="*/ 3648075 w 3881789"/>
              <a:gd name="connsiteY228" fmla="*/ 2647950 h 3662363"/>
              <a:gd name="connsiteX229" fmla="*/ 3667125 w 3881789"/>
              <a:gd name="connsiteY229" fmla="*/ 2609850 h 3662363"/>
              <a:gd name="connsiteX230" fmla="*/ 3686175 w 3881789"/>
              <a:gd name="connsiteY230" fmla="*/ 2552700 h 3662363"/>
              <a:gd name="connsiteX231" fmla="*/ 3690937 w 3881789"/>
              <a:gd name="connsiteY231" fmla="*/ 2538413 h 3662363"/>
              <a:gd name="connsiteX232" fmla="*/ 3714750 w 3881789"/>
              <a:gd name="connsiteY232" fmla="*/ 2505075 h 3662363"/>
              <a:gd name="connsiteX233" fmla="*/ 3724275 w 3881789"/>
              <a:gd name="connsiteY233" fmla="*/ 2476500 h 3662363"/>
              <a:gd name="connsiteX234" fmla="*/ 3733800 w 3881789"/>
              <a:gd name="connsiteY234" fmla="*/ 2438400 h 3662363"/>
              <a:gd name="connsiteX235" fmla="*/ 3743325 w 3881789"/>
              <a:gd name="connsiteY235" fmla="*/ 2419350 h 3662363"/>
              <a:gd name="connsiteX236" fmla="*/ 3752850 w 3881789"/>
              <a:gd name="connsiteY236" fmla="*/ 2390775 h 3662363"/>
              <a:gd name="connsiteX237" fmla="*/ 3762375 w 3881789"/>
              <a:gd name="connsiteY237" fmla="*/ 2362200 h 3662363"/>
              <a:gd name="connsiteX238" fmla="*/ 3771900 w 3881789"/>
              <a:gd name="connsiteY238" fmla="*/ 2333625 h 3662363"/>
              <a:gd name="connsiteX239" fmla="*/ 3776662 w 3881789"/>
              <a:gd name="connsiteY239" fmla="*/ 2319338 h 3662363"/>
              <a:gd name="connsiteX240" fmla="*/ 3786187 w 3881789"/>
              <a:gd name="connsiteY240" fmla="*/ 2300288 h 3662363"/>
              <a:gd name="connsiteX241" fmla="*/ 3795712 w 3881789"/>
              <a:gd name="connsiteY241" fmla="*/ 2262188 h 3662363"/>
              <a:gd name="connsiteX242" fmla="*/ 3805237 w 3881789"/>
              <a:gd name="connsiteY242" fmla="*/ 2247900 h 3662363"/>
              <a:gd name="connsiteX243" fmla="*/ 3819525 w 3881789"/>
              <a:gd name="connsiteY243" fmla="*/ 2219325 h 3662363"/>
              <a:gd name="connsiteX244" fmla="*/ 3833812 w 3881789"/>
              <a:gd name="connsiteY244" fmla="*/ 2176463 h 3662363"/>
              <a:gd name="connsiteX245" fmla="*/ 3838575 w 3881789"/>
              <a:gd name="connsiteY245" fmla="*/ 2162175 h 3662363"/>
              <a:gd name="connsiteX246" fmla="*/ 3848100 w 3881789"/>
              <a:gd name="connsiteY246" fmla="*/ 2114550 h 3662363"/>
              <a:gd name="connsiteX247" fmla="*/ 3852862 w 3881789"/>
              <a:gd name="connsiteY247" fmla="*/ 2095500 h 3662363"/>
              <a:gd name="connsiteX248" fmla="*/ 3857625 w 3881789"/>
              <a:gd name="connsiteY248" fmla="*/ 2047875 h 3662363"/>
              <a:gd name="connsiteX249" fmla="*/ 3867150 w 3881789"/>
              <a:gd name="connsiteY249" fmla="*/ 2033588 h 3662363"/>
              <a:gd name="connsiteX250" fmla="*/ 3871912 w 3881789"/>
              <a:gd name="connsiteY250" fmla="*/ 2000250 h 3662363"/>
              <a:gd name="connsiteX251" fmla="*/ 3876675 w 3881789"/>
              <a:gd name="connsiteY251" fmla="*/ 1957388 h 3662363"/>
              <a:gd name="connsiteX252" fmla="*/ 3881437 w 3881789"/>
              <a:gd name="connsiteY252" fmla="*/ 1924050 h 3662363"/>
              <a:gd name="connsiteX253" fmla="*/ 3881437 w 3881789"/>
              <a:gd name="connsiteY253" fmla="*/ 1890713 h 36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3881789" h="3662363">
                <a:moveTo>
                  <a:pt x="0" y="1885950"/>
                </a:moveTo>
                <a:cubicBezTo>
                  <a:pt x="1587" y="1862138"/>
                  <a:pt x="2127" y="1838232"/>
                  <a:pt x="4762" y="1814513"/>
                </a:cubicBezTo>
                <a:cubicBezTo>
                  <a:pt x="5316" y="1809523"/>
                  <a:pt x="8146" y="1805052"/>
                  <a:pt x="9525" y="1800225"/>
                </a:cubicBezTo>
                <a:cubicBezTo>
                  <a:pt x="11323" y="1793931"/>
                  <a:pt x="13116" y="1787615"/>
                  <a:pt x="14287" y="1781175"/>
                </a:cubicBezTo>
                <a:cubicBezTo>
                  <a:pt x="16295" y="1770131"/>
                  <a:pt x="16849" y="1758845"/>
                  <a:pt x="19050" y="1747838"/>
                </a:cubicBezTo>
                <a:cubicBezTo>
                  <a:pt x="20035" y="1742915"/>
                  <a:pt x="22433" y="1738377"/>
                  <a:pt x="23812" y="1733550"/>
                </a:cubicBezTo>
                <a:cubicBezTo>
                  <a:pt x="25610" y="1727256"/>
                  <a:pt x="26987" y="1720850"/>
                  <a:pt x="28575" y="1714500"/>
                </a:cubicBezTo>
                <a:cubicBezTo>
                  <a:pt x="30162" y="1700213"/>
                  <a:pt x="30974" y="1685818"/>
                  <a:pt x="33337" y="1671638"/>
                </a:cubicBezTo>
                <a:cubicBezTo>
                  <a:pt x="34162" y="1666686"/>
                  <a:pt x="37275" y="1662302"/>
                  <a:pt x="38100" y="1657350"/>
                </a:cubicBezTo>
                <a:cubicBezTo>
                  <a:pt x="44711" y="1617687"/>
                  <a:pt x="40353" y="1617509"/>
                  <a:pt x="47625" y="1581150"/>
                </a:cubicBezTo>
                <a:cubicBezTo>
                  <a:pt x="48609" y="1576228"/>
                  <a:pt x="50800" y="1571625"/>
                  <a:pt x="52387" y="1566863"/>
                </a:cubicBezTo>
                <a:cubicBezTo>
                  <a:pt x="53975" y="1531938"/>
                  <a:pt x="54659" y="1496960"/>
                  <a:pt x="57150" y="1462088"/>
                </a:cubicBezTo>
                <a:cubicBezTo>
                  <a:pt x="59344" y="1431369"/>
                  <a:pt x="62040" y="1439958"/>
                  <a:pt x="66675" y="1414463"/>
                </a:cubicBezTo>
                <a:cubicBezTo>
                  <a:pt x="69300" y="1400024"/>
                  <a:pt x="74544" y="1356270"/>
                  <a:pt x="76200" y="1343025"/>
                </a:cubicBezTo>
                <a:cubicBezTo>
                  <a:pt x="77787" y="1316038"/>
                  <a:pt x="78399" y="1288975"/>
                  <a:pt x="80962" y="1262063"/>
                </a:cubicBezTo>
                <a:cubicBezTo>
                  <a:pt x="81759" y="1253697"/>
                  <a:pt x="87631" y="1237293"/>
                  <a:pt x="90487" y="1228725"/>
                </a:cubicBezTo>
                <a:cubicBezTo>
                  <a:pt x="92075" y="1217613"/>
                  <a:pt x="92726" y="1206326"/>
                  <a:pt x="95250" y="1195388"/>
                </a:cubicBezTo>
                <a:cubicBezTo>
                  <a:pt x="97508" y="1185605"/>
                  <a:pt x="102806" y="1176658"/>
                  <a:pt x="104775" y="1166813"/>
                </a:cubicBezTo>
                <a:cubicBezTo>
                  <a:pt x="106070" y="1160339"/>
                  <a:pt x="111415" y="1131643"/>
                  <a:pt x="114300" y="1123950"/>
                </a:cubicBezTo>
                <a:cubicBezTo>
                  <a:pt x="116793" y="1117303"/>
                  <a:pt x="120650" y="1111250"/>
                  <a:pt x="123825" y="1104900"/>
                </a:cubicBezTo>
                <a:cubicBezTo>
                  <a:pt x="125352" y="1098790"/>
                  <a:pt x="129931" y="1078400"/>
                  <a:pt x="133350" y="1071563"/>
                </a:cubicBezTo>
                <a:cubicBezTo>
                  <a:pt x="135910" y="1066443"/>
                  <a:pt x="139700" y="1062038"/>
                  <a:pt x="142875" y="1057275"/>
                </a:cubicBezTo>
                <a:cubicBezTo>
                  <a:pt x="154392" y="965127"/>
                  <a:pt x="141489" y="1060828"/>
                  <a:pt x="152400" y="995363"/>
                </a:cubicBezTo>
                <a:cubicBezTo>
                  <a:pt x="154245" y="984290"/>
                  <a:pt x="154638" y="972963"/>
                  <a:pt x="157162" y="962025"/>
                </a:cubicBezTo>
                <a:cubicBezTo>
                  <a:pt x="159420" y="952242"/>
                  <a:pt x="164252" y="943190"/>
                  <a:pt x="166687" y="933450"/>
                </a:cubicBezTo>
                <a:lnTo>
                  <a:pt x="180975" y="876300"/>
                </a:lnTo>
                <a:cubicBezTo>
                  <a:pt x="182562" y="869950"/>
                  <a:pt x="184661" y="863706"/>
                  <a:pt x="185737" y="857250"/>
                </a:cubicBezTo>
                <a:cubicBezTo>
                  <a:pt x="187325" y="847725"/>
                  <a:pt x="188606" y="838144"/>
                  <a:pt x="190500" y="828675"/>
                </a:cubicBezTo>
                <a:cubicBezTo>
                  <a:pt x="197486" y="793746"/>
                  <a:pt x="191790" y="825232"/>
                  <a:pt x="204787" y="790575"/>
                </a:cubicBezTo>
                <a:cubicBezTo>
                  <a:pt x="207085" y="784446"/>
                  <a:pt x="206623" y="777379"/>
                  <a:pt x="209550" y="771525"/>
                </a:cubicBezTo>
                <a:cubicBezTo>
                  <a:pt x="214670" y="761286"/>
                  <a:pt x="228600" y="742950"/>
                  <a:pt x="228600" y="742950"/>
                </a:cubicBezTo>
                <a:lnTo>
                  <a:pt x="238125" y="714375"/>
                </a:lnTo>
                <a:cubicBezTo>
                  <a:pt x="239712" y="709613"/>
                  <a:pt x="240642" y="704578"/>
                  <a:pt x="242887" y="700088"/>
                </a:cubicBezTo>
                <a:cubicBezTo>
                  <a:pt x="246062" y="693738"/>
                  <a:pt x="248890" y="687202"/>
                  <a:pt x="252412" y="681038"/>
                </a:cubicBezTo>
                <a:cubicBezTo>
                  <a:pt x="255252" y="676068"/>
                  <a:pt x="259377" y="671870"/>
                  <a:pt x="261937" y="666750"/>
                </a:cubicBezTo>
                <a:cubicBezTo>
                  <a:pt x="275722" y="639181"/>
                  <a:pt x="253904" y="665260"/>
                  <a:pt x="280987" y="638175"/>
                </a:cubicBezTo>
                <a:cubicBezTo>
                  <a:pt x="284162" y="630238"/>
                  <a:pt x="286689" y="622009"/>
                  <a:pt x="290512" y="614363"/>
                </a:cubicBezTo>
                <a:cubicBezTo>
                  <a:pt x="293072" y="609243"/>
                  <a:pt x="297477" y="605195"/>
                  <a:pt x="300037" y="600075"/>
                </a:cubicBezTo>
                <a:cubicBezTo>
                  <a:pt x="302282" y="595585"/>
                  <a:pt x="302105" y="590023"/>
                  <a:pt x="304800" y="585788"/>
                </a:cubicBezTo>
                <a:cubicBezTo>
                  <a:pt x="313323" y="572395"/>
                  <a:pt x="323850" y="560388"/>
                  <a:pt x="333375" y="547688"/>
                </a:cubicBezTo>
                <a:lnTo>
                  <a:pt x="347662" y="528638"/>
                </a:lnTo>
                <a:cubicBezTo>
                  <a:pt x="349250" y="523875"/>
                  <a:pt x="349987" y="518739"/>
                  <a:pt x="352425" y="514350"/>
                </a:cubicBezTo>
                <a:cubicBezTo>
                  <a:pt x="366666" y="488716"/>
                  <a:pt x="368407" y="488843"/>
                  <a:pt x="385762" y="471488"/>
                </a:cubicBezTo>
                <a:cubicBezTo>
                  <a:pt x="388937" y="463550"/>
                  <a:pt x="390756" y="454925"/>
                  <a:pt x="395287" y="447675"/>
                </a:cubicBezTo>
                <a:cubicBezTo>
                  <a:pt x="398857" y="441964"/>
                  <a:pt x="405263" y="438562"/>
                  <a:pt x="409575" y="433388"/>
                </a:cubicBezTo>
                <a:cubicBezTo>
                  <a:pt x="413239" y="428991"/>
                  <a:pt x="415925" y="423863"/>
                  <a:pt x="419100" y="419100"/>
                </a:cubicBezTo>
                <a:cubicBezTo>
                  <a:pt x="430423" y="385130"/>
                  <a:pt x="414367" y="426199"/>
                  <a:pt x="438150" y="390525"/>
                </a:cubicBezTo>
                <a:cubicBezTo>
                  <a:pt x="440935" y="386348"/>
                  <a:pt x="440421" y="380596"/>
                  <a:pt x="442912" y="376238"/>
                </a:cubicBezTo>
                <a:cubicBezTo>
                  <a:pt x="459221" y="347697"/>
                  <a:pt x="453302" y="366282"/>
                  <a:pt x="471487" y="342900"/>
                </a:cubicBezTo>
                <a:cubicBezTo>
                  <a:pt x="476936" y="335893"/>
                  <a:pt x="496152" y="303948"/>
                  <a:pt x="504825" y="295275"/>
                </a:cubicBezTo>
                <a:cubicBezTo>
                  <a:pt x="508872" y="291228"/>
                  <a:pt x="514715" y="289414"/>
                  <a:pt x="519112" y="285750"/>
                </a:cubicBezTo>
                <a:cubicBezTo>
                  <a:pt x="555781" y="255193"/>
                  <a:pt x="512215" y="285587"/>
                  <a:pt x="547687" y="261938"/>
                </a:cubicBezTo>
                <a:cubicBezTo>
                  <a:pt x="550862" y="257175"/>
                  <a:pt x="553165" y="251697"/>
                  <a:pt x="557212" y="247650"/>
                </a:cubicBezTo>
                <a:cubicBezTo>
                  <a:pt x="565879" y="238983"/>
                  <a:pt x="597841" y="219754"/>
                  <a:pt x="604837" y="214313"/>
                </a:cubicBezTo>
                <a:cubicBezTo>
                  <a:pt x="610154" y="210178"/>
                  <a:pt x="613808" y="204160"/>
                  <a:pt x="619125" y="200025"/>
                </a:cubicBezTo>
                <a:cubicBezTo>
                  <a:pt x="628161" y="192997"/>
                  <a:pt x="639605" y="189070"/>
                  <a:pt x="647700" y="180975"/>
                </a:cubicBezTo>
                <a:cubicBezTo>
                  <a:pt x="657225" y="171450"/>
                  <a:pt x="663496" y="156659"/>
                  <a:pt x="676275" y="152400"/>
                </a:cubicBezTo>
                <a:cubicBezTo>
                  <a:pt x="690164" y="147771"/>
                  <a:pt x="696160" y="146520"/>
                  <a:pt x="709612" y="138113"/>
                </a:cubicBezTo>
                <a:cubicBezTo>
                  <a:pt x="716343" y="133906"/>
                  <a:pt x="721931" y="128032"/>
                  <a:pt x="728662" y="123825"/>
                </a:cubicBezTo>
                <a:cubicBezTo>
                  <a:pt x="734682" y="120062"/>
                  <a:pt x="741692" y="118063"/>
                  <a:pt x="747712" y="114300"/>
                </a:cubicBezTo>
                <a:cubicBezTo>
                  <a:pt x="754443" y="110093"/>
                  <a:pt x="759663" y="103563"/>
                  <a:pt x="766762" y="100013"/>
                </a:cubicBezTo>
                <a:cubicBezTo>
                  <a:pt x="772616" y="97086"/>
                  <a:pt x="779462" y="96838"/>
                  <a:pt x="785812" y="95250"/>
                </a:cubicBezTo>
                <a:cubicBezTo>
                  <a:pt x="795337" y="88900"/>
                  <a:pt x="803758" y="80452"/>
                  <a:pt x="814387" y="76200"/>
                </a:cubicBezTo>
                <a:cubicBezTo>
                  <a:pt x="868089" y="54719"/>
                  <a:pt x="845424" y="61296"/>
                  <a:pt x="881062" y="52388"/>
                </a:cubicBezTo>
                <a:cubicBezTo>
                  <a:pt x="915988" y="34925"/>
                  <a:pt x="883304" y="49179"/>
                  <a:pt x="923925" y="38100"/>
                </a:cubicBezTo>
                <a:cubicBezTo>
                  <a:pt x="933611" y="35458"/>
                  <a:pt x="942883" y="31460"/>
                  <a:pt x="952500" y="28575"/>
                </a:cubicBezTo>
                <a:cubicBezTo>
                  <a:pt x="958769" y="26694"/>
                  <a:pt x="965200" y="25400"/>
                  <a:pt x="971550" y="23813"/>
                </a:cubicBezTo>
                <a:cubicBezTo>
                  <a:pt x="977900" y="20638"/>
                  <a:pt x="983865" y="16533"/>
                  <a:pt x="990600" y="14288"/>
                </a:cubicBezTo>
                <a:cubicBezTo>
                  <a:pt x="998279" y="11728"/>
                  <a:pt x="1006510" y="11281"/>
                  <a:pt x="1014412" y="9525"/>
                </a:cubicBezTo>
                <a:cubicBezTo>
                  <a:pt x="1075694" y="-4093"/>
                  <a:pt x="982511" y="7079"/>
                  <a:pt x="1138237" y="0"/>
                </a:cubicBezTo>
                <a:lnTo>
                  <a:pt x="1395412" y="4763"/>
                </a:lnTo>
                <a:cubicBezTo>
                  <a:pt x="1401954" y="4989"/>
                  <a:pt x="1408044" y="8241"/>
                  <a:pt x="1414462" y="9525"/>
                </a:cubicBezTo>
                <a:cubicBezTo>
                  <a:pt x="1423931" y="11419"/>
                  <a:pt x="1433595" y="12265"/>
                  <a:pt x="1443037" y="14288"/>
                </a:cubicBezTo>
                <a:cubicBezTo>
                  <a:pt x="1603587" y="48693"/>
                  <a:pt x="1397439" y="7075"/>
                  <a:pt x="1504950" y="28575"/>
                </a:cubicBezTo>
                <a:cubicBezTo>
                  <a:pt x="1550625" y="51413"/>
                  <a:pt x="1493992" y="22487"/>
                  <a:pt x="1547812" y="52388"/>
                </a:cubicBezTo>
                <a:cubicBezTo>
                  <a:pt x="1554018" y="55836"/>
                  <a:pt x="1560698" y="58391"/>
                  <a:pt x="1566862" y="61913"/>
                </a:cubicBezTo>
                <a:cubicBezTo>
                  <a:pt x="1578086" y="68327"/>
                  <a:pt x="1589978" y="78424"/>
                  <a:pt x="1600200" y="85725"/>
                </a:cubicBezTo>
                <a:cubicBezTo>
                  <a:pt x="1604858" y="89052"/>
                  <a:pt x="1610440" y="91203"/>
                  <a:pt x="1614487" y="95250"/>
                </a:cubicBezTo>
                <a:cubicBezTo>
                  <a:pt x="1642904" y="123667"/>
                  <a:pt x="1616660" y="104243"/>
                  <a:pt x="1638300" y="128588"/>
                </a:cubicBezTo>
                <a:cubicBezTo>
                  <a:pt x="1709840" y="209072"/>
                  <a:pt x="1631462" y="112898"/>
                  <a:pt x="1685925" y="180975"/>
                </a:cubicBezTo>
                <a:cubicBezTo>
                  <a:pt x="1687512" y="185738"/>
                  <a:pt x="1688196" y="190904"/>
                  <a:pt x="1690687" y="195263"/>
                </a:cubicBezTo>
                <a:cubicBezTo>
                  <a:pt x="1694625" y="202155"/>
                  <a:pt x="1700361" y="207854"/>
                  <a:pt x="1704975" y="214313"/>
                </a:cubicBezTo>
                <a:cubicBezTo>
                  <a:pt x="1708302" y="218970"/>
                  <a:pt x="1711467" y="223746"/>
                  <a:pt x="1714500" y="228600"/>
                </a:cubicBezTo>
                <a:cubicBezTo>
                  <a:pt x="1743220" y="274553"/>
                  <a:pt x="1716549" y="234056"/>
                  <a:pt x="1738312" y="266700"/>
                </a:cubicBezTo>
                <a:cubicBezTo>
                  <a:pt x="1739900" y="273050"/>
                  <a:pt x="1740417" y="279769"/>
                  <a:pt x="1743075" y="285750"/>
                </a:cubicBezTo>
                <a:cubicBezTo>
                  <a:pt x="1754587" y="311652"/>
                  <a:pt x="1768684" y="316755"/>
                  <a:pt x="1776412" y="347663"/>
                </a:cubicBezTo>
                <a:cubicBezTo>
                  <a:pt x="1782563" y="372266"/>
                  <a:pt x="1777544" y="361267"/>
                  <a:pt x="1790700" y="381000"/>
                </a:cubicBezTo>
                <a:cubicBezTo>
                  <a:pt x="1808659" y="452844"/>
                  <a:pt x="1780088" y="344403"/>
                  <a:pt x="1804987" y="419100"/>
                </a:cubicBezTo>
                <a:cubicBezTo>
                  <a:pt x="1809127" y="431519"/>
                  <a:pt x="1807251" y="446308"/>
                  <a:pt x="1814512" y="457200"/>
                </a:cubicBezTo>
                <a:cubicBezTo>
                  <a:pt x="1828211" y="477749"/>
                  <a:pt x="1839062" y="492746"/>
                  <a:pt x="1847850" y="519113"/>
                </a:cubicBezTo>
                <a:cubicBezTo>
                  <a:pt x="1849437" y="523875"/>
                  <a:pt x="1850121" y="529042"/>
                  <a:pt x="1852612" y="533400"/>
                </a:cubicBezTo>
                <a:cubicBezTo>
                  <a:pt x="1856550" y="540292"/>
                  <a:pt x="1862137" y="546100"/>
                  <a:pt x="1866900" y="552450"/>
                </a:cubicBezTo>
                <a:cubicBezTo>
                  <a:pt x="1878350" y="598250"/>
                  <a:pt x="1868571" y="580077"/>
                  <a:pt x="1890712" y="609600"/>
                </a:cubicBezTo>
                <a:cubicBezTo>
                  <a:pt x="1903312" y="659995"/>
                  <a:pt x="1886205" y="600649"/>
                  <a:pt x="1905000" y="642938"/>
                </a:cubicBezTo>
                <a:cubicBezTo>
                  <a:pt x="1909078" y="652113"/>
                  <a:pt x="1911350" y="661988"/>
                  <a:pt x="1914525" y="671513"/>
                </a:cubicBezTo>
                <a:cubicBezTo>
                  <a:pt x="1916595" y="677723"/>
                  <a:pt x="1916709" y="684547"/>
                  <a:pt x="1919287" y="690563"/>
                </a:cubicBezTo>
                <a:cubicBezTo>
                  <a:pt x="1921542" y="695824"/>
                  <a:pt x="1926252" y="699731"/>
                  <a:pt x="1928812" y="704850"/>
                </a:cubicBezTo>
                <a:cubicBezTo>
                  <a:pt x="1948530" y="744284"/>
                  <a:pt x="1915804" y="692482"/>
                  <a:pt x="1943100" y="733425"/>
                </a:cubicBezTo>
                <a:cubicBezTo>
                  <a:pt x="1944687" y="741363"/>
                  <a:pt x="1945536" y="749485"/>
                  <a:pt x="1947862" y="757238"/>
                </a:cubicBezTo>
                <a:cubicBezTo>
                  <a:pt x="1952422" y="772438"/>
                  <a:pt x="1959877" y="786030"/>
                  <a:pt x="1966912" y="800100"/>
                </a:cubicBezTo>
                <a:cubicBezTo>
                  <a:pt x="1968500" y="809625"/>
                  <a:pt x="1969333" y="819307"/>
                  <a:pt x="1971675" y="828675"/>
                </a:cubicBezTo>
                <a:cubicBezTo>
                  <a:pt x="1974110" y="838415"/>
                  <a:pt x="1978025" y="847725"/>
                  <a:pt x="1981200" y="857250"/>
                </a:cubicBezTo>
                <a:cubicBezTo>
                  <a:pt x="1982787" y="862013"/>
                  <a:pt x="1984977" y="866615"/>
                  <a:pt x="1985962" y="871538"/>
                </a:cubicBezTo>
                <a:cubicBezTo>
                  <a:pt x="1989446" y="888956"/>
                  <a:pt x="1992194" y="907814"/>
                  <a:pt x="2000250" y="923925"/>
                </a:cubicBezTo>
                <a:lnTo>
                  <a:pt x="2009775" y="942975"/>
                </a:lnTo>
                <a:cubicBezTo>
                  <a:pt x="2024661" y="1002526"/>
                  <a:pt x="2005636" y="928487"/>
                  <a:pt x="2019300" y="976313"/>
                </a:cubicBezTo>
                <a:cubicBezTo>
                  <a:pt x="2021098" y="982607"/>
                  <a:pt x="2022264" y="989069"/>
                  <a:pt x="2024062" y="995363"/>
                </a:cubicBezTo>
                <a:cubicBezTo>
                  <a:pt x="2025441" y="1000190"/>
                  <a:pt x="2027504" y="1004807"/>
                  <a:pt x="2028825" y="1009650"/>
                </a:cubicBezTo>
                <a:cubicBezTo>
                  <a:pt x="2042323" y="1059139"/>
                  <a:pt x="2031275" y="1033600"/>
                  <a:pt x="2047875" y="1066800"/>
                </a:cubicBezTo>
                <a:cubicBezTo>
                  <a:pt x="2049462" y="1073150"/>
                  <a:pt x="2051217" y="1079460"/>
                  <a:pt x="2052637" y="1085850"/>
                </a:cubicBezTo>
                <a:cubicBezTo>
                  <a:pt x="2054393" y="1093752"/>
                  <a:pt x="2055074" y="1101910"/>
                  <a:pt x="2057400" y="1109663"/>
                </a:cubicBezTo>
                <a:cubicBezTo>
                  <a:pt x="2063755" y="1130845"/>
                  <a:pt x="2065729" y="1131681"/>
                  <a:pt x="2076450" y="1147763"/>
                </a:cubicBezTo>
                <a:cubicBezTo>
                  <a:pt x="2078037" y="1154113"/>
                  <a:pt x="2078914" y="1160684"/>
                  <a:pt x="2081212" y="1166813"/>
                </a:cubicBezTo>
                <a:cubicBezTo>
                  <a:pt x="2083705" y="1173461"/>
                  <a:pt x="2088697" y="1179063"/>
                  <a:pt x="2090737" y="1185863"/>
                </a:cubicBezTo>
                <a:cubicBezTo>
                  <a:pt x="2108527" y="1245159"/>
                  <a:pt x="2082462" y="1188363"/>
                  <a:pt x="2105025" y="1233488"/>
                </a:cubicBezTo>
                <a:cubicBezTo>
                  <a:pt x="2106480" y="1239307"/>
                  <a:pt x="2113972" y="1273415"/>
                  <a:pt x="2119312" y="1285875"/>
                </a:cubicBezTo>
                <a:cubicBezTo>
                  <a:pt x="2122109" y="1292401"/>
                  <a:pt x="2126288" y="1298299"/>
                  <a:pt x="2128837" y="1304925"/>
                </a:cubicBezTo>
                <a:cubicBezTo>
                  <a:pt x="2134243" y="1318982"/>
                  <a:pt x="2138362" y="1333500"/>
                  <a:pt x="2143125" y="1347788"/>
                </a:cubicBezTo>
                <a:cubicBezTo>
                  <a:pt x="2144712" y="1352550"/>
                  <a:pt x="2146669" y="1357205"/>
                  <a:pt x="2147887" y="1362075"/>
                </a:cubicBezTo>
                <a:cubicBezTo>
                  <a:pt x="2151062" y="1374775"/>
                  <a:pt x="2150151" y="1389283"/>
                  <a:pt x="2157412" y="1400175"/>
                </a:cubicBezTo>
                <a:lnTo>
                  <a:pt x="2166937" y="1414463"/>
                </a:lnTo>
                <a:cubicBezTo>
                  <a:pt x="2168525" y="1422400"/>
                  <a:pt x="2170252" y="1430311"/>
                  <a:pt x="2171700" y="1438275"/>
                </a:cubicBezTo>
                <a:cubicBezTo>
                  <a:pt x="2173427" y="1447776"/>
                  <a:pt x="2174568" y="1457381"/>
                  <a:pt x="2176462" y="1466850"/>
                </a:cubicBezTo>
                <a:cubicBezTo>
                  <a:pt x="2177746" y="1473268"/>
                  <a:pt x="2179805" y="1479510"/>
                  <a:pt x="2181225" y="1485900"/>
                </a:cubicBezTo>
                <a:cubicBezTo>
                  <a:pt x="2182981" y="1493802"/>
                  <a:pt x="2184539" y="1501749"/>
                  <a:pt x="2185987" y="1509713"/>
                </a:cubicBezTo>
                <a:cubicBezTo>
                  <a:pt x="2187714" y="1519214"/>
                  <a:pt x="2188655" y="1528862"/>
                  <a:pt x="2190750" y="1538288"/>
                </a:cubicBezTo>
                <a:cubicBezTo>
                  <a:pt x="2191839" y="1543188"/>
                  <a:pt x="2194191" y="1547732"/>
                  <a:pt x="2195512" y="1552575"/>
                </a:cubicBezTo>
                <a:cubicBezTo>
                  <a:pt x="2198956" y="1565205"/>
                  <a:pt x="2201862" y="1577975"/>
                  <a:pt x="2205037" y="1590675"/>
                </a:cubicBezTo>
                <a:cubicBezTo>
                  <a:pt x="2206625" y="1597025"/>
                  <a:pt x="2208874" y="1603245"/>
                  <a:pt x="2209800" y="1609725"/>
                </a:cubicBezTo>
                <a:cubicBezTo>
                  <a:pt x="2211387" y="1620838"/>
                  <a:pt x="2213445" y="1631893"/>
                  <a:pt x="2214562" y="1643063"/>
                </a:cubicBezTo>
                <a:cubicBezTo>
                  <a:pt x="2222458" y="1722028"/>
                  <a:pt x="2213473" y="1681566"/>
                  <a:pt x="2224087" y="1724025"/>
                </a:cubicBezTo>
                <a:cubicBezTo>
                  <a:pt x="2225675" y="1738313"/>
                  <a:pt x="2228132" y="1752530"/>
                  <a:pt x="2228850" y="1766888"/>
                </a:cubicBezTo>
                <a:cubicBezTo>
                  <a:pt x="2237243" y="1934745"/>
                  <a:pt x="2221214" y="1864939"/>
                  <a:pt x="2238375" y="1933575"/>
                </a:cubicBezTo>
                <a:cubicBezTo>
                  <a:pt x="2239962" y="1947863"/>
                  <a:pt x="2240951" y="1962230"/>
                  <a:pt x="2243137" y="1976438"/>
                </a:cubicBezTo>
                <a:cubicBezTo>
                  <a:pt x="2244132" y="1982907"/>
                  <a:pt x="2246729" y="1989048"/>
                  <a:pt x="2247900" y="1995488"/>
                </a:cubicBezTo>
                <a:cubicBezTo>
                  <a:pt x="2249908" y="2006532"/>
                  <a:pt x="2251178" y="2017698"/>
                  <a:pt x="2252662" y="2028825"/>
                </a:cubicBezTo>
                <a:cubicBezTo>
                  <a:pt x="2253476" y="2034931"/>
                  <a:pt x="2260300" y="2092085"/>
                  <a:pt x="2262187" y="2100263"/>
                </a:cubicBezTo>
                <a:cubicBezTo>
                  <a:pt x="2264445" y="2110046"/>
                  <a:pt x="2270061" y="2118934"/>
                  <a:pt x="2271712" y="2128838"/>
                </a:cubicBezTo>
                <a:cubicBezTo>
                  <a:pt x="2273300" y="2138363"/>
                  <a:pt x="2274133" y="2148045"/>
                  <a:pt x="2276475" y="2157413"/>
                </a:cubicBezTo>
                <a:cubicBezTo>
                  <a:pt x="2278910" y="2167153"/>
                  <a:pt x="2286000" y="2185988"/>
                  <a:pt x="2286000" y="2185988"/>
                </a:cubicBezTo>
                <a:cubicBezTo>
                  <a:pt x="2287587" y="2195513"/>
                  <a:pt x="2289696" y="2204966"/>
                  <a:pt x="2290762" y="2214563"/>
                </a:cubicBezTo>
                <a:cubicBezTo>
                  <a:pt x="2292873" y="2233562"/>
                  <a:pt x="2292382" y="2252857"/>
                  <a:pt x="2295525" y="2271713"/>
                </a:cubicBezTo>
                <a:cubicBezTo>
                  <a:pt x="2297176" y="2281617"/>
                  <a:pt x="2305050" y="2300288"/>
                  <a:pt x="2305050" y="2300288"/>
                </a:cubicBezTo>
                <a:cubicBezTo>
                  <a:pt x="2306637" y="2314575"/>
                  <a:pt x="2306993" y="2329054"/>
                  <a:pt x="2309812" y="2343150"/>
                </a:cubicBezTo>
                <a:cubicBezTo>
                  <a:pt x="2311781" y="2352995"/>
                  <a:pt x="2319337" y="2371725"/>
                  <a:pt x="2319337" y="2371725"/>
                </a:cubicBezTo>
                <a:cubicBezTo>
                  <a:pt x="2330996" y="2476650"/>
                  <a:pt x="2315221" y="2369386"/>
                  <a:pt x="2333625" y="2438400"/>
                </a:cubicBezTo>
                <a:cubicBezTo>
                  <a:pt x="2337796" y="2454043"/>
                  <a:pt x="2339223" y="2470319"/>
                  <a:pt x="2343150" y="2486025"/>
                </a:cubicBezTo>
                <a:cubicBezTo>
                  <a:pt x="2345585" y="2495765"/>
                  <a:pt x="2352675" y="2514600"/>
                  <a:pt x="2352675" y="2514600"/>
                </a:cubicBezTo>
                <a:cubicBezTo>
                  <a:pt x="2354262" y="2525713"/>
                  <a:pt x="2355236" y="2536931"/>
                  <a:pt x="2357437" y="2547938"/>
                </a:cubicBezTo>
                <a:cubicBezTo>
                  <a:pt x="2358422" y="2552861"/>
                  <a:pt x="2360821" y="2557398"/>
                  <a:pt x="2362200" y="2562225"/>
                </a:cubicBezTo>
                <a:cubicBezTo>
                  <a:pt x="2374163" y="2604094"/>
                  <a:pt x="2360303" y="2561299"/>
                  <a:pt x="2371725" y="2595563"/>
                </a:cubicBezTo>
                <a:cubicBezTo>
                  <a:pt x="2373312" y="2605088"/>
                  <a:pt x="2374392" y="2614712"/>
                  <a:pt x="2376487" y="2624138"/>
                </a:cubicBezTo>
                <a:cubicBezTo>
                  <a:pt x="2377576" y="2629038"/>
                  <a:pt x="2380540" y="2633455"/>
                  <a:pt x="2381250" y="2638425"/>
                </a:cubicBezTo>
                <a:cubicBezTo>
                  <a:pt x="2385316" y="2666887"/>
                  <a:pt x="2381684" y="2696874"/>
                  <a:pt x="2390775" y="2724150"/>
                </a:cubicBezTo>
                <a:cubicBezTo>
                  <a:pt x="2402659" y="2759806"/>
                  <a:pt x="2403089" y="2758772"/>
                  <a:pt x="2409825" y="2819400"/>
                </a:cubicBezTo>
                <a:cubicBezTo>
                  <a:pt x="2411412" y="2833688"/>
                  <a:pt x="2413484" y="2847930"/>
                  <a:pt x="2414587" y="2862263"/>
                </a:cubicBezTo>
                <a:cubicBezTo>
                  <a:pt x="2416660" y="2889217"/>
                  <a:pt x="2416129" y="2916384"/>
                  <a:pt x="2419350" y="2943225"/>
                </a:cubicBezTo>
                <a:cubicBezTo>
                  <a:pt x="2420910" y="2956223"/>
                  <a:pt x="2425700" y="2968625"/>
                  <a:pt x="2428875" y="2981325"/>
                </a:cubicBezTo>
                <a:cubicBezTo>
                  <a:pt x="2436073" y="3010119"/>
                  <a:pt x="2431565" y="2994159"/>
                  <a:pt x="2443162" y="3028950"/>
                </a:cubicBezTo>
                <a:lnTo>
                  <a:pt x="2452687" y="3057525"/>
                </a:lnTo>
                <a:cubicBezTo>
                  <a:pt x="2464181" y="3114995"/>
                  <a:pt x="2457092" y="3089791"/>
                  <a:pt x="2471737" y="3133725"/>
                </a:cubicBezTo>
                <a:lnTo>
                  <a:pt x="2471737" y="3133725"/>
                </a:lnTo>
                <a:cubicBezTo>
                  <a:pt x="2474210" y="3143617"/>
                  <a:pt x="2481678" y="3175554"/>
                  <a:pt x="2486025" y="3181350"/>
                </a:cubicBezTo>
                <a:lnTo>
                  <a:pt x="2500312" y="3200400"/>
                </a:lnTo>
                <a:cubicBezTo>
                  <a:pt x="2503487" y="3209925"/>
                  <a:pt x="2507402" y="3219235"/>
                  <a:pt x="2509837" y="3228975"/>
                </a:cubicBezTo>
                <a:cubicBezTo>
                  <a:pt x="2511425" y="3235325"/>
                  <a:pt x="2512302" y="3241896"/>
                  <a:pt x="2514600" y="3248025"/>
                </a:cubicBezTo>
                <a:cubicBezTo>
                  <a:pt x="2517093" y="3254672"/>
                  <a:pt x="2520950" y="3260725"/>
                  <a:pt x="2524125" y="3267075"/>
                </a:cubicBezTo>
                <a:cubicBezTo>
                  <a:pt x="2539011" y="3326626"/>
                  <a:pt x="2519986" y="3252587"/>
                  <a:pt x="2533650" y="3300413"/>
                </a:cubicBezTo>
                <a:cubicBezTo>
                  <a:pt x="2543418" y="3334603"/>
                  <a:pt x="2533365" y="3304033"/>
                  <a:pt x="2543175" y="3343275"/>
                </a:cubicBezTo>
                <a:cubicBezTo>
                  <a:pt x="2549090" y="3366934"/>
                  <a:pt x="2547236" y="3349345"/>
                  <a:pt x="2557462" y="3376613"/>
                </a:cubicBezTo>
                <a:cubicBezTo>
                  <a:pt x="2559760" y="3382742"/>
                  <a:pt x="2560805" y="3389273"/>
                  <a:pt x="2562225" y="3395663"/>
                </a:cubicBezTo>
                <a:cubicBezTo>
                  <a:pt x="2563981" y="3403565"/>
                  <a:pt x="2565024" y="3411622"/>
                  <a:pt x="2566987" y="3419475"/>
                </a:cubicBezTo>
                <a:cubicBezTo>
                  <a:pt x="2568205" y="3424345"/>
                  <a:pt x="2570429" y="3428920"/>
                  <a:pt x="2571750" y="3433763"/>
                </a:cubicBezTo>
                <a:cubicBezTo>
                  <a:pt x="2575195" y="3446393"/>
                  <a:pt x="2577136" y="3459444"/>
                  <a:pt x="2581275" y="3471863"/>
                </a:cubicBezTo>
                <a:cubicBezTo>
                  <a:pt x="2582862" y="3476625"/>
                  <a:pt x="2583792" y="3481660"/>
                  <a:pt x="2586037" y="3486150"/>
                </a:cubicBezTo>
                <a:cubicBezTo>
                  <a:pt x="2588597" y="3491270"/>
                  <a:pt x="2592387" y="3495675"/>
                  <a:pt x="2595562" y="3500438"/>
                </a:cubicBezTo>
                <a:cubicBezTo>
                  <a:pt x="2602761" y="3529231"/>
                  <a:pt x="2598254" y="3513275"/>
                  <a:pt x="2609850" y="3548063"/>
                </a:cubicBezTo>
                <a:cubicBezTo>
                  <a:pt x="2611437" y="3552825"/>
                  <a:pt x="2611828" y="3558173"/>
                  <a:pt x="2614612" y="3562350"/>
                </a:cubicBezTo>
                <a:cubicBezTo>
                  <a:pt x="2627873" y="3582242"/>
                  <a:pt x="2620089" y="3572591"/>
                  <a:pt x="2638425" y="3590925"/>
                </a:cubicBezTo>
                <a:cubicBezTo>
                  <a:pt x="2646242" y="3614380"/>
                  <a:pt x="2637590" y="3598167"/>
                  <a:pt x="2657475" y="3614738"/>
                </a:cubicBezTo>
                <a:cubicBezTo>
                  <a:pt x="2670294" y="3625421"/>
                  <a:pt x="2670845" y="3631792"/>
                  <a:pt x="2686050" y="3638550"/>
                </a:cubicBezTo>
                <a:cubicBezTo>
                  <a:pt x="2695225" y="3642628"/>
                  <a:pt x="2705100" y="3644900"/>
                  <a:pt x="2714625" y="3648075"/>
                </a:cubicBezTo>
                <a:lnTo>
                  <a:pt x="2728912" y="3652838"/>
                </a:lnTo>
                <a:cubicBezTo>
                  <a:pt x="2779369" y="3669657"/>
                  <a:pt x="2738245" y="3657394"/>
                  <a:pt x="2857500" y="3662363"/>
                </a:cubicBezTo>
                <a:lnTo>
                  <a:pt x="3048000" y="3657600"/>
                </a:lnTo>
                <a:cubicBezTo>
                  <a:pt x="3084186" y="3656027"/>
                  <a:pt x="3066032" y="3653805"/>
                  <a:pt x="3090862" y="3648075"/>
                </a:cubicBezTo>
                <a:cubicBezTo>
                  <a:pt x="3106637" y="3644435"/>
                  <a:pt x="3122612" y="3641725"/>
                  <a:pt x="3138487" y="3638550"/>
                </a:cubicBezTo>
                <a:cubicBezTo>
                  <a:pt x="3146425" y="3636963"/>
                  <a:pt x="3154447" y="3635751"/>
                  <a:pt x="3162300" y="3633788"/>
                </a:cubicBezTo>
                <a:lnTo>
                  <a:pt x="3181350" y="3629025"/>
                </a:lnTo>
                <a:cubicBezTo>
                  <a:pt x="3217216" y="3605113"/>
                  <a:pt x="3171635" y="3633188"/>
                  <a:pt x="3214687" y="3614738"/>
                </a:cubicBezTo>
                <a:cubicBezTo>
                  <a:pt x="3219948" y="3612483"/>
                  <a:pt x="3224005" y="3608053"/>
                  <a:pt x="3228975" y="3605213"/>
                </a:cubicBezTo>
                <a:cubicBezTo>
                  <a:pt x="3235139" y="3601691"/>
                  <a:pt x="3241675" y="3598863"/>
                  <a:pt x="3248025" y="3595688"/>
                </a:cubicBezTo>
                <a:cubicBezTo>
                  <a:pt x="3252787" y="3590925"/>
                  <a:pt x="3258576" y="3587004"/>
                  <a:pt x="3262312" y="3581400"/>
                </a:cubicBezTo>
                <a:cubicBezTo>
                  <a:pt x="3265097" y="3577223"/>
                  <a:pt x="3263525" y="3570663"/>
                  <a:pt x="3267075" y="3567113"/>
                </a:cubicBezTo>
                <a:cubicBezTo>
                  <a:pt x="3270625" y="3563563"/>
                  <a:pt x="3276872" y="3564595"/>
                  <a:pt x="3281362" y="3562350"/>
                </a:cubicBezTo>
                <a:cubicBezTo>
                  <a:pt x="3286482" y="3559790"/>
                  <a:pt x="3290887" y="3556000"/>
                  <a:pt x="3295650" y="3552825"/>
                </a:cubicBezTo>
                <a:cubicBezTo>
                  <a:pt x="3298825" y="3548063"/>
                  <a:pt x="3301372" y="3542816"/>
                  <a:pt x="3305175" y="3538538"/>
                </a:cubicBezTo>
                <a:cubicBezTo>
                  <a:pt x="3314124" y="3528470"/>
                  <a:pt x="3333750" y="3509963"/>
                  <a:pt x="3333750" y="3509963"/>
                </a:cubicBezTo>
                <a:cubicBezTo>
                  <a:pt x="3346917" y="3470456"/>
                  <a:pt x="3324815" y="3532595"/>
                  <a:pt x="3357562" y="3467100"/>
                </a:cubicBezTo>
                <a:cubicBezTo>
                  <a:pt x="3360737" y="3460750"/>
                  <a:pt x="3363149" y="3453957"/>
                  <a:pt x="3367087" y="3448050"/>
                </a:cubicBezTo>
                <a:cubicBezTo>
                  <a:pt x="3375893" y="3434841"/>
                  <a:pt x="3395662" y="3409950"/>
                  <a:pt x="3395662" y="3409950"/>
                </a:cubicBezTo>
                <a:cubicBezTo>
                  <a:pt x="3400292" y="3396062"/>
                  <a:pt x="3401544" y="3390063"/>
                  <a:pt x="3409950" y="3376613"/>
                </a:cubicBezTo>
                <a:cubicBezTo>
                  <a:pt x="3414157" y="3369882"/>
                  <a:pt x="3419475" y="3363913"/>
                  <a:pt x="3424237" y="3357563"/>
                </a:cubicBezTo>
                <a:lnTo>
                  <a:pt x="3433762" y="3328988"/>
                </a:lnTo>
                <a:cubicBezTo>
                  <a:pt x="3435350" y="3324225"/>
                  <a:pt x="3437308" y="3319570"/>
                  <a:pt x="3438525" y="3314700"/>
                </a:cubicBezTo>
                <a:cubicBezTo>
                  <a:pt x="3440943" y="3305025"/>
                  <a:pt x="3443948" y="3290934"/>
                  <a:pt x="3448050" y="3281363"/>
                </a:cubicBezTo>
                <a:cubicBezTo>
                  <a:pt x="3450847" y="3274838"/>
                  <a:pt x="3454400" y="3268663"/>
                  <a:pt x="3457575" y="3262313"/>
                </a:cubicBezTo>
                <a:cubicBezTo>
                  <a:pt x="3460237" y="3251662"/>
                  <a:pt x="3467223" y="3221647"/>
                  <a:pt x="3471862" y="3214688"/>
                </a:cubicBezTo>
                <a:cubicBezTo>
                  <a:pt x="3475037" y="3209925"/>
                  <a:pt x="3478827" y="3205520"/>
                  <a:pt x="3481387" y="3200400"/>
                </a:cubicBezTo>
                <a:cubicBezTo>
                  <a:pt x="3485977" y="3191220"/>
                  <a:pt x="3487857" y="3176228"/>
                  <a:pt x="3490912" y="3167063"/>
                </a:cubicBezTo>
                <a:cubicBezTo>
                  <a:pt x="3493615" y="3158953"/>
                  <a:pt x="3497923" y="3151421"/>
                  <a:pt x="3500437" y="3143250"/>
                </a:cubicBezTo>
                <a:cubicBezTo>
                  <a:pt x="3504287" y="3130738"/>
                  <a:pt x="3504108" y="3116859"/>
                  <a:pt x="3509962" y="3105150"/>
                </a:cubicBezTo>
                <a:cubicBezTo>
                  <a:pt x="3513137" y="3098800"/>
                  <a:pt x="3516690" y="3092625"/>
                  <a:pt x="3519487" y="3086100"/>
                </a:cubicBezTo>
                <a:cubicBezTo>
                  <a:pt x="3531005" y="3059225"/>
                  <a:pt x="3516924" y="3085000"/>
                  <a:pt x="3529012" y="3052763"/>
                </a:cubicBezTo>
                <a:cubicBezTo>
                  <a:pt x="3531505" y="3046115"/>
                  <a:pt x="3535362" y="3040063"/>
                  <a:pt x="3538537" y="3033713"/>
                </a:cubicBezTo>
                <a:cubicBezTo>
                  <a:pt x="3545869" y="2997058"/>
                  <a:pt x="3541335" y="3017761"/>
                  <a:pt x="3552825" y="2971800"/>
                </a:cubicBezTo>
                <a:cubicBezTo>
                  <a:pt x="3554412" y="2965450"/>
                  <a:pt x="3554660" y="2958604"/>
                  <a:pt x="3557587" y="2952750"/>
                </a:cubicBezTo>
                <a:lnTo>
                  <a:pt x="3567112" y="2933700"/>
                </a:lnTo>
                <a:cubicBezTo>
                  <a:pt x="3568700" y="2924175"/>
                  <a:pt x="3569780" y="2914551"/>
                  <a:pt x="3571875" y="2905125"/>
                </a:cubicBezTo>
                <a:cubicBezTo>
                  <a:pt x="3572964" y="2900225"/>
                  <a:pt x="3575258" y="2895665"/>
                  <a:pt x="3576637" y="2890838"/>
                </a:cubicBezTo>
                <a:cubicBezTo>
                  <a:pt x="3578435" y="2884544"/>
                  <a:pt x="3579519" y="2878057"/>
                  <a:pt x="3581400" y="2871788"/>
                </a:cubicBezTo>
                <a:cubicBezTo>
                  <a:pt x="3584285" y="2862171"/>
                  <a:pt x="3588956" y="2853058"/>
                  <a:pt x="3590925" y="2843213"/>
                </a:cubicBezTo>
                <a:cubicBezTo>
                  <a:pt x="3593646" y="2829606"/>
                  <a:pt x="3596412" y="2813811"/>
                  <a:pt x="3600450" y="2800350"/>
                </a:cubicBezTo>
                <a:cubicBezTo>
                  <a:pt x="3603335" y="2790733"/>
                  <a:pt x="3608006" y="2781620"/>
                  <a:pt x="3609975" y="2771775"/>
                </a:cubicBezTo>
                <a:cubicBezTo>
                  <a:pt x="3612696" y="2758170"/>
                  <a:pt x="3615462" y="2742372"/>
                  <a:pt x="3619500" y="2728913"/>
                </a:cubicBezTo>
                <a:cubicBezTo>
                  <a:pt x="3622385" y="2719296"/>
                  <a:pt x="3625850" y="2709863"/>
                  <a:pt x="3629025" y="2700338"/>
                </a:cubicBezTo>
                <a:cubicBezTo>
                  <a:pt x="3630612" y="2695575"/>
                  <a:pt x="3631542" y="2690540"/>
                  <a:pt x="3633787" y="2686050"/>
                </a:cubicBezTo>
                <a:cubicBezTo>
                  <a:pt x="3636962" y="2679700"/>
                  <a:pt x="3640819" y="2673647"/>
                  <a:pt x="3643312" y="2667000"/>
                </a:cubicBezTo>
                <a:cubicBezTo>
                  <a:pt x="3645610" y="2660871"/>
                  <a:pt x="3645557" y="2653992"/>
                  <a:pt x="3648075" y="2647950"/>
                </a:cubicBezTo>
                <a:cubicBezTo>
                  <a:pt x="3653536" y="2634843"/>
                  <a:pt x="3662635" y="2623320"/>
                  <a:pt x="3667125" y="2609850"/>
                </a:cubicBezTo>
                <a:lnTo>
                  <a:pt x="3686175" y="2552700"/>
                </a:lnTo>
                <a:cubicBezTo>
                  <a:pt x="3687762" y="2547938"/>
                  <a:pt x="3687925" y="2542429"/>
                  <a:pt x="3690937" y="2538413"/>
                </a:cubicBezTo>
                <a:cubicBezTo>
                  <a:pt x="3708659" y="2514784"/>
                  <a:pt x="3700822" y="2525968"/>
                  <a:pt x="3714750" y="2505075"/>
                </a:cubicBezTo>
                <a:cubicBezTo>
                  <a:pt x="3717925" y="2495550"/>
                  <a:pt x="3722306" y="2486345"/>
                  <a:pt x="3724275" y="2476500"/>
                </a:cubicBezTo>
                <a:cubicBezTo>
                  <a:pt x="3727071" y="2462519"/>
                  <a:pt x="3728307" y="2451217"/>
                  <a:pt x="3733800" y="2438400"/>
                </a:cubicBezTo>
                <a:cubicBezTo>
                  <a:pt x="3736597" y="2431875"/>
                  <a:pt x="3740688" y="2425942"/>
                  <a:pt x="3743325" y="2419350"/>
                </a:cubicBezTo>
                <a:cubicBezTo>
                  <a:pt x="3747054" y="2410028"/>
                  <a:pt x="3749675" y="2400300"/>
                  <a:pt x="3752850" y="2390775"/>
                </a:cubicBezTo>
                <a:lnTo>
                  <a:pt x="3762375" y="2362200"/>
                </a:lnTo>
                <a:lnTo>
                  <a:pt x="3771900" y="2333625"/>
                </a:lnTo>
                <a:cubicBezTo>
                  <a:pt x="3773487" y="2328863"/>
                  <a:pt x="3774417" y="2323828"/>
                  <a:pt x="3776662" y="2319338"/>
                </a:cubicBezTo>
                <a:cubicBezTo>
                  <a:pt x="3779837" y="2312988"/>
                  <a:pt x="3783942" y="2307023"/>
                  <a:pt x="3786187" y="2300288"/>
                </a:cubicBezTo>
                <a:cubicBezTo>
                  <a:pt x="3790327" y="2287869"/>
                  <a:pt x="3788451" y="2273080"/>
                  <a:pt x="3795712" y="2262188"/>
                </a:cubicBezTo>
                <a:cubicBezTo>
                  <a:pt x="3798887" y="2257425"/>
                  <a:pt x="3802677" y="2253020"/>
                  <a:pt x="3805237" y="2247900"/>
                </a:cubicBezTo>
                <a:cubicBezTo>
                  <a:pt x="3824956" y="2208464"/>
                  <a:pt x="3792227" y="2260274"/>
                  <a:pt x="3819525" y="2219325"/>
                </a:cubicBezTo>
                <a:lnTo>
                  <a:pt x="3833812" y="2176463"/>
                </a:lnTo>
                <a:cubicBezTo>
                  <a:pt x="3835400" y="2171700"/>
                  <a:pt x="3837358" y="2167045"/>
                  <a:pt x="3838575" y="2162175"/>
                </a:cubicBezTo>
                <a:cubicBezTo>
                  <a:pt x="3849636" y="2117927"/>
                  <a:pt x="3836423" y="2172936"/>
                  <a:pt x="3848100" y="2114550"/>
                </a:cubicBezTo>
                <a:cubicBezTo>
                  <a:pt x="3849384" y="2108132"/>
                  <a:pt x="3851275" y="2101850"/>
                  <a:pt x="3852862" y="2095500"/>
                </a:cubicBezTo>
                <a:cubicBezTo>
                  <a:pt x="3854450" y="2079625"/>
                  <a:pt x="3854037" y="2063421"/>
                  <a:pt x="3857625" y="2047875"/>
                </a:cubicBezTo>
                <a:cubicBezTo>
                  <a:pt x="3858912" y="2042298"/>
                  <a:pt x="3865505" y="2039070"/>
                  <a:pt x="3867150" y="2033588"/>
                </a:cubicBezTo>
                <a:cubicBezTo>
                  <a:pt x="3870376" y="2022836"/>
                  <a:pt x="3870520" y="2011389"/>
                  <a:pt x="3871912" y="2000250"/>
                </a:cubicBezTo>
                <a:cubicBezTo>
                  <a:pt x="3873695" y="1985986"/>
                  <a:pt x="3874892" y="1971652"/>
                  <a:pt x="3876675" y="1957388"/>
                </a:cubicBezTo>
                <a:cubicBezTo>
                  <a:pt x="3878067" y="1946249"/>
                  <a:pt x="3880637" y="1935247"/>
                  <a:pt x="3881437" y="1924050"/>
                </a:cubicBezTo>
                <a:cubicBezTo>
                  <a:pt x="3882229" y="1912966"/>
                  <a:pt x="3881437" y="1901825"/>
                  <a:pt x="3881437" y="18907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8358188" y="1460628"/>
            <a:ext cx="0" cy="414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067925" y="5078540"/>
            <a:ext cx="0" cy="414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09438" y="2711539"/>
            <a:ext cx="117992" cy="224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34182" y="3381990"/>
            <a:ext cx="400085" cy="3433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9136233" y="2638214"/>
            <a:ext cx="171450" cy="404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9243215" y="3312634"/>
            <a:ext cx="291310" cy="494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9385497" y="4077873"/>
            <a:ext cx="298055" cy="52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922725" y="3372134"/>
            <a:ext cx="238477" cy="420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678319" y="4120252"/>
            <a:ext cx="214312" cy="4138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01013" y="122396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72677" y="287071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45</a:t>
            </a:r>
            <a:r>
              <a:rPr lang="en-US" baseline="30000" dirty="0">
                <a:solidFill>
                  <a:schemeClr val="accent6"/>
                </a:solidFill>
              </a:rPr>
              <a:t>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82180" y="2539231"/>
            <a:ext cx="6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135</a:t>
            </a:r>
            <a:r>
              <a:rPr lang="en-US" baseline="30000" dirty="0">
                <a:solidFill>
                  <a:schemeClr val="accent6"/>
                </a:solidFill>
              </a:rPr>
              <a:t>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65272" y="3474793"/>
            <a:ext cx="73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838885" y="4284058"/>
            <a:ext cx="8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225</a:t>
            </a:r>
            <a:r>
              <a:rPr lang="en-US" baseline="30000" dirty="0">
                <a:solidFill>
                  <a:schemeClr val="accent6"/>
                </a:solidFill>
              </a:rPr>
              <a:t>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53391" y="5467112"/>
            <a:ext cx="76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794338" y="4017349"/>
            <a:ext cx="78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315</a:t>
            </a:r>
            <a:r>
              <a:rPr lang="en-US" baseline="30000" dirty="0">
                <a:solidFill>
                  <a:schemeClr val="accent6"/>
                </a:solidFill>
              </a:rPr>
              <a:t>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933061" y="3170084"/>
            <a:ext cx="78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360</a:t>
            </a:r>
            <a:r>
              <a:rPr lang="en-US" baseline="30000" dirty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2152650" y="295275"/>
            <a:ext cx="0" cy="6057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24000" y="3324225"/>
            <a:ext cx="10210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52650" y="1143000"/>
            <a:ext cx="88296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52650" y="5267325"/>
            <a:ext cx="9086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52650" y="2609850"/>
            <a:ext cx="89344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52650" y="1819275"/>
            <a:ext cx="89344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52650" y="4600575"/>
            <a:ext cx="89344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52650" y="3990975"/>
            <a:ext cx="89344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2437" y="478437"/>
            <a:ext cx="0" cy="5796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5679" y="478437"/>
            <a:ext cx="0" cy="5796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42386" y="425748"/>
            <a:ext cx="0" cy="5796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486845" y="478437"/>
            <a:ext cx="0" cy="5796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8913" y="530524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101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4064" y="530523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101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2089" y="540735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101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26548" y="540736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100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54675" y="5939522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101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9450" y="5934075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101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99450" y="5934074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101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4064" y="10541083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101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8943908" y="5952222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100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4674" y="5448191"/>
            <a:ext cx="145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180</a:t>
            </a:r>
            <a:r>
              <a:rPr lang="en-US" sz="3600" baseline="30000" dirty="0">
                <a:solidFill>
                  <a:schemeClr val="bg1"/>
                </a:solidFill>
              </a:rPr>
              <a:t>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70463" y="5448191"/>
            <a:ext cx="10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90</a:t>
            </a:r>
            <a:r>
              <a:rPr lang="en-US" sz="3600" baseline="30000" dirty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04108" y="5448191"/>
            <a:ext cx="131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270</a:t>
            </a:r>
            <a:r>
              <a:rPr lang="en-US" sz="3600" baseline="30000" dirty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62820" y="5448191"/>
            <a:ext cx="143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180</a:t>
            </a:r>
            <a:r>
              <a:rPr lang="en-US" sz="3600" baseline="30000" dirty="0">
                <a:solidFill>
                  <a:schemeClr val="bg1"/>
                </a:solidFill>
              </a:rPr>
              <a:t>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8804" y="5448191"/>
            <a:ext cx="201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receiver 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5342" y="4866371"/>
            <a:ext cx="98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 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6919" y="4229784"/>
            <a:ext cx="138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- A/2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6954" y="3629598"/>
            <a:ext cx="169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- A/4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27837" y="2264296"/>
            <a:ext cx="105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A/4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4900" y="1465279"/>
            <a:ext cx="114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 A/2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9008" y="750903"/>
            <a:ext cx="98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8" name="Freeform: Shape 47"/>
          <p:cNvSpPr/>
          <p:nvPr/>
        </p:nvSpPr>
        <p:spPr>
          <a:xfrm>
            <a:off x="2165350" y="1157074"/>
            <a:ext cx="2006600" cy="4113426"/>
          </a:xfrm>
          <a:custGeom>
            <a:avLst/>
            <a:gdLst>
              <a:gd name="connsiteX0" fmla="*/ 0 w 2006600"/>
              <a:gd name="connsiteY0" fmla="*/ 2170326 h 4113426"/>
              <a:gd name="connsiteX1" fmla="*/ 31750 w 2006600"/>
              <a:gd name="connsiteY1" fmla="*/ 2183026 h 4113426"/>
              <a:gd name="connsiteX2" fmla="*/ 76200 w 2006600"/>
              <a:gd name="connsiteY2" fmla="*/ 2202076 h 4113426"/>
              <a:gd name="connsiteX3" fmla="*/ 95250 w 2006600"/>
              <a:gd name="connsiteY3" fmla="*/ 2221126 h 4113426"/>
              <a:gd name="connsiteX4" fmla="*/ 114300 w 2006600"/>
              <a:gd name="connsiteY4" fmla="*/ 2233826 h 4113426"/>
              <a:gd name="connsiteX5" fmla="*/ 158750 w 2006600"/>
              <a:gd name="connsiteY5" fmla="*/ 2290976 h 4113426"/>
              <a:gd name="connsiteX6" fmla="*/ 171450 w 2006600"/>
              <a:gd name="connsiteY6" fmla="*/ 2316376 h 4113426"/>
              <a:gd name="connsiteX7" fmla="*/ 177800 w 2006600"/>
              <a:gd name="connsiteY7" fmla="*/ 2341776 h 4113426"/>
              <a:gd name="connsiteX8" fmla="*/ 203200 w 2006600"/>
              <a:gd name="connsiteY8" fmla="*/ 2379876 h 4113426"/>
              <a:gd name="connsiteX9" fmla="*/ 215900 w 2006600"/>
              <a:gd name="connsiteY9" fmla="*/ 2417976 h 4113426"/>
              <a:gd name="connsiteX10" fmla="*/ 228600 w 2006600"/>
              <a:gd name="connsiteY10" fmla="*/ 2487826 h 4113426"/>
              <a:gd name="connsiteX11" fmla="*/ 234950 w 2006600"/>
              <a:gd name="connsiteY11" fmla="*/ 2525926 h 4113426"/>
              <a:gd name="connsiteX12" fmla="*/ 241300 w 2006600"/>
              <a:gd name="connsiteY12" fmla="*/ 2697376 h 4113426"/>
              <a:gd name="connsiteX13" fmla="*/ 254000 w 2006600"/>
              <a:gd name="connsiteY13" fmla="*/ 2881526 h 4113426"/>
              <a:gd name="connsiteX14" fmla="*/ 266700 w 2006600"/>
              <a:gd name="connsiteY14" fmla="*/ 3148226 h 4113426"/>
              <a:gd name="connsiteX15" fmla="*/ 273050 w 2006600"/>
              <a:gd name="connsiteY15" fmla="*/ 3262526 h 4113426"/>
              <a:gd name="connsiteX16" fmla="*/ 285750 w 2006600"/>
              <a:gd name="connsiteY16" fmla="*/ 3326026 h 4113426"/>
              <a:gd name="connsiteX17" fmla="*/ 292100 w 2006600"/>
              <a:gd name="connsiteY17" fmla="*/ 3814976 h 4113426"/>
              <a:gd name="connsiteX18" fmla="*/ 317500 w 2006600"/>
              <a:gd name="connsiteY18" fmla="*/ 3853076 h 4113426"/>
              <a:gd name="connsiteX19" fmla="*/ 330200 w 2006600"/>
              <a:gd name="connsiteY19" fmla="*/ 3872126 h 4113426"/>
              <a:gd name="connsiteX20" fmla="*/ 349250 w 2006600"/>
              <a:gd name="connsiteY20" fmla="*/ 3884826 h 4113426"/>
              <a:gd name="connsiteX21" fmla="*/ 374650 w 2006600"/>
              <a:gd name="connsiteY21" fmla="*/ 3922926 h 4113426"/>
              <a:gd name="connsiteX22" fmla="*/ 381000 w 2006600"/>
              <a:gd name="connsiteY22" fmla="*/ 3941976 h 4113426"/>
              <a:gd name="connsiteX23" fmla="*/ 419100 w 2006600"/>
              <a:gd name="connsiteY23" fmla="*/ 3967376 h 4113426"/>
              <a:gd name="connsiteX24" fmla="*/ 463550 w 2006600"/>
              <a:gd name="connsiteY24" fmla="*/ 4018176 h 4113426"/>
              <a:gd name="connsiteX25" fmla="*/ 476250 w 2006600"/>
              <a:gd name="connsiteY25" fmla="*/ 4056276 h 4113426"/>
              <a:gd name="connsiteX26" fmla="*/ 514350 w 2006600"/>
              <a:gd name="connsiteY26" fmla="*/ 4081676 h 4113426"/>
              <a:gd name="connsiteX27" fmla="*/ 552450 w 2006600"/>
              <a:gd name="connsiteY27" fmla="*/ 4094376 h 4113426"/>
              <a:gd name="connsiteX28" fmla="*/ 571500 w 2006600"/>
              <a:gd name="connsiteY28" fmla="*/ 4100726 h 4113426"/>
              <a:gd name="connsiteX29" fmla="*/ 698500 w 2006600"/>
              <a:gd name="connsiteY29" fmla="*/ 4113426 h 4113426"/>
              <a:gd name="connsiteX30" fmla="*/ 914400 w 2006600"/>
              <a:gd name="connsiteY30" fmla="*/ 4107076 h 4113426"/>
              <a:gd name="connsiteX31" fmla="*/ 939800 w 2006600"/>
              <a:gd name="connsiteY31" fmla="*/ 4100726 h 4113426"/>
              <a:gd name="connsiteX32" fmla="*/ 984250 w 2006600"/>
              <a:gd name="connsiteY32" fmla="*/ 4081676 h 4113426"/>
              <a:gd name="connsiteX33" fmla="*/ 1028700 w 2006600"/>
              <a:gd name="connsiteY33" fmla="*/ 4030876 h 4113426"/>
              <a:gd name="connsiteX34" fmla="*/ 1047750 w 2006600"/>
              <a:gd name="connsiteY34" fmla="*/ 3992776 h 4113426"/>
              <a:gd name="connsiteX35" fmla="*/ 1060450 w 2006600"/>
              <a:gd name="connsiteY35" fmla="*/ 3967376 h 4113426"/>
              <a:gd name="connsiteX36" fmla="*/ 1073150 w 2006600"/>
              <a:gd name="connsiteY36" fmla="*/ 3929276 h 4113426"/>
              <a:gd name="connsiteX37" fmla="*/ 1079500 w 2006600"/>
              <a:gd name="connsiteY37" fmla="*/ 3884826 h 4113426"/>
              <a:gd name="connsiteX38" fmla="*/ 1085850 w 2006600"/>
              <a:gd name="connsiteY38" fmla="*/ 3865776 h 4113426"/>
              <a:gd name="connsiteX39" fmla="*/ 1098550 w 2006600"/>
              <a:gd name="connsiteY39" fmla="*/ 3719726 h 4113426"/>
              <a:gd name="connsiteX40" fmla="*/ 1104900 w 2006600"/>
              <a:gd name="connsiteY40" fmla="*/ 3300626 h 4113426"/>
              <a:gd name="connsiteX41" fmla="*/ 1098550 w 2006600"/>
              <a:gd name="connsiteY41" fmla="*/ 2779926 h 4113426"/>
              <a:gd name="connsiteX42" fmla="*/ 1092200 w 2006600"/>
              <a:gd name="connsiteY42" fmla="*/ 2748176 h 4113426"/>
              <a:gd name="connsiteX43" fmla="*/ 1085850 w 2006600"/>
              <a:gd name="connsiteY43" fmla="*/ 2729126 h 4113426"/>
              <a:gd name="connsiteX44" fmla="*/ 1079500 w 2006600"/>
              <a:gd name="connsiteY44" fmla="*/ 2652926 h 4113426"/>
              <a:gd name="connsiteX45" fmla="*/ 1073150 w 2006600"/>
              <a:gd name="connsiteY45" fmla="*/ 2633876 h 4113426"/>
              <a:gd name="connsiteX46" fmla="*/ 1060450 w 2006600"/>
              <a:gd name="connsiteY46" fmla="*/ 2519576 h 4113426"/>
              <a:gd name="connsiteX47" fmla="*/ 1054100 w 2006600"/>
              <a:gd name="connsiteY47" fmla="*/ 2379876 h 4113426"/>
              <a:gd name="connsiteX48" fmla="*/ 1041400 w 2006600"/>
              <a:gd name="connsiteY48" fmla="*/ 2271926 h 4113426"/>
              <a:gd name="connsiteX49" fmla="*/ 1028700 w 2006600"/>
              <a:gd name="connsiteY49" fmla="*/ 2195726 h 4113426"/>
              <a:gd name="connsiteX50" fmla="*/ 1016000 w 2006600"/>
              <a:gd name="connsiteY50" fmla="*/ 2043326 h 4113426"/>
              <a:gd name="connsiteX51" fmla="*/ 1009650 w 2006600"/>
              <a:gd name="connsiteY51" fmla="*/ 2011576 h 4113426"/>
              <a:gd name="connsiteX52" fmla="*/ 1003300 w 2006600"/>
              <a:gd name="connsiteY52" fmla="*/ 1992526 h 4113426"/>
              <a:gd name="connsiteX53" fmla="*/ 990600 w 2006600"/>
              <a:gd name="connsiteY53" fmla="*/ 1941726 h 4113426"/>
              <a:gd name="connsiteX54" fmla="*/ 984250 w 2006600"/>
              <a:gd name="connsiteY54" fmla="*/ 1884576 h 4113426"/>
              <a:gd name="connsiteX55" fmla="*/ 977900 w 2006600"/>
              <a:gd name="connsiteY55" fmla="*/ 1865526 h 4113426"/>
              <a:gd name="connsiteX56" fmla="*/ 965200 w 2006600"/>
              <a:gd name="connsiteY56" fmla="*/ 1808376 h 4113426"/>
              <a:gd name="connsiteX57" fmla="*/ 946150 w 2006600"/>
              <a:gd name="connsiteY57" fmla="*/ 1681376 h 4113426"/>
              <a:gd name="connsiteX58" fmla="*/ 939800 w 2006600"/>
              <a:gd name="connsiteY58" fmla="*/ 1624226 h 4113426"/>
              <a:gd name="connsiteX59" fmla="*/ 933450 w 2006600"/>
              <a:gd name="connsiteY59" fmla="*/ 1605176 h 4113426"/>
              <a:gd name="connsiteX60" fmla="*/ 920750 w 2006600"/>
              <a:gd name="connsiteY60" fmla="*/ 1471826 h 4113426"/>
              <a:gd name="connsiteX61" fmla="*/ 914400 w 2006600"/>
              <a:gd name="connsiteY61" fmla="*/ 1452776 h 4113426"/>
              <a:gd name="connsiteX62" fmla="*/ 908050 w 2006600"/>
              <a:gd name="connsiteY62" fmla="*/ 1338476 h 4113426"/>
              <a:gd name="connsiteX63" fmla="*/ 895350 w 2006600"/>
              <a:gd name="connsiteY63" fmla="*/ 1262276 h 4113426"/>
              <a:gd name="connsiteX64" fmla="*/ 882650 w 2006600"/>
              <a:gd name="connsiteY64" fmla="*/ 1167026 h 4113426"/>
              <a:gd name="connsiteX65" fmla="*/ 876300 w 2006600"/>
              <a:gd name="connsiteY65" fmla="*/ 1147976 h 4113426"/>
              <a:gd name="connsiteX66" fmla="*/ 869950 w 2006600"/>
              <a:gd name="connsiteY66" fmla="*/ 1116226 h 4113426"/>
              <a:gd name="connsiteX67" fmla="*/ 863600 w 2006600"/>
              <a:gd name="connsiteY67" fmla="*/ 1065426 h 4113426"/>
              <a:gd name="connsiteX68" fmla="*/ 857250 w 2006600"/>
              <a:gd name="connsiteY68" fmla="*/ 1033676 h 4113426"/>
              <a:gd name="connsiteX69" fmla="*/ 850900 w 2006600"/>
              <a:gd name="connsiteY69" fmla="*/ 995576 h 4113426"/>
              <a:gd name="connsiteX70" fmla="*/ 838200 w 2006600"/>
              <a:gd name="connsiteY70" fmla="*/ 951126 h 4113426"/>
              <a:gd name="connsiteX71" fmla="*/ 825500 w 2006600"/>
              <a:gd name="connsiteY71" fmla="*/ 824126 h 4113426"/>
              <a:gd name="connsiteX72" fmla="*/ 812800 w 2006600"/>
              <a:gd name="connsiteY72" fmla="*/ 595526 h 4113426"/>
              <a:gd name="connsiteX73" fmla="*/ 819150 w 2006600"/>
              <a:gd name="connsiteY73" fmla="*/ 430426 h 4113426"/>
              <a:gd name="connsiteX74" fmla="*/ 831850 w 2006600"/>
              <a:gd name="connsiteY74" fmla="*/ 347876 h 4113426"/>
              <a:gd name="connsiteX75" fmla="*/ 857250 w 2006600"/>
              <a:gd name="connsiteY75" fmla="*/ 258976 h 4113426"/>
              <a:gd name="connsiteX76" fmla="*/ 882650 w 2006600"/>
              <a:gd name="connsiteY76" fmla="*/ 119276 h 4113426"/>
              <a:gd name="connsiteX77" fmla="*/ 889000 w 2006600"/>
              <a:gd name="connsiteY77" fmla="*/ 100226 h 4113426"/>
              <a:gd name="connsiteX78" fmla="*/ 927100 w 2006600"/>
              <a:gd name="connsiteY78" fmla="*/ 68476 h 4113426"/>
              <a:gd name="connsiteX79" fmla="*/ 952500 w 2006600"/>
              <a:gd name="connsiteY79" fmla="*/ 62126 h 4113426"/>
              <a:gd name="connsiteX80" fmla="*/ 990600 w 2006600"/>
              <a:gd name="connsiteY80" fmla="*/ 49426 h 4113426"/>
              <a:gd name="connsiteX81" fmla="*/ 1028700 w 2006600"/>
              <a:gd name="connsiteY81" fmla="*/ 36726 h 4113426"/>
              <a:gd name="connsiteX82" fmla="*/ 1047750 w 2006600"/>
              <a:gd name="connsiteY82" fmla="*/ 30376 h 4113426"/>
              <a:gd name="connsiteX83" fmla="*/ 1162050 w 2006600"/>
              <a:gd name="connsiteY83" fmla="*/ 11326 h 4113426"/>
              <a:gd name="connsiteX84" fmla="*/ 1270000 w 2006600"/>
              <a:gd name="connsiteY84" fmla="*/ 11326 h 4113426"/>
              <a:gd name="connsiteX85" fmla="*/ 1308100 w 2006600"/>
              <a:gd name="connsiteY85" fmla="*/ 36726 h 4113426"/>
              <a:gd name="connsiteX86" fmla="*/ 1320800 w 2006600"/>
              <a:gd name="connsiteY86" fmla="*/ 55776 h 4113426"/>
              <a:gd name="connsiteX87" fmla="*/ 1339850 w 2006600"/>
              <a:gd name="connsiteY87" fmla="*/ 62126 h 4113426"/>
              <a:gd name="connsiteX88" fmla="*/ 1346200 w 2006600"/>
              <a:gd name="connsiteY88" fmla="*/ 81176 h 4113426"/>
              <a:gd name="connsiteX89" fmla="*/ 1390650 w 2006600"/>
              <a:gd name="connsiteY89" fmla="*/ 144676 h 4113426"/>
              <a:gd name="connsiteX90" fmla="*/ 1409700 w 2006600"/>
              <a:gd name="connsiteY90" fmla="*/ 195476 h 4113426"/>
              <a:gd name="connsiteX91" fmla="*/ 1416050 w 2006600"/>
              <a:gd name="connsiteY91" fmla="*/ 214526 h 4113426"/>
              <a:gd name="connsiteX92" fmla="*/ 1441450 w 2006600"/>
              <a:gd name="connsiteY92" fmla="*/ 265326 h 4113426"/>
              <a:gd name="connsiteX93" fmla="*/ 1454150 w 2006600"/>
              <a:gd name="connsiteY93" fmla="*/ 316126 h 4113426"/>
              <a:gd name="connsiteX94" fmla="*/ 1460500 w 2006600"/>
              <a:gd name="connsiteY94" fmla="*/ 341526 h 4113426"/>
              <a:gd name="connsiteX95" fmla="*/ 1466850 w 2006600"/>
              <a:gd name="connsiteY95" fmla="*/ 360576 h 4113426"/>
              <a:gd name="connsiteX96" fmla="*/ 1479550 w 2006600"/>
              <a:gd name="connsiteY96" fmla="*/ 405026 h 4113426"/>
              <a:gd name="connsiteX97" fmla="*/ 1485900 w 2006600"/>
              <a:gd name="connsiteY97" fmla="*/ 449476 h 4113426"/>
              <a:gd name="connsiteX98" fmla="*/ 1492250 w 2006600"/>
              <a:gd name="connsiteY98" fmla="*/ 500276 h 4113426"/>
              <a:gd name="connsiteX99" fmla="*/ 1504950 w 2006600"/>
              <a:gd name="connsiteY99" fmla="*/ 538376 h 4113426"/>
              <a:gd name="connsiteX100" fmla="*/ 1511300 w 2006600"/>
              <a:gd name="connsiteY100" fmla="*/ 570126 h 4113426"/>
              <a:gd name="connsiteX101" fmla="*/ 1517650 w 2006600"/>
              <a:gd name="connsiteY101" fmla="*/ 608226 h 4113426"/>
              <a:gd name="connsiteX102" fmla="*/ 1524000 w 2006600"/>
              <a:gd name="connsiteY102" fmla="*/ 659026 h 4113426"/>
              <a:gd name="connsiteX103" fmla="*/ 1536700 w 2006600"/>
              <a:gd name="connsiteY103" fmla="*/ 684426 h 4113426"/>
              <a:gd name="connsiteX104" fmla="*/ 1555750 w 2006600"/>
              <a:gd name="connsiteY104" fmla="*/ 779676 h 4113426"/>
              <a:gd name="connsiteX105" fmla="*/ 1568450 w 2006600"/>
              <a:gd name="connsiteY105" fmla="*/ 824126 h 4113426"/>
              <a:gd name="connsiteX106" fmla="*/ 1581150 w 2006600"/>
              <a:gd name="connsiteY106" fmla="*/ 932076 h 4113426"/>
              <a:gd name="connsiteX107" fmla="*/ 1587500 w 2006600"/>
              <a:gd name="connsiteY107" fmla="*/ 970176 h 4113426"/>
              <a:gd name="connsiteX108" fmla="*/ 1593850 w 2006600"/>
              <a:gd name="connsiteY108" fmla="*/ 989226 h 4113426"/>
              <a:gd name="connsiteX109" fmla="*/ 1600200 w 2006600"/>
              <a:gd name="connsiteY109" fmla="*/ 1059076 h 4113426"/>
              <a:gd name="connsiteX110" fmla="*/ 1606550 w 2006600"/>
              <a:gd name="connsiteY110" fmla="*/ 1084476 h 4113426"/>
              <a:gd name="connsiteX111" fmla="*/ 1612900 w 2006600"/>
              <a:gd name="connsiteY111" fmla="*/ 1205126 h 4113426"/>
              <a:gd name="connsiteX112" fmla="*/ 1625600 w 2006600"/>
              <a:gd name="connsiteY112" fmla="*/ 1325776 h 4113426"/>
              <a:gd name="connsiteX113" fmla="*/ 1638300 w 2006600"/>
              <a:gd name="connsiteY113" fmla="*/ 1465476 h 4113426"/>
              <a:gd name="connsiteX114" fmla="*/ 1657350 w 2006600"/>
              <a:gd name="connsiteY114" fmla="*/ 1535326 h 4113426"/>
              <a:gd name="connsiteX115" fmla="*/ 1676400 w 2006600"/>
              <a:gd name="connsiteY115" fmla="*/ 1598826 h 4113426"/>
              <a:gd name="connsiteX116" fmla="*/ 1701800 w 2006600"/>
              <a:gd name="connsiteY116" fmla="*/ 1655976 h 4113426"/>
              <a:gd name="connsiteX117" fmla="*/ 1727200 w 2006600"/>
              <a:gd name="connsiteY117" fmla="*/ 1706776 h 4113426"/>
              <a:gd name="connsiteX118" fmla="*/ 1746250 w 2006600"/>
              <a:gd name="connsiteY118" fmla="*/ 1776626 h 4113426"/>
              <a:gd name="connsiteX119" fmla="*/ 1752600 w 2006600"/>
              <a:gd name="connsiteY119" fmla="*/ 1795676 h 4113426"/>
              <a:gd name="connsiteX120" fmla="*/ 1758950 w 2006600"/>
              <a:gd name="connsiteY120" fmla="*/ 1814726 h 4113426"/>
              <a:gd name="connsiteX121" fmla="*/ 1797050 w 2006600"/>
              <a:gd name="connsiteY121" fmla="*/ 1871876 h 4113426"/>
              <a:gd name="connsiteX122" fmla="*/ 1809750 w 2006600"/>
              <a:gd name="connsiteY122" fmla="*/ 1890926 h 4113426"/>
              <a:gd name="connsiteX123" fmla="*/ 1841500 w 2006600"/>
              <a:gd name="connsiteY123" fmla="*/ 1948076 h 4113426"/>
              <a:gd name="connsiteX124" fmla="*/ 1854200 w 2006600"/>
              <a:gd name="connsiteY124" fmla="*/ 1967126 h 4113426"/>
              <a:gd name="connsiteX125" fmla="*/ 1866900 w 2006600"/>
              <a:gd name="connsiteY125" fmla="*/ 1986176 h 4113426"/>
              <a:gd name="connsiteX126" fmla="*/ 1885950 w 2006600"/>
              <a:gd name="connsiteY126" fmla="*/ 2005226 h 4113426"/>
              <a:gd name="connsiteX127" fmla="*/ 1905000 w 2006600"/>
              <a:gd name="connsiteY127" fmla="*/ 2017926 h 4113426"/>
              <a:gd name="connsiteX128" fmla="*/ 1917700 w 2006600"/>
              <a:gd name="connsiteY128" fmla="*/ 2036976 h 4113426"/>
              <a:gd name="connsiteX129" fmla="*/ 1936750 w 2006600"/>
              <a:gd name="connsiteY129" fmla="*/ 2043326 h 4113426"/>
              <a:gd name="connsiteX130" fmla="*/ 1943100 w 2006600"/>
              <a:gd name="connsiteY130" fmla="*/ 2062376 h 4113426"/>
              <a:gd name="connsiteX131" fmla="*/ 1955800 w 2006600"/>
              <a:gd name="connsiteY131" fmla="*/ 2081426 h 4113426"/>
              <a:gd name="connsiteX132" fmla="*/ 1968500 w 2006600"/>
              <a:gd name="connsiteY132" fmla="*/ 2119526 h 4113426"/>
              <a:gd name="connsiteX133" fmla="*/ 1974850 w 2006600"/>
              <a:gd name="connsiteY133" fmla="*/ 2138576 h 4113426"/>
              <a:gd name="connsiteX134" fmla="*/ 1987550 w 2006600"/>
              <a:gd name="connsiteY134" fmla="*/ 2157626 h 4113426"/>
              <a:gd name="connsiteX135" fmla="*/ 2006600 w 2006600"/>
              <a:gd name="connsiteY135" fmla="*/ 2157626 h 41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006600" h="4113426">
                <a:moveTo>
                  <a:pt x="0" y="2170326"/>
                </a:moveTo>
                <a:cubicBezTo>
                  <a:pt x="10583" y="2174559"/>
                  <a:pt x="21077" y="2179024"/>
                  <a:pt x="31750" y="2183026"/>
                </a:cubicBezTo>
                <a:cubicBezTo>
                  <a:pt x="49205" y="2189572"/>
                  <a:pt x="59768" y="2190339"/>
                  <a:pt x="76200" y="2202076"/>
                </a:cubicBezTo>
                <a:cubicBezTo>
                  <a:pt x="83508" y="2207296"/>
                  <a:pt x="88351" y="2215377"/>
                  <a:pt x="95250" y="2221126"/>
                </a:cubicBezTo>
                <a:cubicBezTo>
                  <a:pt x="101113" y="2226012"/>
                  <a:pt x="108437" y="2228940"/>
                  <a:pt x="114300" y="2233826"/>
                </a:cubicBezTo>
                <a:cubicBezTo>
                  <a:pt x="132219" y="2248759"/>
                  <a:pt x="148635" y="2270747"/>
                  <a:pt x="158750" y="2290976"/>
                </a:cubicBezTo>
                <a:cubicBezTo>
                  <a:pt x="162983" y="2299443"/>
                  <a:pt x="168126" y="2307513"/>
                  <a:pt x="171450" y="2316376"/>
                </a:cubicBezTo>
                <a:cubicBezTo>
                  <a:pt x="174514" y="2324548"/>
                  <a:pt x="173897" y="2333970"/>
                  <a:pt x="177800" y="2341776"/>
                </a:cubicBezTo>
                <a:cubicBezTo>
                  <a:pt x="184626" y="2355428"/>
                  <a:pt x="198373" y="2365396"/>
                  <a:pt x="203200" y="2379876"/>
                </a:cubicBezTo>
                <a:cubicBezTo>
                  <a:pt x="207433" y="2392576"/>
                  <a:pt x="213699" y="2404771"/>
                  <a:pt x="215900" y="2417976"/>
                </a:cubicBezTo>
                <a:cubicBezTo>
                  <a:pt x="234612" y="2530246"/>
                  <a:pt x="210850" y="2390201"/>
                  <a:pt x="228600" y="2487826"/>
                </a:cubicBezTo>
                <a:cubicBezTo>
                  <a:pt x="230903" y="2500494"/>
                  <a:pt x="232833" y="2513226"/>
                  <a:pt x="234950" y="2525926"/>
                </a:cubicBezTo>
                <a:cubicBezTo>
                  <a:pt x="237067" y="2583076"/>
                  <a:pt x="239059" y="2640231"/>
                  <a:pt x="241300" y="2697376"/>
                </a:cubicBezTo>
                <a:cubicBezTo>
                  <a:pt x="247602" y="2858072"/>
                  <a:pt x="237784" y="2800447"/>
                  <a:pt x="254000" y="2881526"/>
                </a:cubicBezTo>
                <a:cubicBezTo>
                  <a:pt x="264929" y="3187530"/>
                  <a:pt x="254362" y="2950821"/>
                  <a:pt x="266700" y="3148226"/>
                </a:cubicBezTo>
                <a:cubicBezTo>
                  <a:pt x="269080" y="3186310"/>
                  <a:pt x="268985" y="3224584"/>
                  <a:pt x="273050" y="3262526"/>
                </a:cubicBezTo>
                <a:cubicBezTo>
                  <a:pt x="275350" y="3283989"/>
                  <a:pt x="285750" y="3326026"/>
                  <a:pt x="285750" y="3326026"/>
                </a:cubicBezTo>
                <a:cubicBezTo>
                  <a:pt x="287867" y="3489009"/>
                  <a:pt x="282299" y="3652274"/>
                  <a:pt x="292100" y="3814976"/>
                </a:cubicBezTo>
                <a:cubicBezTo>
                  <a:pt x="293018" y="3830212"/>
                  <a:pt x="309033" y="3840376"/>
                  <a:pt x="317500" y="3853076"/>
                </a:cubicBezTo>
                <a:cubicBezTo>
                  <a:pt x="321733" y="3859426"/>
                  <a:pt x="323850" y="3867893"/>
                  <a:pt x="330200" y="3872126"/>
                </a:cubicBezTo>
                <a:lnTo>
                  <a:pt x="349250" y="3884826"/>
                </a:lnTo>
                <a:cubicBezTo>
                  <a:pt x="357717" y="3897526"/>
                  <a:pt x="369823" y="3908446"/>
                  <a:pt x="374650" y="3922926"/>
                </a:cubicBezTo>
                <a:cubicBezTo>
                  <a:pt x="376767" y="3929276"/>
                  <a:pt x="376267" y="3937243"/>
                  <a:pt x="381000" y="3941976"/>
                </a:cubicBezTo>
                <a:cubicBezTo>
                  <a:pt x="391793" y="3952769"/>
                  <a:pt x="419100" y="3967376"/>
                  <a:pt x="419100" y="3967376"/>
                </a:cubicBezTo>
                <a:cubicBezTo>
                  <a:pt x="448733" y="4011826"/>
                  <a:pt x="431800" y="3997009"/>
                  <a:pt x="463550" y="4018176"/>
                </a:cubicBezTo>
                <a:cubicBezTo>
                  <a:pt x="467783" y="4030876"/>
                  <a:pt x="465111" y="4048850"/>
                  <a:pt x="476250" y="4056276"/>
                </a:cubicBezTo>
                <a:cubicBezTo>
                  <a:pt x="488950" y="4064743"/>
                  <a:pt x="499870" y="4076849"/>
                  <a:pt x="514350" y="4081676"/>
                </a:cubicBezTo>
                <a:lnTo>
                  <a:pt x="552450" y="4094376"/>
                </a:lnTo>
                <a:cubicBezTo>
                  <a:pt x="558800" y="4096493"/>
                  <a:pt x="564874" y="4099779"/>
                  <a:pt x="571500" y="4100726"/>
                </a:cubicBezTo>
                <a:cubicBezTo>
                  <a:pt x="643271" y="4110979"/>
                  <a:pt x="601027" y="4105928"/>
                  <a:pt x="698500" y="4113426"/>
                </a:cubicBezTo>
                <a:cubicBezTo>
                  <a:pt x="770467" y="4111309"/>
                  <a:pt x="842502" y="4110860"/>
                  <a:pt x="914400" y="4107076"/>
                </a:cubicBezTo>
                <a:cubicBezTo>
                  <a:pt x="923115" y="4106617"/>
                  <a:pt x="931628" y="4103790"/>
                  <a:pt x="939800" y="4100726"/>
                </a:cubicBezTo>
                <a:cubicBezTo>
                  <a:pt x="1065347" y="4053646"/>
                  <a:pt x="889638" y="4113213"/>
                  <a:pt x="984250" y="4081676"/>
                </a:cubicBezTo>
                <a:cubicBezTo>
                  <a:pt x="1013883" y="4037226"/>
                  <a:pt x="996950" y="4052043"/>
                  <a:pt x="1028700" y="4030876"/>
                </a:cubicBezTo>
                <a:cubicBezTo>
                  <a:pt x="1053106" y="3994267"/>
                  <a:pt x="1031976" y="4029582"/>
                  <a:pt x="1047750" y="3992776"/>
                </a:cubicBezTo>
                <a:cubicBezTo>
                  <a:pt x="1051479" y="3984075"/>
                  <a:pt x="1056934" y="3976165"/>
                  <a:pt x="1060450" y="3967376"/>
                </a:cubicBezTo>
                <a:cubicBezTo>
                  <a:pt x="1065422" y="3954947"/>
                  <a:pt x="1073150" y="3929276"/>
                  <a:pt x="1073150" y="3929276"/>
                </a:cubicBezTo>
                <a:cubicBezTo>
                  <a:pt x="1075267" y="3914459"/>
                  <a:pt x="1076565" y="3899502"/>
                  <a:pt x="1079500" y="3884826"/>
                </a:cubicBezTo>
                <a:cubicBezTo>
                  <a:pt x="1080813" y="3878262"/>
                  <a:pt x="1085244" y="3872442"/>
                  <a:pt x="1085850" y="3865776"/>
                </a:cubicBezTo>
                <a:cubicBezTo>
                  <a:pt x="1100440" y="3705285"/>
                  <a:pt x="1080746" y="3790941"/>
                  <a:pt x="1098550" y="3719726"/>
                </a:cubicBezTo>
                <a:cubicBezTo>
                  <a:pt x="1100667" y="3580026"/>
                  <a:pt x="1104900" y="3440342"/>
                  <a:pt x="1104900" y="3300626"/>
                </a:cubicBezTo>
                <a:cubicBezTo>
                  <a:pt x="1104900" y="3127046"/>
                  <a:pt x="1102539" y="2953460"/>
                  <a:pt x="1098550" y="2779926"/>
                </a:cubicBezTo>
                <a:cubicBezTo>
                  <a:pt x="1098302" y="2769136"/>
                  <a:pt x="1094818" y="2758647"/>
                  <a:pt x="1092200" y="2748176"/>
                </a:cubicBezTo>
                <a:cubicBezTo>
                  <a:pt x="1090577" y="2741682"/>
                  <a:pt x="1087967" y="2735476"/>
                  <a:pt x="1085850" y="2729126"/>
                </a:cubicBezTo>
                <a:cubicBezTo>
                  <a:pt x="1083733" y="2703726"/>
                  <a:pt x="1082869" y="2678190"/>
                  <a:pt x="1079500" y="2652926"/>
                </a:cubicBezTo>
                <a:cubicBezTo>
                  <a:pt x="1078615" y="2646291"/>
                  <a:pt x="1073889" y="2640529"/>
                  <a:pt x="1073150" y="2633876"/>
                </a:cubicBezTo>
                <a:cubicBezTo>
                  <a:pt x="1059560" y="2511562"/>
                  <a:pt x="1078292" y="2573102"/>
                  <a:pt x="1060450" y="2519576"/>
                </a:cubicBezTo>
                <a:cubicBezTo>
                  <a:pt x="1058333" y="2473009"/>
                  <a:pt x="1057101" y="2426394"/>
                  <a:pt x="1054100" y="2379876"/>
                </a:cubicBezTo>
                <a:cubicBezTo>
                  <a:pt x="1052812" y="2359906"/>
                  <a:pt x="1043943" y="2293542"/>
                  <a:pt x="1041400" y="2271926"/>
                </a:cubicBezTo>
                <a:cubicBezTo>
                  <a:pt x="1033666" y="2206190"/>
                  <a:pt x="1041336" y="2233635"/>
                  <a:pt x="1028700" y="2195726"/>
                </a:cubicBezTo>
                <a:cubicBezTo>
                  <a:pt x="1023977" y="2115442"/>
                  <a:pt x="1026407" y="2105768"/>
                  <a:pt x="1016000" y="2043326"/>
                </a:cubicBezTo>
                <a:cubicBezTo>
                  <a:pt x="1014226" y="2032680"/>
                  <a:pt x="1012268" y="2022047"/>
                  <a:pt x="1009650" y="2011576"/>
                </a:cubicBezTo>
                <a:cubicBezTo>
                  <a:pt x="1008027" y="2005082"/>
                  <a:pt x="1005061" y="1998984"/>
                  <a:pt x="1003300" y="1992526"/>
                </a:cubicBezTo>
                <a:cubicBezTo>
                  <a:pt x="998707" y="1975687"/>
                  <a:pt x="990600" y="1941726"/>
                  <a:pt x="990600" y="1941726"/>
                </a:cubicBezTo>
                <a:cubicBezTo>
                  <a:pt x="988483" y="1922676"/>
                  <a:pt x="987401" y="1903482"/>
                  <a:pt x="984250" y="1884576"/>
                </a:cubicBezTo>
                <a:cubicBezTo>
                  <a:pt x="983150" y="1877974"/>
                  <a:pt x="979739" y="1871962"/>
                  <a:pt x="977900" y="1865526"/>
                </a:cubicBezTo>
                <a:cubicBezTo>
                  <a:pt x="973938" y="1851660"/>
                  <a:pt x="967071" y="1821470"/>
                  <a:pt x="965200" y="1808376"/>
                </a:cubicBezTo>
                <a:cubicBezTo>
                  <a:pt x="946823" y="1679740"/>
                  <a:pt x="961953" y="1744586"/>
                  <a:pt x="946150" y="1681376"/>
                </a:cubicBezTo>
                <a:cubicBezTo>
                  <a:pt x="944033" y="1662326"/>
                  <a:pt x="942951" y="1643132"/>
                  <a:pt x="939800" y="1624226"/>
                </a:cubicBezTo>
                <a:cubicBezTo>
                  <a:pt x="938700" y="1617624"/>
                  <a:pt x="934335" y="1611811"/>
                  <a:pt x="933450" y="1605176"/>
                </a:cubicBezTo>
                <a:cubicBezTo>
                  <a:pt x="926057" y="1549727"/>
                  <a:pt x="929502" y="1524339"/>
                  <a:pt x="920750" y="1471826"/>
                </a:cubicBezTo>
                <a:cubicBezTo>
                  <a:pt x="919650" y="1465224"/>
                  <a:pt x="916517" y="1459126"/>
                  <a:pt x="914400" y="1452776"/>
                </a:cubicBezTo>
                <a:cubicBezTo>
                  <a:pt x="912283" y="1414676"/>
                  <a:pt x="910869" y="1376530"/>
                  <a:pt x="908050" y="1338476"/>
                </a:cubicBezTo>
                <a:cubicBezTo>
                  <a:pt x="903999" y="1283788"/>
                  <a:pt x="906700" y="1296327"/>
                  <a:pt x="895350" y="1262276"/>
                </a:cubicBezTo>
                <a:cubicBezTo>
                  <a:pt x="893805" y="1249914"/>
                  <a:pt x="885571" y="1181632"/>
                  <a:pt x="882650" y="1167026"/>
                </a:cubicBezTo>
                <a:cubicBezTo>
                  <a:pt x="881337" y="1160462"/>
                  <a:pt x="877923" y="1154470"/>
                  <a:pt x="876300" y="1147976"/>
                </a:cubicBezTo>
                <a:cubicBezTo>
                  <a:pt x="873682" y="1137505"/>
                  <a:pt x="871591" y="1126893"/>
                  <a:pt x="869950" y="1116226"/>
                </a:cubicBezTo>
                <a:cubicBezTo>
                  <a:pt x="867355" y="1099359"/>
                  <a:pt x="866195" y="1082293"/>
                  <a:pt x="863600" y="1065426"/>
                </a:cubicBezTo>
                <a:cubicBezTo>
                  <a:pt x="861959" y="1054759"/>
                  <a:pt x="859181" y="1044295"/>
                  <a:pt x="857250" y="1033676"/>
                </a:cubicBezTo>
                <a:cubicBezTo>
                  <a:pt x="854947" y="1021008"/>
                  <a:pt x="853425" y="1008201"/>
                  <a:pt x="850900" y="995576"/>
                </a:cubicBezTo>
                <a:cubicBezTo>
                  <a:pt x="846913" y="975642"/>
                  <a:pt x="844252" y="969282"/>
                  <a:pt x="838200" y="951126"/>
                </a:cubicBezTo>
                <a:cubicBezTo>
                  <a:pt x="832454" y="905161"/>
                  <a:pt x="827643" y="872336"/>
                  <a:pt x="825500" y="824126"/>
                </a:cubicBezTo>
                <a:cubicBezTo>
                  <a:pt x="815419" y="597300"/>
                  <a:pt x="841587" y="681886"/>
                  <a:pt x="812800" y="595526"/>
                </a:cubicBezTo>
                <a:cubicBezTo>
                  <a:pt x="814917" y="540493"/>
                  <a:pt x="815818" y="485399"/>
                  <a:pt x="819150" y="430426"/>
                </a:cubicBezTo>
                <a:cubicBezTo>
                  <a:pt x="819758" y="420393"/>
                  <a:pt x="829545" y="360168"/>
                  <a:pt x="831850" y="347876"/>
                </a:cubicBezTo>
                <a:cubicBezTo>
                  <a:pt x="844951" y="278005"/>
                  <a:pt x="835535" y="302406"/>
                  <a:pt x="857250" y="258976"/>
                </a:cubicBezTo>
                <a:cubicBezTo>
                  <a:pt x="863861" y="212702"/>
                  <a:pt x="867680" y="164186"/>
                  <a:pt x="882650" y="119276"/>
                </a:cubicBezTo>
                <a:cubicBezTo>
                  <a:pt x="884767" y="112926"/>
                  <a:pt x="885287" y="105795"/>
                  <a:pt x="889000" y="100226"/>
                </a:cubicBezTo>
                <a:cubicBezTo>
                  <a:pt x="895103" y="91072"/>
                  <a:pt x="916167" y="73162"/>
                  <a:pt x="927100" y="68476"/>
                </a:cubicBezTo>
                <a:cubicBezTo>
                  <a:pt x="935122" y="65038"/>
                  <a:pt x="944141" y="64634"/>
                  <a:pt x="952500" y="62126"/>
                </a:cubicBezTo>
                <a:cubicBezTo>
                  <a:pt x="965322" y="58279"/>
                  <a:pt x="977900" y="53659"/>
                  <a:pt x="990600" y="49426"/>
                </a:cubicBezTo>
                <a:lnTo>
                  <a:pt x="1028700" y="36726"/>
                </a:lnTo>
                <a:cubicBezTo>
                  <a:pt x="1035050" y="34609"/>
                  <a:pt x="1041186" y="31689"/>
                  <a:pt x="1047750" y="30376"/>
                </a:cubicBezTo>
                <a:cubicBezTo>
                  <a:pt x="1127984" y="14329"/>
                  <a:pt x="1089831" y="20353"/>
                  <a:pt x="1162050" y="11326"/>
                </a:cubicBezTo>
                <a:cubicBezTo>
                  <a:pt x="1202692" y="-2221"/>
                  <a:pt x="1203682" y="-5254"/>
                  <a:pt x="1270000" y="11326"/>
                </a:cubicBezTo>
                <a:cubicBezTo>
                  <a:pt x="1284808" y="15028"/>
                  <a:pt x="1308100" y="36726"/>
                  <a:pt x="1308100" y="36726"/>
                </a:cubicBezTo>
                <a:cubicBezTo>
                  <a:pt x="1312333" y="43076"/>
                  <a:pt x="1314841" y="51008"/>
                  <a:pt x="1320800" y="55776"/>
                </a:cubicBezTo>
                <a:cubicBezTo>
                  <a:pt x="1326027" y="59957"/>
                  <a:pt x="1335117" y="57393"/>
                  <a:pt x="1339850" y="62126"/>
                </a:cubicBezTo>
                <a:cubicBezTo>
                  <a:pt x="1344583" y="66859"/>
                  <a:pt x="1342949" y="75325"/>
                  <a:pt x="1346200" y="81176"/>
                </a:cubicBezTo>
                <a:cubicBezTo>
                  <a:pt x="1357368" y="101279"/>
                  <a:pt x="1376380" y="125650"/>
                  <a:pt x="1390650" y="144676"/>
                </a:cubicBezTo>
                <a:cubicBezTo>
                  <a:pt x="1402357" y="191505"/>
                  <a:pt x="1389776" y="148988"/>
                  <a:pt x="1409700" y="195476"/>
                </a:cubicBezTo>
                <a:cubicBezTo>
                  <a:pt x="1412337" y="201628"/>
                  <a:pt x="1413280" y="208432"/>
                  <a:pt x="1416050" y="214526"/>
                </a:cubicBezTo>
                <a:cubicBezTo>
                  <a:pt x="1423884" y="231761"/>
                  <a:pt x="1436858" y="246959"/>
                  <a:pt x="1441450" y="265326"/>
                </a:cubicBezTo>
                <a:lnTo>
                  <a:pt x="1454150" y="316126"/>
                </a:lnTo>
                <a:cubicBezTo>
                  <a:pt x="1456267" y="324593"/>
                  <a:pt x="1457740" y="333247"/>
                  <a:pt x="1460500" y="341526"/>
                </a:cubicBezTo>
                <a:cubicBezTo>
                  <a:pt x="1462617" y="347876"/>
                  <a:pt x="1465011" y="354140"/>
                  <a:pt x="1466850" y="360576"/>
                </a:cubicBezTo>
                <a:cubicBezTo>
                  <a:pt x="1482797" y="416390"/>
                  <a:pt x="1464325" y="359351"/>
                  <a:pt x="1479550" y="405026"/>
                </a:cubicBezTo>
                <a:cubicBezTo>
                  <a:pt x="1481667" y="419843"/>
                  <a:pt x="1483922" y="434640"/>
                  <a:pt x="1485900" y="449476"/>
                </a:cubicBezTo>
                <a:cubicBezTo>
                  <a:pt x="1488155" y="466391"/>
                  <a:pt x="1488674" y="483590"/>
                  <a:pt x="1492250" y="500276"/>
                </a:cubicBezTo>
                <a:cubicBezTo>
                  <a:pt x="1495055" y="513366"/>
                  <a:pt x="1501428" y="525461"/>
                  <a:pt x="1504950" y="538376"/>
                </a:cubicBezTo>
                <a:cubicBezTo>
                  <a:pt x="1507790" y="548789"/>
                  <a:pt x="1509369" y="559507"/>
                  <a:pt x="1511300" y="570126"/>
                </a:cubicBezTo>
                <a:cubicBezTo>
                  <a:pt x="1513603" y="582794"/>
                  <a:pt x="1515829" y="595480"/>
                  <a:pt x="1517650" y="608226"/>
                </a:cubicBezTo>
                <a:cubicBezTo>
                  <a:pt x="1520063" y="625120"/>
                  <a:pt x="1519861" y="642470"/>
                  <a:pt x="1524000" y="659026"/>
                </a:cubicBezTo>
                <a:cubicBezTo>
                  <a:pt x="1526296" y="668209"/>
                  <a:pt x="1532467" y="675959"/>
                  <a:pt x="1536700" y="684426"/>
                </a:cubicBezTo>
                <a:cubicBezTo>
                  <a:pt x="1542020" y="716345"/>
                  <a:pt x="1546841" y="748493"/>
                  <a:pt x="1555750" y="779676"/>
                </a:cubicBezTo>
                <a:cubicBezTo>
                  <a:pt x="1561789" y="800814"/>
                  <a:pt x="1564480" y="800305"/>
                  <a:pt x="1568450" y="824126"/>
                </a:cubicBezTo>
                <a:cubicBezTo>
                  <a:pt x="1572872" y="850660"/>
                  <a:pt x="1577751" y="906583"/>
                  <a:pt x="1581150" y="932076"/>
                </a:cubicBezTo>
                <a:cubicBezTo>
                  <a:pt x="1582852" y="944838"/>
                  <a:pt x="1584707" y="957607"/>
                  <a:pt x="1587500" y="970176"/>
                </a:cubicBezTo>
                <a:cubicBezTo>
                  <a:pt x="1588952" y="976710"/>
                  <a:pt x="1591733" y="982876"/>
                  <a:pt x="1593850" y="989226"/>
                </a:cubicBezTo>
                <a:cubicBezTo>
                  <a:pt x="1595967" y="1012509"/>
                  <a:pt x="1597110" y="1035902"/>
                  <a:pt x="1600200" y="1059076"/>
                </a:cubicBezTo>
                <a:cubicBezTo>
                  <a:pt x="1601353" y="1067727"/>
                  <a:pt x="1605794" y="1075782"/>
                  <a:pt x="1606550" y="1084476"/>
                </a:cubicBezTo>
                <a:cubicBezTo>
                  <a:pt x="1610039" y="1124597"/>
                  <a:pt x="1610602" y="1164919"/>
                  <a:pt x="1612900" y="1205126"/>
                </a:cubicBezTo>
                <a:cubicBezTo>
                  <a:pt x="1618967" y="1311306"/>
                  <a:pt x="1608658" y="1274949"/>
                  <a:pt x="1625600" y="1325776"/>
                </a:cubicBezTo>
                <a:cubicBezTo>
                  <a:pt x="1628910" y="1368801"/>
                  <a:pt x="1632035" y="1421620"/>
                  <a:pt x="1638300" y="1465476"/>
                </a:cubicBezTo>
                <a:cubicBezTo>
                  <a:pt x="1645622" y="1516730"/>
                  <a:pt x="1643288" y="1479077"/>
                  <a:pt x="1657350" y="1535326"/>
                </a:cubicBezTo>
                <a:cubicBezTo>
                  <a:pt x="1660900" y="1549525"/>
                  <a:pt x="1670216" y="1589550"/>
                  <a:pt x="1676400" y="1598826"/>
                </a:cubicBezTo>
                <a:cubicBezTo>
                  <a:pt x="1713758" y="1654862"/>
                  <a:pt x="1656460" y="1565296"/>
                  <a:pt x="1701800" y="1655976"/>
                </a:cubicBezTo>
                <a:lnTo>
                  <a:pt x="1727200" y="1706776"/>
                </a:lnTo>
                <a:cubicBezTo>
                  <a:pt x="1736175" y="1751653"/>
                  <a:pt x="1730137" y="1728287"/>
                  <a:pt x="1746250" y="1776626"/>
                </a:cubicBezTo>
                <a:lnTo>
                  <a:pt x="1752600" y="1795676"/>
                </a:lnTo>
                <a:cubicBezTo>
                  <a:pt x="1754717" y="1802026"/>
                  <a:pt x="1755237" y="1809157"/>
                  <a:pt x="1758950" y="1814726"/>
                </a:cubicBezTo>
                <a:lnTo>
                  <a:pt x="1797050" y="1871876"/>
                </a:lnTo>
                <a:cubicBezTo>
                  <a:pt x="1801283" y="1878226"/>
                  <a:pt x="1807337" y="1883686"/>
                  <a:pt x="1809750" y="1890926"/>
                </a:cubicBezTo>
                <a:cubicBezTo>
                  <a:pt x="1820927" y="1924456"/>
                  <a:pt x="1812387" y="1904407"/>
                  <a:pt x="1841500" y="1948076"/>
                </a:cubicBezTo>
                <a:lnTo>
                  <a:pt x="1854200" y="1967126"/>
                </a:lnTo>
                <a:cubicBezTo>
                  <a:pt x="1858433" y="1973476"/>
                  <a:pt x="1861504" y="1980780"/>
                  <a:pt x="1866900" y="1986176"/>
                </a:cubicBezTo>
                <a:cubicBezTo>
                  <a:pt x="1873250" y="1992526"/>
                  <a:pt x="1879051" y="1999477"/>
                  <a:pt x="1885950" y="2005226"/>
                </a:cubicBezTo>
                <a:cubicBezTo>
                  <a:pt x="1891813" y="2010112"/>
                  <a:pt x="1898650" y="2013693"/>
                  <a:pt x="1905000" y="2017926"/>
                </a:cubicBezTo>
                <a:cubicBezTo>
                  <a:pt x="1909233" y="2024276"/>
                  <a:pt x="1911741" y="2032208"/>
                  <a:pt x="1917700" y="2036976"/>
                </a:cubicBezTo>
                <a:cubicBezTo>
                  <a:pt x="1922927" y="2041157"/>
                  <a:pt x="1932017" y="2038593"/>
                  <a:pt x="1936750" y="2043326"/>
                </a:cubicBezTo>
                <a:cubicBezTo>
                  <a:pt x="1941483" y="2048059"/>
                  <a:pt x="1940107" y="2056389"/>
                  <a:pt x="1943100" y="2062376"/>
                </a:cubicBezTo>
                <a:cubicBezTo>
                  <a:pt x="1946513" y="2069202"/>
                  <a:pt x="1952700" y="2074452"/>
                  <a:pt x="1955800" y="2081426"/>
                </a:cubicBezTo>
                <a:cubicBezTo>
                  <a:pt x="1961237" y="2093659"/>
                  <a:pt x="1964267" y="2106826"/>
                  <a:pt x="1968500" y="2119526"/>
                </a:cubicBezTo>
                <a:cubicBezTo>
                  <a:pt x="1970617" y="2125876"/>
                  <a:pt x="1971137" y="2133007"/>
                  <a:pt x="1974850" y="2138576"/>
                </a:cubicBezTo>
                <a:cubicBezTo>
                  <a:pt x="1979083" y="2144926"/>
                  <a:pt x="1981006" y="2153699"/>
                  <a:pt x="1987550" y="2157626"/>
                </a:cubicBezTo>
                <a:cubicBezTo>
                  <a:pt x="1992995" y="2160893"/>
                  <a:pt x="2000250" y="2157626"/>
                  <a:pt x="2006600" y="215762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70843" y="3016647"/>
            <a:ext cx="68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r>
              <a:rPr lang="en-US" sz="3600" baseline="30000" dirty="0"/>
              <a:t>0</a:t>
            </a:r>
            <a:endParaRPr lang="en-US" sz="3600" dirty="0"/>
          </a:p>
        </p:txBody>
      </p:sp>
      <p:sp>
        <p:nvSpPr>
          <p:cNvPr id="51" name="Freeform: Shape 50"/>
          <p:cNvSpPr/>
          <p:nvPr/>
        </p:nvSpPr>
        <p:spPr>
          <a:xfrm>
            <a:off x="4203700" y="1143000"/>
            <a:ext cx="2070100" cy="4114800"/>
          </a:xfrm>
          <a:custGeom>
            <a:avLst/>
            <a:gdLst>
              <a:gd name="connsiteX0" fmla="*/ 0 w 2070100"/>
              <a:gd name="connsiteY0" fmla="*/ 25400 h 4114800"/>
              <a:gd name="connsiteX1" fmla="*/ 82550 w 2070100"/>
              <a:gd name="connsiteY1" fmla="*/ 12700 h 4114800"/>
              <a:gd name="connsiteX2" fmla="*/ 152400 w 2070100"/>
              <a:gd name="connsiteY2" fmla="*/ 0 h 4114800"/>
              <a:gd name="connsiteX3" fmla="*/ 215900 w 2070100"/>
              <a:gd name="connsiteY3" fmla="*/ 6350 h 4114800"/>
              <a:gd name="connsiteX4" fmla="*/ 228600 w 2070100"/>
              <a:gd name="connsiteY4" fmla="*/ 25400 h 4114800"/>
              <a:gd name="connsiteX5" fmla="*/ 241300 w 2070100"/>
              <a:gd name="connsiteY5" fmla="*/ 63500 h 4114800"/>
              <a:gd name="connsiteX6" fmla="*/ 254000 w 2070100"/>
              <a:gd name="connsiteY6" fmla="*/ 114300 h 4114800"/>
              <a:gd name="connsiteX7" fmla="*/ 266700 w 2070100"/>
              <a:gd name="connsiteY7" fmla="*/ 152400 h 4114800"/>
              <a:gd name="connsiteX8" fmla="*/ 273050 w 2070100"/>
              <a:gd name="connsiteY8" fmla="*/ 196850 h 4114800"/>
              <a:gd name="connsiteX9" fmla="*/ 279400 w 2070100"/>
              <a:gd name="connsiteY9" fmla="*/ 215900 h 4114800"/>
              <a:gd name="connsiteX10" fmla="*/ 285750 w 2070100"/>
              <a:gd name="connsiteY10" fmla="*/ 241300 h 4114800"/>
              <a:gd name="connsiteX11" fmla="*/ 298450 w 2070100"/>
              <a:gd name="connsiteY11" fmla="*/ 304800 h 4114800"/>
              <a:gd name="connsiteX12" fmla="*/ 304800 w 2070100"/>
              <a:gd name="connsiteY12" fmla="*/ 361950 h 4114800"/>
              <a:gd name="connsiteX13" fmla="*/ 317500 w 2070100"/>
              <a:gd name="connsiteY13" fmla="*/ 495300 h 4114800"/>
              <a:gd name="connsiteX14" fmla="*/ 323850 w 2070100"/>
              <a:gd name="connsiteY14" fmla="*/ 711200 h 4114800"/>
              <a:gd name="connsiteX15" fmla="*/ 336550 w 2070100"/>
              <a:gd name="connsiteY15" fmla="*/ 1162050 h 4114800"/>
              <a:gd name="connsiteX16" fmla="*/ 342900 w 2070100"/>
              <a:gd name="connsiteY16" fmla="*/ 1282700 h 4114800"/>
              <a:gd name="connsiteX17" fmla="*/ 355600 w 2070100"/>
              <a:gd name="connsiteY17" fmla="*/ 1612900 h 4114800"/>
              <a:gd name="connsiteX18" fmla="*/ 361950 w 2070100"/>
              <a:gd name="connsiteY18" fmla="*/ 1905000 h 4114800"/>
              <a:gd name="connsiteX19" fmla="*/ 368300 w 2070100"/>
              <a:gd name="connsiteY19" fmla="*/ 1936750 h 4114800"/>
              <a:gd name="connsiteX20" fmla="*/ 361950 w 2070100"/>
              <a:gd name="connsiteY20" fmla="*/ 2254250 h 4114800"/>
              <a:gd name="connsiteX21" fmla="*/ 355600 w 2070100"/>
              <a:gd name="connsiteY21" fmla="*/ 2273300 h 4114800"/>
              <a:gd name="connsiteX22" fmla="*/ 349250 w 2070100"/>
              <a:gd name="connsiteY22" fmla="*/ 2305050 h 4114800"/>
              <a:gd name="connsiteX23" fmla="*/ 330200 w 2070100"/>
              <a:gd name="connsiteY23" fmla="*/ 2343150 h 4114800"/>
              <a:gd name="connsiteX24" fmla="*/ 323850 w 2070100"/>
              <a:gd name="connsiteY24" fmla="*/ 2413000 h 4114800"/>
              <a:gd name="connsiteX25" fmla="*/ 311150 w 2070100"/>
              <a:gd name="connsiteY25" fmla="*/ 2489200 h 4114800"/>
              <a:gd name="connsiteX26" fmla="*/ 292100 w 2070100"/>
              <a:gd name="connsiteY26" fmla="*/ 2679700 h 4114800"/>
              <a:gd name="connsiteX27" fmla="*/ 311150 w 2070100"/>
              <a:gd name="connsiteY27" fmla="*/ 3346450 h 4114800"/>
              <a:gd name="connsiteX28" fmla="*/ 317500 w 2070100"/>
              <a:gd name="connsiteY28" fmla="*/ 3848100 h 4114800"/>
              <a:gd name="connsiteX29" fmla="*/ 330200 w 2070100"/>
              <a:gd name="connsiteY29" fmla="*/ 3867150 h 4114800"/>
              <a:gd name="connsiteX30" fmla="*/ 349250 w 2070100"/>
              <a:gd name="connsiteY30" fmla="*/ 3879850 h 4114800"/>
              <a:gd name="connsiteX31" fmla="*/ 387350 w 2070100"/>
              <a:gd name="connsiteY31" fmla="*/ 3911600 h 4114800"/>
              <a:gd name="connsiteX32" fmla="*/ 412750 w 2070100"/>
              <a:gd name="connsiteY32" fmla="*/ 3930650 h 4114800"/>
              <a:gd name="connsiteX33" fmla="*/ 444500 w 2070100"/>
              <a:gd name="connsiteY33" fmla="*/ 3949700 h 4114800"/>
              <a:gd name="connsiteX34" fmla="*/ 463550 w 2070100"/>
              <a:gd name="connsiteY34" fmla="*/ 3962400 h 4114800"/>
              <a:gd name="connsiteX35" fmla="*/ 482600 w 2070100"/>
              <a:gd name="connsiteY35" fmla="*/ 3981450 h 4114800"/>
              <a:gd name="connsiteX36" fmla="*/ 501650 w 2070100"/>
              <a:gd name="connsiteY36" fmla="*/ 3987800 h 4114800"/>
              <a:gd name="connsiteX37" fmla="*/ 520700 w 2070100"/>
              <a:gd name="connsiteY37" fmla="*/ 4000500 h 4114800"/>
              <a:gd name="connsiteX38" fmla="*/ 539750 w 2070100"/>
              <a:gd name="connsiteY38" fmla="*/ 4006850 h 4114800"/>
              <a:gd name="connsiteX39" fmla="*/ 628650 w 2070100"/>
              <a:gd name="connsiteY39" fmla="*/ 4038600 h 4114800"/>
              <a:gd name="connsiteX40" fmla="*/ 679450 w 2070100"/>
              <a:gd name="connsiteY40" fmla="*/ 4057650 h 4114800"/>
              <a:gd name="connsiteX41" fmla="*/ 717550 w 2070100"/>
              <a:gd name="connsiteY41" fmla="*/ 4070350 h 4114800"/>
              <a:gd name="connsiteX42" fmla="*/ 762000 w 2070100"/>
              <a:gd name="connsiteY42" fmla="*/ 4076700 h 4114800"/>
              <a:gd name="connsiteX43" fmla="*/ 825500 w 2070100"/>
              <a:gd name="connsiteY43" fmla="*/ 4089400 h 4114800"/>
              <a:gd name="connsiteX44" fmla="*/ 895350 w 2070100"/>
              <a:gd name="connsiteY44" fmla="*/ 4095750 h 4114800"/>
              <a:gd name="connsiteX45" fmla="*/ 914400 w 2070100"/>
              <a:gd name="connsiteY45" fmla="*/ 4102100 h 4114800"/>
              <a:gd name="connsiteX46" fmla="*/ 1054100 w 2070100"/>
              <a:gd name="connsiteY46" fmla="*/ 4114800 h 4114800"/>
              <a:gd name="connsiteX47" fmla="*/ 1187450 w 2070100"/>
              <a:gd name="connsiteY47" fmla="*/ 4108450 h 4114800"/>
              <a:gd name="connsiteX48" fmla="*/ 1206500 w 2070100"/>
              <a:gd name="connsiteY48" fmla="*/ 4102100 h 4114800"/>
              <a:gd name="connsiteX49" fmla="*/ 1250950 w 2070100"/>
              <a:gd name="connsiteY49" fmla="*/ 4095750 h 4114800"/>
              <a:gd name="connsiteX50" fmla="*/ 1270000 w 2070100"/>
              <a:gd name="connsiteY50" fmla="*/ 4089400 h 4114800"/>
              <a:gd name="connsiteX51" fmla="*/ 1308100 w 2070100"/>
              <a:gd name="connsiteY51" fmla="*/ 4070350 h 4114800"/>
              <a:gd name="connsiteX52" fmla="*/ 1327150 w 2070100"/>
              <a:gd name="connsiteY52" fmla="*/ 4051300 h 4114800"/>
              <a:gd name="connsiteX53" fmla="*/ 1352550 w 2070100"/>
              <a:gd name="connsiteY53" fmla="*/ 4038600 h 4114800"/>
              <a:gd name="connsiteX54" fmla="*/ 1371600 w 2070100"/>
              <a:gd name="connsiteY54" fmla="*/ 4025900 h 4114800"/>
              <a:gd name="connsiteX55" fmla="*/ 1397000 w 2070100"/>
              <a:gd name="connsiteY55" fmla="*/ 3987800 h 4114800"/>
              <a:gd name="connsiteX56" fmla="*/ 1422400 w 2070100"/>
              <a:gd name="connsiteY56" fmla="*/ 3943350 h 4114800"/>
              <a:gd name="connsiteX57" fmla="*/ 1441450 w 2070100"/>
              <a:gd name="connsiteY57" fmla="*/ 3905250 h 4114800"/>
              <a:gd name="connsiteX58" fmla="*/ 1454150 w 2070100"/>
              <a:gd name="connsiteY58" fmla="*/ 3867150 h 4114800"/>
              <a:gd name="connsiteX59" fmla="*/ 1466850 w 2070100"/>
              <a:gd name="connsiteY59" fmla="*/ 3848100 h 4114800"/>
              <a:gd name="connsiteX60" fmla="*/ 1479550 w 2070100"/>
              <a:gd name="connsiteY60" fmla="*/ 3803650 h 4114800"/>
              <a:gd name="connsiteX61" fmla="*/ 1492250 w 2070100"/>
              <a:gd name="connsiteY61" fmla="*/ 3784600 h 4114800"/>
              <a:gd name="connsiteX62" fmla="*/ 1498600 w 2070100"/>
              <a:gd name="connsiteY62" fmla="*/ 3746500 h 4114800"/>
              <a:gd name="connsiteX63" fmla="*/ 1485900 w 2070100"/>
              <a:gd name="connsiteY63" fmla="*/ 3276600 h 4114800"/>
              <a:gd name="connsiteX64" fmla="*/ 1479550 w 2070100"/>
              <a:gd name="connsiteY64" fmla="*/ 3251200 h 4114800"/>
              <a:gd name="connsiteX65" fmla="*/ 1479550 w 2070100"/>
              <a:gd name="connsiteY65" fmla="*/ 2635250 h 4114800"/>
              <a:gd name="connsiteX66" fmla="*/ 1492250 w 2070100"/>
              <a:gd name="connsiteY66" fmla="*/ 2527300 h 4114800"/>
              <a:gd name="connsiteX67" fmla="*/ 1504950 w 2070100"/>
              <a:gd name="connsiteY67" fmla="*/ 2413000 h 4114800"/>
              <a:gd name="connsiteX68" fmla="*/ 1511300 w 2070100"/>
              <a:gd name="connsiteY68" fmla="*/ 2393950 h 4114800"/>
              <a:gd name="connsiteX69" fmla="*/ 1524000 w 2070100"/>
              <a:gd name="connsiteY69" fmla="*/ 2203450 h 4114800"/>
              <a:gd name="connsiteX70" fmla="*/ 1536700 w 2070100"/>
              <a:gd name="connsiteY70" fmla="*/ 1974850 h 4114800"/>
              <a:gd name="connsiteX71" fmla="*/ 1543050 w 2070100"/>
              <a:gd name="connsiteY71" fmla="*/ 1746250 h 4114800"/>
              <a:gd name="connsiteX72" fmla="*/ 1555750 w 2070100"/>
              <a:gd name="connsiteY72" fmla="*/ 1625600 h 4114800"/>
              <a:gd name="connsiteX73" fmla="*/ 1574800 w 2070100"/>
              <a:gd name="connsiteY73" fmla="*/ 1485900 h 4114800"/>
              <a:gd name="connsiteX74" fmla="*/ 1587500 w 2070100"/>
              <a:gd name="connsiteY74" fmla="*/ 1104900 h 4114800"/>
              <a:gd name="connsiteX75" fmla="*/ 1593850 w 2070100"/>
              <a:gd name="connsiteY75" fmla="*/ 1066800 h 4114800"/>
              <a:gd name="connsiteX76" fmla="*/ 1600200 w 2070100"/>
              <a:gd name="connsiteY76" fmla="*/ 1022350 h 4114800"/>
              <a:gd name="connsiteX77" fmla="*/ 1606550 w 2070100"/>
              <a:gd name="connsiteY77" fmla="*/ 1003300 h 4114800"/>
              <a:gd name="connsiteX78" fmla="*/ 1612900 w 2070100"/>
              <a:gd name="connsiteY78" fmla="*/ 971550 h 4114800"/>
              <a:gd name="connsiteX79" fmla="*/ 1619250 w 2070100"/>
              <a:gd name="connsiteY79" fmla="*/ 933450 h 4114800"/>
              <a:gd name="connsiteX80" fmla="*/ 1631950 w 2070100"/>
              <a:gd name="connsiteY80" fmla="*/ 908050 h 4114800"/>
              <a:gd name="connsiteX81" fmla="*/ 1651000 w 2070100"/>
              <a:gd name="connsiteY81" fmla="*/ 838200 h 4114800"/>
              <a:gd name="connsiteX82" fmla="*/ 1657350 w 2070100"/>
              <a:gd name="connsiteY82" fmla="*/ 819150 h 4114800"/>
              <a:gd name="connsiteX83" fmla="*/ 1663700 w 2070100"/>
              <a:gd name="connsiteY83" fmla="*/ 800100 h 4114800"/>
              <a:gd name="connsiteX84" fmla="*/ 1689100 w 2070100"/>
              <a:gd name="connsiteY84" fmla="*/ 755650 h 4114800"/>
              <a:gd name="connsiteX85" fmla="*/ 1708150 w 2070100"/>
              <a:gd name="connsiteY85" fmla="*/ 711200 h 4114800"/>
              <a:gd name="connsiteX86" fmla="*/ 1714500 w 2070100"/>
              <a:gd name="connsiteY86" fmla="*/ 692150 h 4114800"/>
              <a:gd name="connsiteX87" fmla="*/ 1727200 w 2070100"/>
              <a:gd name="connsiteY87" fmla="*/ 660400 h 4114800"/>
              <a:gd name="connsiteX88" fmla="*/ 1752600 w 2070100"/>
              <a:gd name="connsiteY88" fmla="*/ 622300 h 4114800"/>
              <a:gd name="connsiteX89" fmla="*/ 1758950 w 2070100"/>
              <a:gd name="connsiteY89" fmla="*/ 596900 h 4114800"/>
              <a:gd name="connsiteX90" fmla="*/ 1778000 w 2070100"/>
              <a:gd name="connsiteY90" fmla="*/ 571500 h 4114800"/>
              <a:gd name="connsiteX91" fmla="*/ 1790700 w 2070100"/>
              <a:gd name="connsiteY91" fmla="*/ 552450 h 4114800"/>
              <a:gd name="connsiteX92" fmla="*/ 1797050 w 2070100"/>
              <a:gd name="connsiteY92" fmla="*/ 533400 h 4114800"/>
              <a:gd name="connsiteX93" fmla="*/ 1809750 w 2070100"/>
              <a:gd name="connsiteY93" fmla="*/ 514350 h 4114800"/>
              <a:gd name="connsiteX94" fmla="*/ 1816100 w 2070100"/>
              <a:gd name="connsiteY94" fmla="*/ 495300 h 4114800"/>
              <a:gd name="connsiteX95" fmla="*/ 1835150 w 2070100"/>
              <a:gd name="connsiteY95" fmla="*/ 476250 h 4114800"/>
              <a:gd name="connsiteX96" fmla="*/ 1866900 w 2070100"/>
              <a:gd name="connsiteY96" fmla="*/ 419100 h 4114800"/>
              <a:gd name="connsiteX97" fmla="*/ 1879600 w 2070100"/>
              <a:gd name="connsiteY97" fmla="*/ 400050 h 4114800"/>
              <a:gd name="connsiteX98" fmla="*/ 1924050 w 2070100"/>
              <a:gd name="connsiteY98" fmla="*/ 342900 h 4114800"/>
              <a:gd name="connsiteX99" fmla="*/ 1936750 w 2070100"/>
              <a:gd name="connsiteY99" fmla="*/ 323850 h 4114800"/>
              <a:gd name="connsiteX100" fmla="*/ 1943100 w 2070100"/>
              <a:gd name="connsiteY100" fmla="*/ 304800 h 4114800"/>
              <a:gd name="connsiteX101" fmla="*/ 1987550 w 2070100"/>
              <a:gd name="connsiteY101" fmla="*/ 241300 h 4114800"/>
              <a:gd name="connsiteX102" fmla="*/ 2006600 w 2070100"/>
              <a:gd name="connsiteY102" fmla="*/ 203200 h 4114800"/>
              <a:gd name="connsiteX103" fmla="*/ 2012950 w 2070100"/>
              <a:gd name="connsiteY103" fmla="*/ 184150 h 4114800"/>
              <a:gd name="connsiteX104" fmla="*/ 2038350 w 2070100"/>
              <a:gd name="connsiteY104" fmla="*/ 146050 h 4114800"/>
              <a:gd name="connsiteX105" fmla="*/ 2051050 w 2070100"/>
              <a:gd name="connsiteY105" fmla="*/ 107950 h 4114800"/>
              <a:gd name="connsiteX106" fmla="*/ 2057400 w 2070100"/>
              <a:gd name="connsiteY106" fmla="*/ 88900 h 4114800"/>
              <a:gd name="connsiteX107" fmla="*/ 2063750 w 2070100"/>
              <a:gd name="connsiteY107" fmla="*/ 69850 h 4114800"/>
              <a:gd name="connsiteX108" fmla="*/ 2070100 w 2070100"/>
              <a:gd name="connsiteY108" fmla="*/ 5715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2070100" h="4114800">
                <a:moveTo>
                  <a:pt x="0" y="25400"/>
                </a:moveTo>
                <a:cubicBezTo>
                  <a:pt x="128890" y="6987"/>
                  <a:pt x="-31987" y="30321"/>
                  <a:pt x="82550" y="12700"/>
                </a:cubicBezTo>
                <a:cubicBezTo>
                  <a:pt x="141707" y="3599"/>
                  <a:pt x="108942" y="10865"/>
                  <a:pt x="152400" y="0"/>
                </a:cubicBezTo>
                <a:cubicBezTo>
                  <a:pt x="173567" y="2117"/>
                  <a:pt x="195719" y="-377"/>
                  <a:pt x="215900" y="6350"/>
                </a:cubicBezTo>
                <a:cubicBezTo>
                  <a:pt x="223140" y="8763"/>
                  <a:pt x="225500" y="18426"/>
                  <a:pt x="228600" y="25400"/>
                </a:cubicBezTo>
                <a:cubicBezTo>
                  <a:pt x="234037" y="37633"/>
                  <a:pt x="238053" y="50513"/>
                  <a:pt x="241300" y="63500"/>
                </a:cubicBezTo>
                <a:cubicBezTo>
                  <a:pt x="245533" y="80433"/>
                  <a:pt x="248480" y="97741"/>
                  <a:pt x="254000" y="114300"/>
                </a:cubicBezTo>
                <a:lnTo>
                  <a:pt x="266700" y="152400"/>
                </a:lnTo>
                <a:cubicBezTo>
                  <a:pt x="268817" y="167217"/>
                  <a:pt x="270115" y="182174"/>
                  <a:pt x="273050" y="196850"/>
                </a:cubicBezTo>
                <a:cubicBezTo>
                  <a:pt x="274363" y="203414"/>
                  <a:pt x="277561" y="209464"/>
                  <a:pt x="279400" y="215900"/>
                </a:cubicBezTo>
                <a:cubicBezTo>
                  <a:pt x="281798" y="224291"/>
                  <a:pt x="284189" y="232714"/>
                  <a:pt x="285750" y="241300"/>
                </a:cubicBezTo>
                <a:cubicBezTo>
                  <a:pt x="297425" y="305510"/>
                  <a:pt x="285409" y="265677"/>
                  <a:pt x="298450" y="304800"/>
                </a:cubicBezTo>
                <a:cubicBezTo>
                  <a:pt x="300567" y="323850"/>
                  <a:pt x="303384" y="342835"/>
                  <a:pt x="304800" y="361950"/>
                </a:cubicBezTo>
                <a:cubicBezTo>
                  <a:pt x="314402" y="491575"/>
                  <a:pt x="298578" y="438534"/>
                  <a:pt x="317500" y="495300"/>
                </a:cubicBezTo>
                <a:cubicBezTo>
                  <a:pt x="319617" y="567267"/>
                  <a:pt x="322439" y="639216"/>
                  <a:pt x="323850" y="711200"/>
                </a:cubicBezTo>
                <a:cubicBezTo>
                  <a:pt x="332582" y="1156544"/>
                  <a:pt x="284573" y="1006120"/>
                  <a:pt x="336550" y="1162050"/>
                </a:cubicBezTo>
                <a:cubicBezTo>
                  <a:pt x="338667" y="1202267"/>
                  <a:pt x="341680" y="1242446"/>
                  <a:pt x="342900" y="1282700"/>
                </a:cubicBezTo>
                <a:cubicBezTo>
                  <a:pt x="352769" y="1608389"/>
                  <a:pt x="329378" y="1481792"/>
                  <a:pt x="355600" y="1612900"/>
                </a:cubicBezTo>
                <a:cubicBezTo>
                  <a:pt x="357717" y="1710267"/>
                  <a:pt x="358134" y="1807685"/>
                  <a:pt x="361950" y="1905000"/>
                </a:cubicBezTo>
                <a:cubicBezTo>
                  <a:pt x="362373" y="1915785"/>
                  <a:pt x="368300" y="1925957"/>
                  <a:pt x="368300" y="1936750"/>
                </a:cubicBezTo>
                <a:cubicBezTo>
                  <a:pt x="368300" y="2042604"/>
                  <a:pt x="365942" y="2148471"/>
                  <a:pt x="361950" y="2254250"/>
                </a:cubicBezTo>
                <a:cubicBezTo>
                  <a:pt x="361698" y="2260939"/>
                  <a:pt x="357223" y="2266806"/>
                  <a:pt x="355600" y="2273300"/>
                </a:cubicBezTo>
                <a:cubicBezTo>
                  <a:pt x="352982" y="2283771"/>
                  <a:pt x="353040" y="2294944"/>
                  <a:pt x="349250" y="2305050"/>
                </a:cubicBezTo>
                <a:cubicBezTo>
                  <a:pt x="275392" y="2502005"/>
                  <a:pt x="389346" y="2165712"/>
                  <a:pt x="330200" y="2343150"/>
                </a:cubicBezTo>
                <a:cubicBezTo>
                  <a:pt x="328083" y="2366433"/>
                  <a:pt x="326176" y="2389737"/>
                  <a:pt x="323850" y="2413000"/>
                </a:cubicBezTo>
                <a:cubicBezTo>
                  <a:pt x="317774" y="2473764"/>
                  <a:pt x="323208" y="2453027"/>
                  <a:pt x="311150" y="2489200"/>
                </a:cubicBezTo>
                <a:cubicBezTo>
                  <a:pt x="297956" y="2667325"/>
                  <a:pt x="316572" y="2606284"/>
                  <a:pt x="292100" y="2679700"/>
                </a:cubicBezTo>
                <a:cubicBezTo>
                  <a:pt x="305923" y="3253351"/>
                  <a:pt x="296820" y="3031197"/>
                  <a:pt x="311150" y="3346450"/>
                </a:cubicBezTo>
                <a:cubicBezTo>
                  <a:pt x="313267" y="3513667"/>
                  <a:pt x="311386" y="3680982"/>
                  <a:pt x="317500" y="3848100"/>
                </a:cubicBezTo>
                <a:cubicBezTo>
                  <a:pt x="317779" y="3855727"/>
                  <a:pt x="324804" y="3861754"/>
                  <a:pt x="330200" y="3867150"/>
                </a:cubicBezTo>
                <a:cubicBezTo>
                  <a:pt x="335596" y="3872546"/>
                  <a:pt x="342900" y="3875617"/>
                  <a:pt x="349250" y="3879850"/>
                </a:cubicBezTo>
                <a:cubicBezTo>
                  <a:pt x="370912" y="3912344"/>
                  <a:pt x="350520" y="3888581"/>
                  <a:pt x="387350" y="3911600"/>
                </a:cubicBezTo>
                <a:cubicBezTo>
                  <a:pt x="396325" y="3917209"/>
                  <a:pt x="403944" y="3924779"/>
                  <a:pt x="412750" y="3930650"/>
                </a:cubicBezTo>
                <a:cubicBezTo>
                  <a:pt x="423019" y="3937496"/>
                  <a:pt x="434034" y="3943159"/>
                  <a:pt x="444500" y="3949700"/>
                </a:cubicBezTo>
                <a:cubicBezTo>
                  <a:pt x="450972" y="3953745"/>
                  <a:pt x="457687" y="3957514"/>
                  <a:pt x="463550" y="3962400"/>
                </a:cubicBezTo>
                <a:cubicBezTo>
                  <a:pt x="470449" y="3968149"/>
                  <a:pt x="475128" y="3976469"/>
                  <a:pt x="482600" y="3981450"/>
                </a:cubicBezTo>
                <a:cubicBezTo>
                  <a:pt x="488169" y="3985163"/>
                  <a:pt x="495663" y="3984807"/>
                  <a:pt x="501650" y="3987800"/>
                </a:cubicBezTo>
                <a:cubicBezTo>
                  <a:pt x="508476" y="3991213"/>
                  <a:pt x="513874" y="3997087"/>
                  <a:pt x="520700" y="4000500"/>
                </a:cubicBezTo>
                <a:cubicBezTo>
                  <a:pt x="526687" y="4003493"/>
                  <a:pt x="533899" y="4003599"/>
                  <a:pt x="539750" y="4006850"/>
                </a:cubicBezTo>
                <a:cubicBezTo>
                  <a:pt x="605546" y="4043403"/>
                  <a:pt x="547615" y="4028471"/>
                  <a:pt x="628650" y="4038600"/>
                </a:cubicBezTo>
                <a:cubicBezTo>
                  <a:pt x="661802" y="4060701"/>
                  <a:pt x="632973" y="4044975"/>
                  <a:pt x="679450" y="4057650"/>
                </a:cubicBezTo>
                <a:cubicBezTo>
                  <a:pt x="692365" y="4061172"/>
                  <a:pt x="704298" y="4068457"/>
                  <a:pt x="717550" y="4070350"/>
                </a:cubicBezTo>
                <a:cubicBezTo>
                  <a:pt x="732367" y="4072467"/>
                  <a:pt x="747274" y="4074023"/>
                  <a:pt x="762000" y="4076700"/>
                </a:cubicBezTo>
                <a:cubicBezTo>
                  <a:pt x="815964" y="4086512"/>
                  <a:pt x="755078" y="4081115"/>
                  <a:pt x="825500" y="4089400"/>
                </a:cubicBezTo>
                <a:cubicBezTo>
                  <a:pt x="848719" y="4092132"/>
                  <a:pt x="872067" y="4093633"/>
                  <a:pt x="895350" y="4095750"/>
                </a:cubicBezTo>
                <a:cubicBezTo>
                  <a:pt x="901700" y="4097867"/>
                  <a:pt x="907814" y="4100903"/>
                  <a:pt x="914400" y="4102100"/>
                </a:cubicBezTo>
                <a:cubicBezTo>
                  <a:pt x="953359" y="4109183"/>
                  <a:pt x="1020113" y="4112372"/>
                  <a:pt x="1054100" y="4114800"/>
                </a:cubicBezTo>
                <a:cubicBezTo>
                  <a:pt x="1098550" y="4112683"/>
                  <a:pt x="1143103" y="4112146"/>
                  <a:pt x="1187450" y="4108450"/>
                </a:cubicBezTo>
                <a:cubicBezTo>
                  <a:pt x="1194120" y="4107894"/>
                  <a:pt x="1199936" y="4103413"/>
                  <a:pt x="1206500" y="4102100"/>
                </a:cubicBezTo>
                <a:cubicBezTo>
                  <a:pt x="1221176" y="4099165"/>
                  <a:pt x="1236133" y="4097867"/>
                  <a:pt x="1250950" y="4095750"/>
                </a:cubicBezTo>
                <a:cubicBezTo>
                  <a:pt x="1257300" y="4093633"/>
                  <a:pt x="1264013" y="4092393"/>
                  <a:pt x="1270000" y="4089400"/>
                </a:cubicBezTo>
                <a:cubicBezTo>
                  <a:pt x="1319239" y="4064781"/>
                  <a:pt x="1260217" y="4086311"/>
                  <a:pt x="1308100" y="4070350"/>
                </a:cubicBezTo>
                <a:cubicBezTo>
                  <a:pt x="1314450" y="4064000"/>
                  <a:pt x="1319842" y="4056520"/>
                  <a:pt x="1327150" y="4051300"/>
                </a:cubicBezTo>
                <a:cubicBezTo>
                  <a:pt x="1334853" y="4045798"/>
                  <a:pt x="1344331" y="4043296"/>
                  <a:pt x="1352550" y="4038600"/>
                </a:cubicBezTo>
                <a:cubicBezTo>
                  <a:pt x="1359176" y="4034814"/>
                  <a:pt x="1365250" y="4030133"/>
                  <a:pt x="1371600" y="4025900"/>
                </a:cubicBezTo>
                <a:cubicBezTo>
                  <a:pt x="1380067" y="4013200"/>
                  <a:pt x="1392173" y="4002280"/>
                  <a:pt x="1397000" y="3987800"/>
                </a:cubicBezTo>
                <a:cubicBezTo>
                  <a:pt x="1406697" y="3958710"/>
                  <a:pt x="1399334" y="3974105"/>
                  <a:pt x="1422400" y="3943350"/>
                </a:cubicBezTo>
                <a:cubicBezTo>
                  <a:pt x="1445558" y="3873875"/>
                  <a:pt x="1408624" y="3979108"/>
                  <a:pt x="1441450" y="3905250"/>
                </a:cubicBezTo>
                <a:cubicBezTo>
                  <a:pt x="1446887" y="3893017"/>
                  <a:pt x="1449917" y="3879850"/>
                  <a:pt x="1454150" y="3867150"/>
                </a:cubicBezTo>
                <a:cubicBezTo>
                  <a:pt x="1456563" y="3859910"/>
                  <a:pt x="1463437" y="3854926"/>
                  <a:pt x="1466850" y="3848100"/>
                </a:cubicBezTo>
                <a:cubicBezTo>
                  <a:pt x="1479207" y="3823386"/>
                  <a:pt x="1467343" y="3832134"/>
                  <a:pt x="1479550" y="3803650"/>
                </a:cubicBezTo>
                <a:cubicBezTo>
                  <a:pt x="1482556" y="3796635"/>
                  <a:pt x="1488017" y="3790950"/>
                  <a:pt x="1492250" y="3784600"/>
                </a:cubicBezTo>
                <a:cubicBezTo>
                  <a:pt x="1494367" y="3771900"/>
                  <a:pt x="1498600" y="3759375"/>
                  <a:pt x="1498600" y="3746500"/>
                </a:cubicBezTo>
                <a:cubicBezTo>
                  <a:pt x="1498600" y="3563643"/>
                  <a:pt x="1520415" y="3431918"/>
                  <a:pt x="1485900" y="3276600"/>
                </a:cubicBezTo>
                <a:cubicBezTo>
                  <a:pt x="1484007" y="3268081"/>
                  <a:pt x="1481667" y="3259667"/>
                  <a:pt x="1479550" y="3251200"/>
                </a:cubicBezTo>
                <a:cubicBezTo>
                  <a:pt x="1468866" y="2962742"/>
                  <a:pt x="1469401" y="3056423"/>
                  <a:pt x="1479550" y="2635250"/>
                </a:cubicBezTo>
                <a:cubicBezTo>
                  <a:pt x="1481235" y="2565337"/>
                  <a:pt x="1480893" y="2572726"/>
                  <a:pt x="1492250" y="2527300"/>
                </a:cubicBezTo>
                <a:cubicBezTo>
                  <a:pt x="1495496" y="2488347"/>
                  <a:pt x="1496518" y="2450945"/>
                  <a:pt x="1504950" y="2413000"/>
                </a:cubicBezTo>
                <a:cubicBezTo>
                  <a:pt x="1506402" y="2406466"/>
                  <a:pt x="1509183" y="2400300"/>
                  <a:pt x="1511300" y="2393950"/>
                </a:cubicBezTo>
                <a:cubicBezTo>
                  <a:pt x="1514254" y="2352600"/>
                  <a:pt x="1522437" y="2241732"/>
                  <a:pt x="1524000" y="2203450"/>
                </a:cubicBezTo>
                <a:cubicBezTo>
                  <a:pt x="1533143" y="1979438"/>
                  <a:pt x="1508003" y="2060940"/>
                  <a:pt x="1536700" y="1974850"/>
                </a:cubicBezTo>
                <a:cubicBezTo>
                  <a:pt x="1538817" y="1898650"/>
                  <a:pt x="1540120" y="1822423"/>
                  <a:pt x="1543050" y="1746250"/>
                </a:cubicBezTo>
                <a:cubicBezTo>
                  <a:pt x="1546875" y="1646797"/>
                  <a:pt x="1539250" y="1675100"/>
                  <a:pt x="1555750" y="1625600"/>
                </a:cubicBezTo>
                <a:cubicBezTo>
                  <a:pt x="1569414" y="1502626"/>
                  <a:pt x="1559153" y="1548490"/>
                  <a:pt x="1574800" y="1485900"/>
                </a:cubicBezTo>
                <a:cubicBezTo>
                  <a:pt x="1577315" y="1362651"/>
                  <a:pt x="1572730" y="1230447"/>
                  <a:pt x="1587500" y="1104900"/>
                </a:cubicBezTo>
                <a:cubicBezTo>
                  <a:pt x="1589004" y="1092113"/>
                  <a:pt x="1591892" y="1079525"/>
                  <a:pt x="1593850" y="1066800"/>
                </a:cubicBezTo>
                <a:cubicBezTo>
                  <a:pt x="1596126" y="1052007"/>
                  <a:pt x="1597265" y="1037026"/>
                  <a:pt x="1600200" y="1022350"/>
                </a:cubicBezTo>
                <a:cubicBezTo>
                  <a:pt x="1601513" y="1015786"/>
                  <a:pt x="1604927" y="1009794"/>
                  <a:pt x="1606550" y="1003300"/>
                </a:cubicBezTo>
                <a:cubicBezTo>
                  <a:pt x="1609168" y="992829"/>
                  <a:pt x="1610969" y="982169"/>
                  <a:pt x="1612900" y="971550"/>
                </a:cubicBezTo>
                <a:cubicBezTo>
                  <a:pt x="1615203" y="958882"/>
                  <a:pt x="1615550" y="945782"/>
                  <a:pt x="1619250" y="933450"/>
                </a:cubicBezTo>
                <a:cubicBezTo>
                  <a:pt x="1621970" y="924383"/>
                  <a:pt x="1627717" y="916517"/>
                  <a:pt x="1631950" y="908050"/>
                </a:cubicBezTo>
                <a:cubicBezTo>
                  <a:pt x="1640925" y="863173"/>
                  <a:pt x="1634887" y="886539"/>
                  <a:pt x="1651000" y="838200"/>
                </a:cubicBezTo>
                <a:lnTo>
                  <a:pt x="1657350" y="819150"/>
                </a:lnTo>
                <a:cubicBezTo>
                  <a:pt x="1659467" y="812800"/>
                  <a:pt x="1660707" y="806087"/>
                  <a:pt x="1663700" y="800100"/>
                </a:cubicBezTo>
                <a:cubicBezTo>
                  <a:pt x="1679813" y="767874"/>
                  <a:pt x="1671149" y="782576"/>
                  <a:pt x="1689100" y="755650"/>
                </a:cubicBezTo>
                <a:cubicBezTo>
                  <a:pt x="1702316" y="702787"/>
                  <a:pt x="1686224" y="755053"/>
                  <a:pt x="1708150" y="711200"/>
                </a:cubicBezTo>
                <a:cubicBezTo>
                  <a:pt x="1711143" y="705213"/>
                  <a:pt x="1712150" y="698417"/>
                  <a:pt x="1714500" y="692150"/>
                </a:cubicBezTo>
                <a:cubicBezTo>
                  <a:pt x="1718502" y="681477"/>
                  <a:pt x="1721742" y="670407"/>
                  <a:pt x="1727200" y="660400"/>
                </a:cubicBezTo>
                <a:cubicBezTo>
                  <a:pt x="1734509" y="647000"/>
                  <a:pt x="1752600" y="622300"/>
                  <a:pt x="1752600" y="622300"/>
                </a:cubicBezTo>
                <a:cubicBezTo>
                  <a:pt x="1754717" y="613833"/>
                  <a:pt x="1755047" y="604706"/>
                  <a:pt x="1758950" y="596900"/>
                </a:cubicBezTo>
                <a:cubicBezTo>
                  <a:pt x="1763683" y="587434"/>
                  <a:pt x="1771849" y="580112"/>
                  <a:pt x="1778000" y="571500"/>
                </a:cubicBezTo>
                <a:cubicBezTo>
                  <a:pt x="1782436" y="565290"/>
                  <a:pt x="1787287" y="559276"/>
                  <a:pt x="1790700" y="552450"/>
                </a:cubicBezTo>
                <a:cubicBezTo>
                  <a:pt x="1793693" y="546463"/>
                  <a:pt x="1794057" y="539387"/>
                  <a:pt x="1797050" y="533400"/>
                </a:cubicBezTo>
                <a:cubicBezTo>
                  <a:pt x="1800463" y="526574"/>
                  <a:pt x="1806337" y="521176"/>
                  <a:pt x="1809750" y="514350"/>
                </a:cubicBezTo>
                <a:cubicBezTo>
                  <a:pt x="1812743" y="508363"/>
                  <a:pt x="1812387" y="500869"/>
                  <a:pt x="1816100" y="495300"/>
                </a:cubicBezTo>
                <a:cubicBezTo>
                  <a:pt x="1821081" y="487828"/>
                  <a:pt x="1828800" y="482600"/>
                  <a:pt x="1835150" y="476250"/>
                </a:cubicBezTo>
                <a:cubicBezTo>
                  <a:pt x="1846327" y="442720"/>
                  <a:pt x="1837787" y="462769"/>
                  <a:pt x="1866900" y="419100"/>
                </a:cubicBezTo>
                <a:cubicBezTo>
                  <a:pt x="1871133" y="412750"/>
                  <a:pt x="1874204" y="405446"/>
                  <a:pt x="1879600" y="400050"/>
                </a:cubicBezTo>
                <a:cubicBezTo>
                  <a:pt x="1909443" y="370207"/>
                  <a:pt x="1893669" y="388472"/>
                  <a:pt x="1924050" y="342900"/>
                </a:cubicBezTo>
                <a:cubicBezTo>
                  <a:pt x="1928283" y="336550"/>
                  <a:pt x="1934337" y="331090"/>
                  <a:pt x="1936750" y="323850"/>
                </a:cubicBezTo>
                <a:cubicBezTo>
                  <a:pt x="1938867" y="317500"/>
                  <a:pt x="1939779" y="310612"/>
                  <a:pt x="1943100" y="304800"/>
                </a:cubicBezTo>
                <a:cubicBezTo>
                  <a:pt x="1954692" y="284514"/>
                  <a:pt x="1980243" y="263220"/>
                  <a:pt x="1987550" y="241300"/>
                </a:cubicBezTo>
                <a:cubicBezTo>
                  <a:pt x="2003511" y="193417"/>
                  <a:pt x="1981981" y="252439"/>
                  <a:pt x="2006600" y="203200"/>
                </a:cubicBezTo>
                <a:cubicBezTo>
                  <a:pt x="2009593" y="197213"/>
                  <a:pt x="2009699" y="190001"/>
                  <a:pt x="2012950" y="184150"/>
                </a:cubicBezTo>
                <a:cubicBezTo>
                  <a:pt x="2020363" y="170807"/>
                  <a:pt x="2033523" y="160530"/>
                  <a:pt x="2038350" y="146050"/>
                </a:cubicBezTo>
                <a:lnTo>
                  <a:pt x="2051050" y="107950"/>
                </a:lnTo>
                <a:lnTo>
                  <a:pt x="2057400" y="88900"/>
                </a:lnTo>
                <a:cubicBezTo>
                  <a:pt x="2059517" y="82550"/>
                  <a:pt x="2060757" y="75837"/>
                  <a:pt x="2063750" y="69850"/>
                </a:cubicBezTo>
                <a:lnTo>
                  <a:pt x="2070100" y="571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/>
        </p:nvSpPr>
        <p:spPr>
          <a:xfrm rot="10800000">
            <a:off x="6375041" y="1158768"/>
            <a:ext cx="2070100" cy="4114800"/>
          </a:xfrm>
          <a:custGeom>
            <a:avLst/>
            <a:gdLst>
              <a:gd name="connsiteX0" fmla="*/ 0 w 2070100"/>
              <a:gd name="connsiteY0" fmla="*/ 25400 h 4114800"/>
              <a:gd name="connsiteX1" fmla="*/ 82550 w 2070100"/>
              <a:gd name="connsiteY1" fmla="*/ 12700 h 4114800"/>
              <a:gd name="connsiteX2" fmla="*/ 152400 w 2070100"/>
              <a:gd name="connsiteY2" fmla="*/ 0 h 4114800"/>
              <a:gd name="connsiteX3" fmla="*/ 215900 w 2070100"/>
              <a:gd name="connsiteY3" fmla="*/ 6350 h 4114800"/>
              <a:gd name="connsiteX4" fmla="*/ 228600 w 2070100"/>
              <a:gd name="connsiteY4" fmla="*/ 25400 h 4114800"/>
              <a:gd name="connsiteX5" fmla="*/ 241300 w 2070100"/>
              <a:gd name="connsiteY5" fmla="*/ 63500 h 4114800"/>
              <a:gd name="connsiteX6" fmla="*/ 254000 w 2070100"/>
              <a:gd name="connsiteY6" fmla="*/ 114300 h 4114800"/>
              <a:gd name="connsiteX7" fmla="*/ 266700 w 2070100"/>
              <a:gd name="connsiteY7" fmla="*/ 152400 h 4114800"/>
              <a:gd name="connsiteX8" fmla="*/ 273050 w 2070100"/>
              <a:gd name="connsiteY8" fmla="*/ 196850 h 4114800"/>
              <a:gd name="connsiteX9" fmla="*/ 279400 w 2070100"/>
              <a:gd name="connsiteY9" fmla="*/ 215900 h 4114800"/>
              <a:gd name="connsiteX10" fmla="*/ 285750 w 2070100"/>
              <a:gd name="connsiteY10" fmla="*/ 241300 h 4114800"/>
              <a:gd name="connsiteX11" fmla="*/ 298450 w 2070100"/>
              <a:gd name="connsiteY11" fmla="*/ 304800 h 4114800"/>
              <a:gd name="connsiteX12" fmla="*/ 304800 w 2070100"/>
              <a:gd name="connsiteY12" fmla="*/ 361950 h 4114800"/>
              <a:gd name="connsiteX13" fmla="*/ 317500 w 2070100"/>
              <a:gd name="connsiteY13" fmla="*/ 495300 h 4114800"/>
              <a:gd name="connsiteX14" fmla="*/ 323850 w 2070100"/>
              <a:gd name="connsiteY14" fmla="*/ 711200 h 4114800"/>
              <a:gd name="connsiteX15" fmla="*/ 336550 w 2070100"/>
              <a:gd name="connsiteY15" fmla="*/ 1162050 h 4114800"/>
              <a:gd name="connsiteX16" fmla="*/ 342900 w 2070100"/>
              <a:gd name="connsiteY16" fmla="*/ 1282700 h 4114800"/>
              <a:gd name="connsiteX17" fmla="*/ 355600 w 2070100"/>
              <a:gd name="connsiteY17" fmla="*/ 1612900 h 4114800"/>
              <a:gd name="connsiteX18" fmla="*/ 361950 w 2070100"/>
              <a:gd name="connsiteY18" fmla="*/ 1905000 h 4114800"/>
              <a:gd name="connsiteX19" fmla="*/ 368300 w 2070100"/>
              <a:gd name="connsiteY19" fmla="*/ 1936750 h 4114800"/>
              <a:gd name="connsiteX20" fmla="*/ 361950 w 2070100"/>
              <a:gd name="connsiteY20" fmla="*/ 2254250 h 4114800"/>
              <a:gd name="connsiteX21" fmla="*/ 355600 w 2070100"/>
              <a:gd name="connsiteY21" fmla="*/ 2273300 h 4114800"/>
              <a:gd name="connsiteX22" fmla="*/ 349250 w 2070100"/>
              <a:gd name="connsiteY22" fmla="*/ 2305050 h 4114800"/>
              <a:gd name="connsiteX23" fmla="*/ 330200 w 2070100"/>
              <a:gd name="connsiteY23" fmla="*/ 2343150 h 4114800"/>
              <a:gd name="connsiteX24" fmla="*/ 323850 w 2070100"/>
              <a:gd name="connsiteY24" fmla="*/ 2413000 h 4114800"/>
              <a:gd name="connsiteX25" fmla="*/ 311150 w 2070100"/>
              <a:gd name="connsiteY25" fmla="*/ 2489200 h 4114800"/>
              <a:gd name="connsiteX26" fmla="*/ 292100 w 2070100"/>
              <a:gd name="connsiteY26" fmla="*/ 2679700 h 4114800"/>
              <a:gd name="connsiteX27" fmla="*/ 311150 w 2070100"/>
              <a:gd name="connsiteY27" fmla="*/ 3346450 h 4114800"/>
              <a:gd name="connsiteX28" fmla="*/ 317500 w 2070100"/>
              <a:gd name="connsiteY28" fmla="*/ 3848100 h 4114800"/>
              <a:gd name="connsiteX29" fmla="*/ 330200 w 2070100"/>
              <a:gd name="connsiteY29" fmla="*/ 3867150 h 4114800"/>
              <a:gd name="connsiteX30" fmla="*/ 349250 w 2070100"/>
              <a:gd name="connsiteY30" fmla="*/ 3879850 h 4114800"/>
              <a:gd name="connsiteX31" fmla="*/ 387350 w 2070100"/>
              <a:gd name="connsiteY31" fmla="*/ 3911600 h 4114800"/>
              <a:gd name="connsiteX32" fmla="*/ 412750 w 2070100"/>
              <a:gd name="connsiteY32" fmla="*/ 3930650 h 4114800"/>
              <a:gd name="connsiteX33" fmla="*/ 444500 w 2070100"/>
              <a:gd name="connsiteY33" fmla="*/ 3949700 h 4114800"/>
              <a:gd name="connsiteX34" fmla="*/ 463550 w 2070100"/>
              <a:gd name="connsiteY34" fmla="*/ 3962400 h 4114800"/>
              <a:gd name="connsiteX35" fmla="*/ 482600 w 2070100"/>
              <a:gd name="connsiteY35" fmla="*/ 3981450 h 4114800"/>
              <a:gd name="connsiteX36" fmla="*/ 501650 w 2070100"/>
              <a:gd name="connsiteY36" fmla="*/ 3987800 h 4114800"/>
              <a:gd name="connsiteX37" fmla="*/ 520700 w 2070100"/>
              <a:gd name="connsiteY37" fmla="*/ 4000500 h 4114800"/>
              <a:gd name="connsiteX38" fmla="*/ 539750 w 2070100"/>
              <a:gd name="connsiteY38" fmla="*/ 4006850 h 4114800"/>
              <a:gd name="connsiteX39" fmla="*/ 628650 w 2070100"/>
              <a:gd name="connsiteY39" fmla="*/ 4038600 h 4114800"/>
              <a:gd name="connsiteX40" fmla="*/ 679450 w 2070100"/>
              <a:gd name="connsiteY40" fmla="*/ 4057650 h 4114800"/>
              <a:gd name="connsiteX41" fmla="*/ 717550 w 2070100"/>
              <a:gd name="connsiteY41" fmla="*/ 4070350 h 4114800"/>
              <a:gd name="connsiteX42" fmla="*/ 762000 w 2070100"/>
              <a:gd name="connsiteY42" fmla="*/ 4076700 h 4114800"/>
              <a:gd name="connsiteX43" fmla="*/ 825500 w 2070100"/>
              <a:gd name="connsiteY43" fmla="*/ 4089400 h 4114800"/>
              <a:gd name="connsiteX44" fmla="*/ 895350 w 2070100"/>
              <a:gd name="connsiteY44" fmla="*/ 4095750 h 4114800"/>
              <a:gd name="connsiteX45" fmla="*/ 914400 w 2070100"/>
              <a:gd name="connsiteY45" fmla="*/ 4102100 h 4114800"/>
              <a:gd name="connsiteX46" fmla="*/ 1054100 w 2070100"/>
              <a:gd name="connsiteY46" fmla="*/ 4114800 h 4114800"/>
              <a:gd name="connsiteX47" fmla="*/ 1187450 w 2070100"/>
              <a:gd name="connsiteY47" fmla="*/ 4108450 h 4114800"/>
              <a:gd name="connsiteX48" fmla="*/ 1206500 w 2070100"/>
              <a:gd name="connsiteY48" fmla="*/ 4102100 h 4114800"/>
              <a:gd name="connsiteX49" fmla="*/ 1250950 w 2070100"/>
              <a:gd name="connsiteY49" fmla="*/ 4095750 h 4114800"/>
              <a:gd name="connsiteX50" fmla="*/ 1270000 w 2070100"/>
              <a:gd name="connsiteY50" fmla="*/ 4089400 h 4114800"/>
              <a:gd name="connsiteX51" fmla="*/ 1308100 w 2070100"/>
              <a:gd name="connsiteY51" fmla="*/ 4070350 h 4114800"/>
              <a:gd name="connsiteX52" fmla="*/ 1327150 w 2070100"/>
              <a:gd name="connsiteY52" fmla="*/ 4051300 h 4114800"/>
              <a:gd name="connsiteX53" fmla="*/ 1352550 w 2070100"/>
              <a:gd name="connsiteY53" fmla="*/ 4038600 h 4114800"/>
              <a:gd name="connsiteX54" fmla="*/ 1371600 w 2070100"/>
              <a:gd name="connsiteY54" fmla="*/ 4025900 h 4114800"/>
              <a:gd name="connsiteX55" fmla="*/ 1397000 w 2070100"/>
              <a:gd name="connsiteY55" fmla="*/ 3987800 h 4114800"/>
              <a:gd name="connsiteX56" fmla="*/ 1422400 w 2070100"/>
              <a:gd name="connsiteY56" fmla="*/ 3943350 h 4114800"/>
              <a:gd name="connsiteX57" fmla="*/ 1441450 w 2070100"/>
              <a:gd name="connsiteY57" fmla="*/ 3905250 h 4114800"/>
              <a:gd name="connsiteX58" fmla="*/ 1454150 w 2070100"/>
              <a:gd name="connsiteY58" fmla="*/ 3867150 h 4114800"/>
              <a:gd name="connsiteX59" fmla="*/ 1466850 w 2070100"/>
              <a:gd name="connsiteY59" fmla="*/ 3848100 h 4114800"/>
              <a:gd name="connsiteX60" fmla="*/ 1479550 w 2070100"/>
              <a:gd name="connsiteY60" fmla="*/ 3803650 h 4114800"/>
              <a:gd name="connsiteX61" fmla="*/ 1492250 w 2070100"/>
              <a:gd name="connsiteY61" fmla="*/ 3784600 h 4114800"/>
              <a:gd name="connsiteX62" fmla="*/ 1498600 w 2070100"/>
              <a:gd name="connsiteY62" fmla="*/ 3746500 h 4114800"/>
              <a:gd name="connsiteX63" fmla="*/ 1485900 w 2070100"/>
              <a:gd name="connsiteY63" fmla="*/ 3276600 h 4114800"/>
              <a:gd name="connsiteX64" fmla="*/ 1479550 w 2070100"/>
              <a:gd name="connsiteY64" fmla="*/ 3251200 h 4114800"/>
              <a:gd name="connsiteX65" fmla="*/ 1479550 w 2070100"/>
              <a:gd name="connsiteY65" fmla="*/ 2635250 h 4114800"/>
              <a:gd name="connsiteX66" fmla="*/ 1492250 w 2070100"/>
              <a:gd name="connsiteY66" fmla="*/ 2527300 h 4114800"/>
              <a:gd name="connsiteX67" fmla="*/ 1504950 w 2070100"/>
              <a:gd name="connsiteY67" fmla="*/ 2413000 h 4114800"/>
              <a:gd name="connsiteX68" fmla="*/ 1511300 w 2070100"/>
              <a:gd name="connsiteY68" fmla="*/ 2393950 h 4114800"/>
              <a:gd name="connsiteX69" fmla="*/ 1524000 w 2070100"/>
              <a:gd name="connsiteY69" fmla="*/ 2203450 h 4114800"/>
              <a:gd name="connsiteX70" fmla="*/ 1536700 w 2070100"/>
              <a:gd name="connsiteY70" fmla="*/ 1974850 h 4114800"/>
              <a:gd name="connsiteX71" fmla="*/ 1543050 w 2070100"/>
              <a:gd name="connsiteY71" fmla="*/ 1746250 h 4114800"/>
              <a:gd name="connsiteX72" fmla="*/ 1555750 w 2070100"/>
              <a:gd name="connsiteY72" fmla="*/ 1625600 h 4114800"/>
              <a:gd name="connsiteX73" fmla="*/ 1574800 w 2070100"/>
              <a:gd name="connsiteY73" fmla="*/ 1485900 h 4114800"/>
              <a:gd name="connsiteX74" fmla="*/ 1587500 w 2070100"/>
              <a:gd name="connsiteY74" fmla="*/ 1104900 h 4114800"/>
              <a:gd name="connsiteX75" fmla="*/ 1593850 w 2070100"/>
              <a:gd name="connsiteY75" fmla="*/ 1066800 h 4114800"/>
              <a:gd name="connsiteX76" fmla="*/ 1600200 w 2070100"/>
              <a:gd name="connsiteY76" fmla="*/ 1022350 h 4114800"/>
              <a:gd name="connsiteX77" fmla="*/ 1606550 w 2070100"/>
              <a:gd name="connsiteY77" fmla="*/ 1003300 h 4114800"/>
              <a:gd name="connsiteX78" fmla="*/ 1612900 w 2070100"/>
              <a:gd name="connsiteY78" fmla="*/ 971550 h 4114800"/>
              <a:gd name="connsiteX79" fmla="*/ 1619250 w 2070100"/>
              <a:gd name="connsiteY79" fmla="*/ 933450 h 4114800"/>
              <a:gd name="connsiteX80" fmla="*/ 1631950 w 2070100"/>
              <a:gd name="connsiteY80" fmla="*/ 908050 h 4114800"/>
              <a:gd name="connsiteX81" fmla="*/ 1651000 w 2070100"/>
              <a:gd name="connsiteY81" fmla="*/ 838200 h 4114800"/>
              <a:gd name="connsiteX82" fmla="*/ 1657350 w 2070100"/>
              <a:gd name="connsiteY82" fmla="*/ 819150 h 4114800"/>
              <a:gd name="connsiteX83" fmla="*/ 1663700 w 2070100"/>
              <a:gd name="connsiteY83" fmla="*/ 800100 h 4114800"/>
              <a:gd name="connsiteX84" fmla="*/ 1689100 w 2070100"/>
              <a:gd name="connsiteY84" fmla="*/ 755650 h 4114800"/>
              <a:gd name="connsiteX85" fmla="*/ 1708150 w 2070100"/>
              <a:gd name="connsiteY85" fmla="*/ 711200 h 4114800"/>
              <a:gd name="connsiteX86" fmla="*/ 1714500 w 2070100"/>
              <a:gd name="connsiteY86" fmla="*/ 692150 h 4114800"/>
              <a:gd name="connsiteX87" fmla="*/ 1727200 w 2070100"/>
              <a:gd name="connsiteY87" fmla="*/ 660400 h 4114800"/>
              <a:gd name="connsiteX88" fmla="*/ 1752600 w 2070100"/>
              <a:gd name="connsiteY88" fmla="*/ 622300 h 4114800"/>
              <a:gd name="connsiteX89" fmla="*/ 1758950 w 2070100"/>
              <a:gd name="connsiteY89" fmla="*/ 596900 h 4114800"/>
              <a:gd name="connsiteX90" fmla="*/ 1778000 w 2070100"/>
              <a:gd name="connsiteY90" fmla="*/ 571500 h 4114800"/>
              <a:gd name="connsiteX91" fmla="*/ 1790700 w 2070100"/>
              <a:gd name="connsiteY91" fmla="*/ 552450 h 4114800"/>
              <a:gd name="connsiteX92" fmla="*/ 1797050 w 2070100"/>
              <a:gd name="connsiteY92" fmla="*/ 533400 h 4114800"/>
              <a:gd name="connsiteX93" fmla="*/ 1809750 w 2070100"/>
              <a:gd name="connsiteY93" fmla="*/ 514350 h 4114800"/>
              <a:gd name="connsiteX94" fmla="*/ 1816100 w 2070100"/>
              <a:gd name="connsiteY94" fmla="*/ 495300 h 4114800"/>
              <a:gd name="connsiteX95" fmla="*/ 1835150 w 2070100"/>
              <a:gd name="connsiteY95" fmla="*/ 476250 h 4114800"/>
              <a:gd name="connsiteX96" fmla="*/ 1866900 w 2070100"/>
              <a:gd name="connsiteY96" fmla="*/ 419100 h 4114800"/>
              <a:gd name="connsiteX97" fmla="*/ 1879600 w 2070100"/>
              <a:gd name="connsiteY97" fmla="*/ 400050 h 4114800"/>
              <a:gd name="connsiteX98" fmla="*/ 1924050 w 2070100"/>
              <a:gd name="connsiteY98" fmla="*/ 342900 h 4114800"/>
              <a:gd name="connsiteX99" fmla="*/ 1936750 w 2070100"/>
              <a:gd name="connsiteY99" fmla="*/ 323850 h 4114800"/>
              <a:gd name="connsiteX100" fmla="*/ 1943100 w 2070100"/>
              <a:gd name="connsiteY100" fmla="*/ 304800 h 4114800"/>
              <a:gd name="connsiteX101" fmla="*/ 1987550 w 2070100"/>
              <a:gd name="connsiteY101" fmla="*/ 241300 h 4114800"/>
              <a:gd name="connsiteX102" fmla="*/ 2006600 w 2070100"/>
              <a:gd name="connsiteY102" fmla="*/ 203200 h 4114800"/>
              <a:gd name="connsiteX103" fmla="*/ 2012950 w 2070100"/>
              <a:gd name="connsiteY103" fmla="*/ 184150 h 4114800"/>
              <a:gd name="connsiteX104" fmla="*/ 2038350 w 2070100"/>
              <a:gd name="connsiteY104" fmla="*/ 146050 h 4114800"/>
              <a:gd name="connsiteX105" fmla="*/ 2051050 w 2070100"/>
              <a:gd name="connsiteY105" fmla="*/ 107950 h 4114800"/>
              <a:gd name="connsiteX106" fmla="*/ 2057400 w 2070100"/>
              <a:gd name="connsiteY106" fmla="*/ 88900 h 4114800"/>
              <a:gd name="connsiteX107" fmla="*/ 2063750 w 2070100"/>
              <a:gd name="connsiteY107" fmla="*/ 69850 h 4114800"/>
              <a:gd name="connsiteX108" fmla="*/ 2070100 w 2070100"/>
              <a:gd name="connsiteY108" fmla="*/ 5715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2070100" h="4114800">
                <a:moveTo>
                  <a:pt x="0" y="25400"/>
                </a:moveTo>
                <a:cubicBezTo>
                  <a:pt x="128890" y="6987"/>
                  <a:pt x="-31987" y="30321"/>
                  <a:pt x="82550" y="12700"/>
                </a:cubicBezTo>
                <a:cubicBezTo>
                  <a:pt x="141707" y="3599"/>
                  <a:pt x="108942" y="10865"/>
                  <a:pt x="152400" y="0"/>
                </a:cubicBezTo>
                <a:cubicBezTo>
                  <a:pt x="173567" y="2117"/>
                  <a:pt x="195719" y="-377"/>
                  <a:pt x="215900" y="6350"/>
                </a:cubicBezTo>
                <a:cubicBezTo>
                  <a:pt x="223140" y="8763"/>
                  <a:pt x="225500" y="18426"/>
                  <a:pt x="228600" y="25400"/>
                </a:cubicBezTo>
                <a:cubicBezTo>
                  <a:pt x="234037" y="37633"/>
                  <a:pt x="238053" y="50513"/>
                  <a:pt x="241300" y="63500"/>
                </a:cubicBezTo>
                <a:cubicBezTo>
                  <a:pt x="245533" y="80433"/>
                  <a:pt x="248480" y="97741"/>
                  <a:pt x="254000" y="114300"/>
                </a:cubicBezTo>
                <a:lnTo>
                  <a:pt x="266700" y="152400"/>
                </a:lnTo>
                <a:cubicBezTo>
                  <a:pt x="268817" y="167217"/>
                  <a:pt x="270115" y="182174"/>
                  <a:pt x="273050" y="196850"/>
                </a:cubicBezTo>
                <a:cubicBezTo>
                  <a:pt x="274363" y="203414"/>
                  <a:pt x="277561" y="209464"/>
                  <a:pt x="279400" y="215900"/>
                </a:cubicBezTo>
                <a:cubicBezTo>
                  <a:pt x="281798" y="224291"/>
                  <a:pt x="284189" y="232714"/>
                  <a:pt x="285750" y="241300"/>
                </a:cubicBezTo>
                <a:cubicBezTo>
                  <a:pt x="297425" y="305510"/>
                  <a:pt x="285409" y="265677"/>
                  <a:pt x="298450" y="304800"/>
                </a:cubicBezTo>
                <a:cubicBezTo>
                  <a:pt x="300567" y="323850"/>
                  <a:pt x="303384" y="342835"/>
                  <a:pt x="304800" y="361950"/>
                </a:cubicBezTo>
                <a:cubicBezTo>
                  <a:pt x="314402" y="491575"/>
                  <a:pt x="298578" y="438534"/>
                  <a:pt x="317500" y="495300"/>
                </a:cubicBezTo>
                <a:cubicBezTo>
                  <a:pt x="319617" y="567267"/>
                  <a:pt x="322439" y="639216"/>
                  <a:pt x="323850" y="711200"/>
                </a:cubicBezTo>
                <a:cubicBezTo>
                  <a:pt x="332582" y="1156544"/>
                  <a:pt x="284573" y="1006120"/>
                  <a:pt x="336550" y="1162050"/>
                </a:cubicBezTo>
                <a:cubicBezTo>
                  <a:pt x="338667" y="1202267"/>
                  <a:pt x="341680" y="1242446"/>
                  <a:pt x="342900" y="1282700"/>
                </a:cubicBezTo>
                <a:cubicBezTo>
                  <a:pt x="352769" y="1608389"/>
                  <a:pt x="329378" y="1481792"/>
                  <a:pt x="355600" y="1612900"/>
                </a:cubicBezTo>
                <a:cubicBezTo>
                  <a:pt x="357717" y="1710267"/>
                  <a:pt x="358134" y="1807685"/>
                  <a:pt x="361950" y="1905000"/>
                </a:cubicBezTo>
                <a:cubicBezTo>
                  <a:pt x="362373" y="1915785"/>
                  <a:pt x="368300" y="1925957"/>
                  <a:pt x="368300" y="1936750"/>
                </a:cubicBezTo>
                <a:cubicBezTo>
                  <a:pt x="368300" y="2042604"/>
                  <a:pt x="365942" y="2148471"/>
                  <a:pt x="361950" y="2254250"/>
                </a:cubicBezTo>
                <a:cubicBezTo>
                  <a:pt x="361698" y="2260939"/>
                  <a:pt x="357223" y="2266806"/>
                  <a:pt x="355600" y="2273300"/>
                </a:cubicBezTo>
                <a:cubicBezTo>
                  <a:pt x="352982" y="2283771"/>
                  <a:pt x="353040" y="2294944"/>
                  <a:pt x="349250" y="2305050"/>
                </a:cubicBezTo>
                <a:cubicBezTo>
                  <a:pt x="275392" y="2502005"/>
                  <a:pt x="389346" y="2165712"/>
                  <a:pt x="330200" y="2343150"/>
                </a:cubicBezTo>
                <a:cubicBezTo>
                  <a:pt x="328083" y="2366433"/>
                  <a:pt x="326176" y="2389737"/>
                  <a:pt x="323850" y="2413000"/>
                </a:cubicBezTo>
                <a:cubicBezTo>
                  <a:pt x="317774" y="2473764"/>
                  <a:pt x="323208" y="2453027"/>
                  <a:pt x="311150" y="2489200"/>
                </a:cubicBezTo>
                <a:cubicBezTo>
                  <a:pt x="297956" y="2667325"/>
                  <a:pt x="316572" y="2606284"/>
                  <a:pt x="292100" y="2679700"/>
                </a:cubicBezTo>
                <a:cubicBezTo>
                  <a:pt x="305923" y="3253351"/>
                  <a:pt x="296820" y="3031197"/>
                  <a:pt x="311150" y="3346450"/>
                </a:cubicBezTo>
                <a:cubicBezTo>
                  <a:pt x="313267" y="3513667"/>
                  <a:pt x="311386" y="3680982"/>
                  <a:pt x="317500" y="3848100"/>
                </a:cubicBezTo>
                <a:cubicBezTo>
                  <a:pt x="317779" y="3855727"/>
                  <a:pt x="324804" y="3861754"/>
                  <a:pt x="330200" y="3867150"/>
                </a:cubicBezTo>
                <a:cubicBezTo>
                  <a:pt x="335596" y="3872546"/>
                  <a:pt x="342900" y="3875617"/>
                  <a:pt x="349250" y="3879850"/>
                </a:cubicBezTo>
                <a:cubicBezTo>
                  <a:pt x="370912" y="3912344"/>
                  <a:pt x="350520" y="3888581"/>
                  <a:pt x="387350" y="3911600"/>
                </a:cubicBezTo>
                <a:cubicBezTo>
                  <a:pt x="396325" y="3917209"/>
                  <a:pt x="403944" y="3924779"/>
                  <a:pt x="412750" y="3930650"/>
                </a:cubicBezTo>
                <a:cubicBezTo>
                  <a:pt x="423019" y="3937496"/>
                  <a:pt x="434034" y="3943159"/>
                  <a:pt x="444500" y="3949700"/>
                </a:cubicBezTo>
                <a:cubicBezTo>
                  <a:pt x="450972" y="3953745"/>
                  <a:pt x="457687" y="3957514"/>
                  <a:pt x="463550" y="3962400"/>
                </a:cubicBezTo>
                <a:cubicBezTo>
                  <a:pt x="470449" y="3968149"/>
                  <a:pt x="475128" y="3976469"/>
                  <a:pt x="482600" y="3981450"/>
                </a:cubicBezTo>
                <a:cubicBezTo>
                  <a:pt x="488169" y="3985163"/>
                  <a:pt x="495663" y="3984807"/>
                  <a:pt x="501650" y="3987800"/>
                </a:cubicBezTo>
                <a:cubicBezTo>
                  <a:pt x="508476" y="3991213"/>
                  <a:pt x="513874" y="3997087"/>
                  <a:pt x="520700" y="4000500"/>
                </a:cubicBezTo>
                <a:cubicBezTo>
                  <a:pt x="526687" y="4003493"/>
                  <a:pt x="533899" y="4003599"/>
                  <a:pt x="539750" y="4006850"/>
                </a:cubicBezTo>
                <a:cubicBezTo>
                  <a:pt x="605546" y="4043403"/>
                  <a:pt x="547615" y="4028471"/>
                  <a:pt x="628650" y="4038600"/>
                </a:cubicBezTo>
                <a:cubicBezTo>
                  <a:pt x="661802" y="4060701"/>
                  <a:pt x="632973" y="4044975"/>
                  <a:pt x="679450" y="4057650"/>
                </a:cubicBezTo>
                <a:cubicBezTo>
                  <a:pt x="692365" y="4061172"/>
                  <a:pt x="704298" y="4068457"/>
                  <a:pt x="717550" y="4070350"/>
                </a:cubicBezTo>
                <a:cubicBezTo>
                  <a:pt x="732367" y="4072467"/>
                  <a:pt x="747274" y="4074023"/>
                  <a:pt x="762000" y="4076700"/>
                </a:cubicBezTo>
                <a:cubicBezTo>
                  <a:pt x="815964" y="4086512"/>
                  <a:pt x="755078" y="4081115"/>
                  <a:pt x="825500" y="4089400"/>
                </a:cubicBezTo>
                <a:cubicBezTo>
                  <a:pt x="848719" y="4092132"/>
                  <a:pt x="872067" y="4093633"/>
                  <a:pt x="895350" y="4095750"/>
                </a:cubicBezTo>
                <a:cubicBezTo>
                  <a:pt x="901700" y="4097867"/>
                  <a:pt x="907814" y="4100903"/>
                  <a:pt x="914400" y="4102100"/>
                </a:cubicBezTo>
                <a:cubicBezTo>
                  <a:pt x="953359" y="4109183"/>
                  <a:pt x="1020113" y="4112372"/>
                  <a:pt x="1054100" y="4114800"/>
                </a:cubicBezTo>
                <a:cubicBezTo>
                  <a:pt x="1098550" y="4112683"/>
                  <a:pt x="1143103" y="4112146"/>
                  <a:pt x="1187450" y="4108450"/>
                </a:cubicBezTo>
                <a:cubicBezTo>
                  <a:pt x="1194120" y="4107894"/>
                  <a:pt x="1199936" y="4103413"/>
                  <a:pt x="1206500" y="4102100"/>
                </a:cubicBezTo>
                <a:cubicBezTo>
                  <a:pt x="1221176" y="4099165"/>
                  <a:pt x="1236133" y="4097867"/>
                  <a:pt x="1250950" y="4095750"/>
                </a:cubicBezTo>
                <a:cubicBezTo>
                  <a:pt x="1257300" y="4093633"/>
                  <a:pt x="1264013" y="4092393"/>
                  <a:pt x="1270000" y="4089400"/>
                </a:cubicBezTo>
                <a:cubicBezTo>
                  <a:pt x="1319239" y="4064781"/>
                  <a:pt x="1260217" y="4086311"/>
                  <a:pt x="1308100" y="4070350"/>
                </a:cubicBezTo>
                <a:cubicBezTo>
                  <a:pt x="1314450" y="4064000"/>
                  <a:pt x="1319842" y="4056520"/>
                  <a:pt x="1327150" y="4051300"/>
                </a:cubicBezTo>
                <a:cubicBezTo>
                  <a:pt x="1334853" y="4045798"/>
                  <a:pt x="1344331" y="4043296"/>
                  <a:pt x="1352550" y="4038600"/>
                </a:cubicBezTo>
                <a:cubicBezTo>
                  <a:pt x="1359176" y="4034814"/>
                  <a:pt x="1365250" y="4030133"/>
                  <a:pt x="1371600" y="4025900"/>
                </a:cubicBezTo>
                <a:cubicBezTo>
                  <a:pt x="1380067" y="4013200"/>
                  <a:pt x="1392173" y="4002280"/>
                  <a:pt x="1397000" y="3987800"/>
                </a:cubicBezTo>
                <a:cubicBezTo>
                  <a:pt x="1406697" y="3958710"/>
                  <a:pt x="1399334" y="3974105"/>
                  <a:pt x="1422400" y="3943350"/>
                </a:cubicBezTo>
                <a:cubicBezTo>
                  <a:pt x="1445558" y="3873875"/>
                  <a:pt x="1408624" y="3979108"/>
                  <a:pt x="1441450" y="3905250"/>
                </a:cubicBezTo>
                <a:cubicBezTo>
                  <a:pt x="1446887" y="3893017"/>
                  <a:pt x="1449917" y="3879850"/>
                  <a:pt x="1454150" y="3867150"/>
                </a:cubicBezTo>
                <a:cubicBezTo>
                  <a:pt x="1456563" y="3859910"/>
                  <a:pt x="1463437" y="3854926"/>
                  <a:pt x="1466850" y="3848100"/>
                </a:cubicBezTo>
                <a:cubicBezTo>
                  <a:pt x="1479207" y="3823386"/>
                  <a:pt x="1467343" y="3832134"/>
                  <a:pt x="1479550" y="3803650"/>
                </a:cubicBezTo>
                <a:cubicBezTo>
                  <a:pt x="1482556" y="3796635"/>
                  <a:pt x="1488017" y="3790950"/>
                  <a:pt x="1492250" y="3784600"/>
                </a:cubicBezTo>
                <a:cubicBezTo>
                  <a:pt x="1494367" y="3771900"/>
                  <a:pt x="1498600" y="3759375"/>
                  <a:pt x="1498600" y="3746500"/>
                </a:cubicBezTo>
                <a:cubicBezTo>
                  <a:pt x="1498600" y="3563643"/>
                  <a:pt x="1520415" y="3431918"/>
                  <a:pt x="1485900" y="3276600"/>
                </a:cubicBezTo>
                <a:cubicBezTo>
                  <a:pt x="1484007" y="3268081"/>
                  <a:pt x="1481667" y="3259667"/>
                  <a:pt x="1479550" y="3251200"/>
                </a:cubicBezTo>
                <a:cubicBezTo>
                  <a:pt x="1468866" y="2962742"/>
                  <a:pt x="1469401" y="3056423"/>
                  <a:pt x="1479550" y="2635250"/>
                </a:cubicBezTo>
                <a:cubicBezTo>
                  <a:pt x="1481235" y="2565337"/>
                  <a:pt x="1480893" y="2572726"/>
                  <a:pt x="1492250" y="2527300"/>
                </a:cubicBezTo>
                <a:cubicBezTo>
                  <a:pt x="1495496" y="2488347"/>
                  <a:pt x="1496518" y="2450945"/>
                  <a:pt x="1504950" y="2413000"/>
                </a:cubicBezTo>
                <a:cubicBezTo>
                  <a:pt x="1506402" y="2406466"/>
                  <a:pt x="1509183" y="2400300"/>
                  <a:pt x="1511300" y="2393950"/>
                </a:cubicBezTo>
                <a:cubicBezTo>
                  <a:pt x="1514254" y="2352600"/>
                  <a:pt x="1522437" y="2241732"/>
                  <a:pt x="1524000" y="2203450"/>
                </a:cubicBezTo>
                <a:cubicBezTo>
                  <a:pt x="1533143" y="1979438"/>
                  <a:pt x="1508003" y="2060940"/>
                  <a:pt x="1536700" y="1974850"/>
                </a:cubicBezTo>
                <a:cubicBezTo>
                  <a:pt x="1538817" y="1898650"/>
                  <a:pt x="1540120" y="1822423"/>
                  <a:pt x="1543050" y="1746250"/>
                </a:cubicBezTo>
                <a:cubicBezTo>
                  <a:pt x="1546875" y="1646797"/>
                  <a:pt x="1539250" y="1675100"/>
                  <a:pt x="1555750" y="1625600"/>
                </a:cubicBezTo>
                <a:cubicBezTo>
                  <a:pt x="1569414" y="1502626"/>
                  <a:pt x="1559153" y="1548490"/>
                  <a:pt x="1574800" y="1485900"/>
                </a:cubicBezTo>
                <a:cubicBezTo>
                  <a:pt x="1577315" y="1362651"/>
                  <a:pt x="1572730" y="1230447"/>
                  <a:pt x="1587500" y="1104900"/>
                </a:cubicBezTo>
                <a:cubicBezTo>
                  <a:pt x="1589004" y="1092113"/>
                  <a:pt x="1591892" y="1079525"/>
                  <a:pt x="1593850" y="1066800"/>
                </a:cubicBezTo>
                <a:cubicBezTo>
                  <a:pt x="1596126" y="1052007"/>
                  <a:pt x="1597265" y="1037026"/>
                  <a:pt x="1600200" y="1022350"/>
                </a:cubicBezTo>
                <a:cubicBezTo>
                  <a:pt x="1601513" y="1015786"/>
                  <a:pt x="1604927" y="1009794"/>
                  <a:pt x="1606550" y="1003300"/>
                </a:cubicBezTo>
                <a:cubicBezTo>
                  <a:pt x="1609168" y="992829"/>
                  <a:pt x="1610969" y="982169"/>
                  <a:pt x="1612900" y="971550"/>
                </a:cubicBezTo>
                <a:cubicBezTo>
                  <a:pt x="1615203" y="958882"/>
                  <a:pt x="1615550" y="945782"/>
                  <a:pt x="1619250" y="933450"/>
                </a:cubicBezTo>
                <a:cubicBezTo>
                  <a:pt x="1621970" y="924383"/>
                  <a:pt x="1627717" y="916517"/>
                  <a:pt x="1631950" y="908050"/>
                </a:cubicBezTo>
                <a:cubicBezTo>
                  <a:pt x="1640925" y="863173"/>
                  <a:pt x="1634887" y="886539"/>
                  <a:pt x="1651000" y="838200"/>
                </a:cubicBezTo>
                <a:lnTo>
                  <a:pt x="1657350" y="819150"/>
                </a:lnTo>
                <a:cubicBezTo>
                  <a:pt x="1659467" y="812800"/>
                  <a:pt x="1660707" y="806087"/>
                  <a:pt x="1663700" y="800100"/>
                </a:cubicBezTo>
                <a:cubicBezTo>
                  <a:pt x="1679813" y="767874"/>
                  <a:pt x="1671149" y="782576"/>
                  <a:pt x="1689100" y="755650"/>
                </a:cubicBezTo>
                <a:cubicBezTo>
                  <a:pt x="1702316" y="702787"/>
                  <a:pt x="1686224" y="755053"/>
                  <a:pt x="1708150" y="711200"/>
                </a:cubicBezTo>
                <a:cubicBezTo>
                  <a:pt x="1711143" y="705213"/>
                  <a:pt x="1712150" y="698417"/>
                  <a:pt x="1714500" y="692150"/>
                </a:cubicBezTo>
                <a:cubicBezTo>
                  <a:pt x="1718502" y="681477"/>
                  <a:pt x="1721742" y="670407"/>
                  <a:pt x="1727200" y="660400"/>
                </a:cubicBezTo>
                <a:cubicBezTo>
                  <a:pt x="1734509" y="647000"/>
                  <a:pt x="1752600" y="622300"/>
                  <a:pt x="1752600" y="622300"/>
                </a:cubicBezTo>
                <a:cubicBezTo>
                  <a:pt x="1754717" y="613833"/>
                  <a:pt x="1755047" y="604706"/>
                  <a:pt x="1758950" y="596900"/>
                </a:cubicBezTo>
                <a:cubicBezTo>
                  <a:pt x="1763683" y="587434"/>
                  <a:pt x="1771849" y="580112"/>
                  <a:pt x="1778000" y="571500"/>
                </a:cubicBezTo>
                <a:cubicBezTo>
                  <a:pt x="1782436" y="565290"/>
                  <a:pt x="1787287" y="559276"/>
                  <a:pt x="1790700" y="552450"/>
                </a:cubicBezTo>
                <a:cubicBezTo>
                  <a:pt x="1793693" y="546463"/>
                  <a:pt x="1794057" y="539387"/>
                  <a:pt x="1797050" y="533400"/>
                </a:cubicBezTo>
                <a:cubicBezTo>
                  <a:pt x="1800463" y="526574"/>
                  <a:pt x="1806337" y="521176"/>
                  <a:pt x="1809750" y="514350"/>
                </a:cubicBezTo>
                <a:cubicBezTo>
                  <a:pt x="1812743" y="508363"/>
                  <a:pt x="1812387" y="500869"/>
                  <a:pt x="1816100" y="495300"/>
                </a:cubicBezTo>
                <a:cubicBezTo>
                  <a:pt x="1821081" y="487828"/>
                  <a:pt x="1828800" y="482600"/>
                  <a:pt x="1835150" y="476250"/>
                </a:cubicBezTo>
                <a:cubicBezTo>
                  <a:pt x="1846327" y="442720"/>
                  <a:pt x="1837787" y="462769"/>
                  <a:pt x="1866900" y="419100"/>
                </a:cubicBezTo>
                <a:cubicBezTo>
                  <a:pt x="1871133" y="412750"/>
                  <a:pt x="1874204" y="405446"/>
                  <a:pt x="1879600" y="400050"/>
                </a:cubicBezTo>
                <a:cubicBezTo>
                  <a:pt x="1909443" y="370207"/>
                  <a:pt x="1893669" y="388472"/>
                  <a:pt x="1924050" y="342900"/>
                </a:cubicBezTo>
                <a:cubicBezTo>
                  <a:pt x="1928283" y="336550"/>
                  <a:pt x="1934337" y="331090"/>
                  <a:pt x="1936750" y="323850"/>
                </a:cubicBezTo>
                <a:cubicBezTo>
                  <a:pt x="1938867" y="317500"/>
                  <a:pt x="1939779" y="310612"/>
                  <a:pt x="1943100" y="304800"/>
                </a:cubicBezTo>
                <a:cubicBezTo>
                  <a:pt x="1954692" y="284514"/>
                  <a:pt x="1980243" y="263220"/>
                  <a:pt x="1987550" y="241300"/>
                </a:cubicBezTo>
                <a:cubicBezTo>
                  <a:pt x="2003511" y="193417"/>
                  <a:pt x="1981981" y="252439"/>
                  <a:pt x="2006600" y="203200"/>
                </a:cubicBezTo>
                <a:cubicBezTo>
                  <a:pt x="2009593" y="197213"/>
                  <a:pt x="2009699" y="190001"/>
                  <a:pt x="2012950" y="184150"/>
                </a:cubicBezTo>
                <a:cubicBezTo>
                  <a:pt x="2020363" y="170807"/>
                  <a:pt x="2033523" y="160530"/>
                  <a:pt x="2038350" y="146050"/>
                </a:cubicBezTo>
                <a:lnTo>
                  <a:pt x="2051050" y="107950"/>
                </a:lnTo>
                <a:lnTo>
                  <a:pt x="2057400" y="88900"/>
                </a:lnTo>
                <a:cubicBezTo>
                  <a:pt x="2059517" y="82550"/>
                  <a:pt x="2060757" y="75837"/>
                  <a:pt x="2063750" y="69850"/>
                </a:cubicBezTo>
                <a:lnTo>
                  <a:pt x="2070100" y="571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/>
          <p:cNvSpPr/>
          <p:nvPr/>
        </p:nvSpPr>
        <p:spPr>
          <a:xfrm>
            <a:off x="8458200" y="1892300"/>
            <a:ext cx="2000250" cy="2749550"/>
          </a:xfrm>
          <a:custGeom>
            <a:avLst/>
            <a:gdLst>
              <a:gd name="connsiteX0" fmla="*/ 0 w 2000250"/>
              <a:gd name="connsiteY0" fmla="*/ 1454150 h 2749550"/>
              <a:gd name="connsiteX1" fmla="*/ 44450 w 2000250"/>
              <a:gd name="connsiteY1" fmla="*/ 1460500 h 2749550"/>
              <a:gd name="connsiteX2" fmla="*/ 63500 w 2000250"/>
              <a:gd name="connsiteY2" fmla="*/ 1466850 h 2749550"/>
              <a:gd name="connsiteX3" fmla="*/ 95250 w 2000250"/>
              <a:gd name="connsiteY3" fmla="*/ 1492250 h 2749550"/>
              <a:gd name="connsiteX4" fmla="*/ 158750 w 2000250"/>
              <a:gd name="connsiteY4" fmla="*/ 1549400 h 2749550"/>
              <a:gd name="connsiteX5" fmla="*/ 177800 w 2000250"/>
              <a:gd name="connsiteY5" fmla="*/ 1568450 h 2749550"/>
              <a:gd name="connsiteX6" fmla="*/ 190500 w 2000250"/>
              <a:gd name="connsiteY6" fmla="*/ 1587500 h 2749550"/>
              <a:gd name="connsiteX7" fmla="*/ 196850 w 2000250"/>
              <a:gd name="connsiteY7" fmla="*/ 1606550 h 2749550"/>
              <a:gd name="connsiteX8" fmla="*/ 215900 w 2000250"/>
              <a:gd name="connsiteY8" fmla="*/ 1619250 h 2749550"/>
              <a:gd name="connsiteX9" fmla="*/ 228600 w 2000250"/>
              <a:gd name="connsiteY9" fmla="*/ 1657350 h 2749550"/>
              <a:gd name="connsiteX10" fmla="*/ 241300 w 2000250"/>
              <a:gd name="connsiteY10" fmla="*/ 1676400 h 2749550"/>
              <a:gd name="connsiteX11" fmla="*/ 254000 w 2000250"/>
              <a:gd name="connsiteY11" fmla="*/ 1720850 h 2749550"/>
              <a:gd name="connsiteX12" fmla="*/ 266700 w 2000250"/>
              <a:gd name="connsiteY12" fmla="*/ 1739900 h 2749550"/>
              <a:gd name="connsiteX13" fmla="*/ 273050 w 2000250"/>
              <a:gd name="connsiteY13" fmla="*/ 1771650 h 2749550"/>
              <a:gd name="connsiteX14" fmla="*/ 279400 w 2000250"/>
              <a:gd name="connsiteY14" fmla="*/ 1790700 h 2749550"/>
              <a:gd name="connsiteX15" fmla="*/ 285750 w 2000250"/>
              <a:gd name="connsiteY15" fmla="*/ 1822450 h 2749550"/>
              <a:gd name="connsiteX16" fmla="*/ 298450 w 2000250"/>
              <a:gd name="connsiteY16" fmla="*/ 1873250 h 2749550"/>
              <a:gd name="connsiteX17" fmla="*/ 311150 w 2000250"/>
              <a:gd name="connsiteY17" fmla="*/ 1898650 h 2749550"/>
              <a:gd name="connsiteX18" fmla="*/ 323850 w 2000250"/>
              <a:gd name="connsiteY18" fmla="*/ 1949450 h 2749550"/>
              <a:gd name="connsiteX19" fmla="*/ 330200 w 2000250"/>
              <a:gd name="connsiteY19" fmla="*/ 1987550 h 2749550"/>
              <a:gd name="connsiteX20" fmla="*/ 342900 w 2000250"/>
              <a:gd name="connsiteY20" fmla="*/ 2012950 h 2749550"/>
              <a:gd name="connsiteX21" fmla="*/ 349250 w 2000250"/>
              <a:gd name="connsiteY21" fmla="*/ 2038350 h 2749550"/>
              <a:gd name="connsiteX22" fmla="*/ 361950 w 2000250"/>
              <a:gd name="connsiteY22" fmla="*/ 2076450 h 2749550"/>
              <a:gd name="connsiteX23" fmla="*/ 368300 w 2000250"/>
              <a:gd name="connsiteY23" fmla="*/ 2095500 h 2749550"/>
              <a:gd name="connsiteX24" fmla="*/ 387350 w 2000250"/>
              <a:gd name="connsiteY24" fmla="*/ 2139950 h 2749550"/>
              <a:gd name="connsiteX25" fmla="*/ 400050 w 2000250"/>
              <a:gd name="connsiteY25" fmla="*/ 2165350 h 2749550"/>
              <a:gd name="connsiteX26" fmla="*/ 412750 w 2000250"/>
              <a:gd name="connsiteY26" fmla="*/ 2216150 h 2749550"/>
              <a:gd name="connsiteX27" fmla="*/ 425450 w 2000250"/>
              <a:gd name="connsiteY27" fmla="*/ 2266950 h 2749550"/>
              <a:gd name="connsiteX28" fmla="*/ 431800 w 2000250"/>
              <a:gd name="connsiteY28" fmla="*/ 2286000 h 2749550"/>
              <a:gd name="connsiteX29" fmla="*/ 438150 w 2000250"/>
              <a:gd name="connsiteY29" fmla="*/ 2317750 h 2749550"/>
              <a:gd name="connsiteX30" fmla="*/ 450850 w 2000250"/>
              <a:gd name="connsiteY30" fmla="*/ 2355850 h 2749550"/>
              <a:gd name="connsiteX31" fmla="*/ 463550 w 2000250"/>
              <a:gd name="connsiteY31" fmla="*/ 2393950 h 2749550"/>
              <a:gd name="connsiteX32" fmla="*/ 469900 w 2000250"/>
              <a:gd name="connsiteY32" fmla="*/ 2413000 h 2749550"/>
              <a:gd name="connsiteX33" fmla="*/ 476250 w 2000250"/>
              <a:gd name="connsiteY33" fmla="*/ 2438400 h 2749550"/>
              <a:gd name="connsiteX34" fmla="*/ 488950 w 2000250"/>
              <a:gd name="connsiteY34" fmla="*/ 2476500 h 2749550"/>
              <a:gd name="connsiteX35" fmla="*/ 501650 w 2000250"/>
              <a:gd name="connsiteY35" fmla="*/ 2527300 h 2749550"/>
              <a:gd name="connsiteX36" fmla="*/ 514350 w 2000250"/>
              <a:gd name="connsiteY36" fmla="*/ 2546350 h 2749550"/>
              <a:gd name="connsiteX37" fmla="*/ 520700 w 2000250"/>
              <a:gd name="connsiteY37" fmla="*/ 2565400 h 2749550"/>
              <a:gd name="connsiteX38" fmla="*/ 533400 w 2000250"/>
              <a:gd name="connsiteY38" fmla="*/ 2584450 h 2749550"/>
              <a:gd name="connsiteX39" fmla="*/ 539750 w 2000250"/>
              <a:gd name="connsiteY39" fmla="*/ 2603500 h 2749550"/>
              <a:gd name="connsiteX40" fmla="*/ 558800 w 2000250"/>
              <a:gd name="connsiteY40" fmla="*/ 2616200 h 2749550"/>
              <a:gd name="connsiteX41" fmla="*/ 584200 w 2000250"/>
              <a:gd name="connsiteY41" fmla="*/ 2647950 h 2749550"/>
              <a:gd name="connsiteX42" fmla="*/ 590550 w 2000250"/>
              <a:gd name="connsiteY42" fmla="*/ 2667000 h 2749550"/>
              <a:gd name="connsiteX43" fmla="*/ 647700 w 2000250"/>
              <a:gd name="connsiteY43" fmla="*/ 2711450 h 2749550"/>
              <a:gd name="connsiteX44" fmla="*/ 673100 w 2000250"/>
              <a:gd name="connsiteY44" fmla="*/ 2730500 h 2749550"/>
              <a:gd name="connsiteX45" fmla="*/ 736600 w 2000250"/>
              <a:gd name="connsiteY45" fmla="*/ 2749550 h 2749550"/>
              <a:gd name="connsiteX46" fmla="*/ 990600 w 2000250"/>
              <a:gd name="connsiteY46" fmla="*/ 2743200 h 2749550"/>
              <a:gd name="connsiteX47" fmla="*/ 1035050 w 2000250"/>
              <a:gd name="connsiteY47" fmla="*/ 2730500 h 2749550"/>
              <a:gd name="connsiteX48" fmla="*/ 1073150 w 2000250"/>
              <a:gd name="connsiteY48" fmla="*/ 2705100 h 2749550"/>
              <a:gd name="connsiteX49" fmla="*/ 1098550 w 2000250"/>
              <a:gd name="connsiteY49" fmla="*/ 2660650 h 2749550"/>
              <a:gd name="connsiteX50" fmla="*/ 1104900 w 2000250"/>
              <a:gd name="connsiteY50" fmla="*/ 2641600 h 2749550"/>
              <a:gd name="connsiteX51" fmla="*/ 1117600 w 2000250"/>
              <a:gd name="connsiteY51" fmla="*/ 2616200 h 2749550"/>
              <a:gd name="connsiteX52" fmla="*/ 1130300 w 2000250"/>
              <a:gd name="connsiteY52" fmla="*/ 2571750 h 2749550"/>
              <a:gd name="connsiteX53" fmla="*/ 1149350 w 2000250"/>
              <a:gd name="connsiteY53" fmla="*/ 2527300 h 2749550"/>
              <a:gd name="connsiteX54" fmla="*/ 1162050 w 2000250"/>
              <a:gd name="connsiteY54" fmla="*/ 2419350 h 2749550"/>
              <a:gd name="connsiteX55" fmla="*/ 1168400 w 2000250"/>
              <a:gd name="connsiteY55" fmla="*/ 2400300 h 2749550"/>
              <a:gd name="connsiteX56" fmla="*/ 1162050 w 2000250"/>
              <a:gd name="connsiteY56" fmla="*/ 2089150 h 2749550"/>
              <a:gd name="connsiteX57" fmla="*/ 1155700 w 2000250"/>
              <a:gd name="connsiteY57" fmla="*/ 2063750 h 2749550"/>
              <a:gd name="connsiteX58" fmla="*/ 1143000 w 2000250"/>
              <a:gd name="connsiteY58" fmla="*/ 1993900 h 2749550"/>
              <a:gd name="connsiteX59" fmla="*/ 1130300 w 2000250"/>
              <a:gd name="connsiteY59" fmla="*/ 1962150 h 2749550"/>
              <a:gd name="connsiteX60" fmla="*/ 1123950 w 2000250"/>
              <a:gd name="connsiteY60" fmla="*/ 1898650 h 2749550"/>
              <a:gd name="connsiteX61" fmla="*/ 1117600 w 2000250"/>
              <a:gd name="connsiteY61" fmla="*/ 1866900 h 2749550"/>
              <a:gd name="connsiteX62" fmla="*/ 1111250 w 2000250"/>
              <a:gd name="connsiteY62" fmla="*/ 1828800 h 2749550"/>
              <a:gd name="connsiteX63" fmla="*/ 1104900 w 2000250"/>
              <a:gd name="connsiteY63" fmla="*/ 1797050 h 2749550"/>
              <a:gd name="connsiteX64" fmla="*/ 1098550 w 2000250"/>
              <a:gd name="connsiteY64" fmla="*/ 1752600 h 2749550"/>
              <a:gd name="connsiteX65" fmla="*/ 1092200 w 2000250"/>
              <a:gd name="connsiteY65" fmla="*/ 1714500 h 2749550"/>
              <a:gd name="connsiteX66" fmla="*/ 1085850 w 2000250"/>
              <a:gd name="connsiteY66" fmla="*/ 1644650 h 2749550"/>
              <a:gd name="connsiteX67" fmla="*/ 1073150 w 2000250"/>
              <a:gd name="connsiteY67" fmla="*/ 1581150 h 2749550"/>
              <a:gd name="connsiteX68" fmla="*/ 1066800 w 2000250"/>
              <a:gd name="connsiteY68" fmla="*/ 1543050 h 2749550"/>
              <a:gd name="connsiteX69" fmla="*/ 1054100 w 2000250"/>
              <a:gd name="connsiteY69" fmla="*/ 1492250 h 2749550"/>
              <a:gd name="connsiteX70" fmla="*/ 1041400 w 2000250"/>
              <a:gd name="connsiteY70" fmla="*/ 1320800 h 2749550"/>
              <a:gd name="connsiteX71" fmla="*/ 1035050 w 2000250"/>
              <a:gd name="connsiteY71" fmla="*/ 1289050 h 2749550"/>
              <a:gd name="connsiteX72" fmla="*/ 1028700 w 2000250"/>
              <a:gd name="connsiteY72" fmla="*/ 1187450 h 2749550"/>
              <a:gd name="connsiteX73" fmla="*/ 1016000 w 2000250"/>
              <a:gd name="connsiteY73" fmla="*/ 933450 h 2749550"/>
              <a:gd name="connsiteX74" fmla="*/ 1009650 w 2000250"/>
              <a:gd name="connsiteY74" fmla="*/ 908050 h 2749550"/>
              <a:gd name="connsiteX75" fmla="*/ 996950 w 2000250"/>
              <a:gd name="connsiteY75" fmla="*/ 749300 h 2749550"/>
              <a:gd name="connsiteX76" fmla="*/ 984250 w 2000250"/>
              <a:gd name="connsiteY76" fmla="*/ 590550 h 2749550"/>
              <a:gd name="connsiteX77" fmla="*/ 984250 w 2000250"/>
              <a:gd name="connsiteY77" fmla="*/ 114300 h 2749550"/>
              <a:gd name="connsiteX78" fmla="*/ 996950 w 2000250"/>
              <a:gd name="connsiteY78" fmla="*/ 76200 h 2749550"/>
              <a:gd name="connsiteX79" fmla="*/ 1022350 w 2000250"/>
              <a:gd name="connsiteY79" fmla="*/ 44450 h 2749550"/>
              <a:gd name="connsiteX80" fmla="*/ 1028700 w 2000250"/>
              <a:gd name="connsiteY80" fmla="*/ 25400 h 2749550"/>
              <a:gd name="connsiteX81" fmla="*/ 1047750 w 2000250"/>
              <a:gd name="connsiteY81" fmla="*/ 19050 h 2749550"/>
              <a:gd name="connsiteX82" fmla="*/ 1111250 w 2000250"/>
              <a:gd name="connsiteY82" fmla="*/ 6350 h 2749550"/>
              <a:gd name="connsiteX83" fmla="*/ 1143000 w 2000250"/>
              <a:gd name="connsiteY83" fmla="*/ 0 h 2749550"/>
              <a:gd name="connsiteX84" fmla="*/ 1200150 w 2000250"/>
              <a:gd name="connsiteY84" fmla="*/ 6350 h 2749550"/>
              <a:gd name="connsiteX85" fmla="*/ 1225550 w 2000250"/>
              <a:gd name="connsiteY85" fmla="*/ 19050 h 2749550"/>
              <a:gd name="connsiteX86" fmla="*/ 1270000 w 2000250"/>
              <a:gd name="connsiteY86" fmla="*/ 50800 h 2749550"/>
              <a:gd name="connsiteX87" fmla="*/ 1308100 w 2000250"/>
              <a:gd name="connsiteY87" fmla="*/ 76200 h 2749550"/>
              <a:gd name="connsiteX88" fmla="*/ 1327150 w 2000250"/>
              <a:gd name="connsiteY88" fmla="*/ 95250 h 2749550"/>
              <a:gd name="connsiteX89" fmla="*/ 1346200 w 2000250"/>
              <a:gd name="connsiteY89" fmla="*/ 107950 h 2749550"/>
              <a:gd name="connsiteX90" fmla="*/ 1384300 w 2000250"/>
              <a:gd name="connsiteY90" fmla="*/ 146050 h 2749550"/>
              <a:gd name="connsiteX91" fmla="*/ 1403350 w 2000250"/>
              <a:gd name="connsiteY91" fmla="*/ 165100 h 2749550"/>
              <a:gd name="connsiteX92" fmla="*/ 1441450 w 2000250"/>
              <a:gd name="connsiteY92" fmla="*/ 196850 h 2749550"/>
              <a:gd name="connsiteX93" fmla="*/ 1492250 w 2000250"/>
              <a:gd name="connsiteY93" fmla="*/ 254000 h 2749550"/>
              <a:gd name="connsiteX94" fmla="*/ 1498600 w 2000250"/>
              <a:gd name="connsiteY94" fmla="*/ 273050 h 2749550"/>
              <a:gd name="connsiteX95" fmla="*/ 1543050 w 2000250"/>
              <a:gd name="connsiteY95" fmla="*/ 336550 h 2749550"/>
              <a:gd name="connsiteX96" fmla="*/ 1555750 w 2000250"/>
              <a:gd name="connsiteY96" fmla="*/ 355600 h 2749550"/>
              <a:gd name="connsiteX97" fmla="*/ 1568450 w 2000250"/>
              <a:gd name="connsiteY97" fmla="*/ 381000 h 2749550"/>
              <a:gd name="connsiteX98" fmla="*/ 1593850 w 2000250"/>
              <a:gd name="connsiteY98" fmla="*/ 412750 h 2749550"/>
              <a:gd name="connsiteX99" fmla="*/ 1612900 w 2000250"/>
              <a:gd name="connsiteY99" fmla="*/ 450850 h 2749550"/>
              <a:gd name="connsiteX100" fmla="*/ 1625600 w 2000250"/>
              <a:gd name="connsiteY100" fmla="*/ 476250 h 2749550"/>
              <a:gd name="connsiteX101" fmla="*/ 1651000 w 2000250"/>
              <a:gd name="connsiteY101" fmla="*/ 514350 h 2749550"/>
              <a:gd name="connsiteX102" fmla="*/ 1670050 w 2000250"/>
              <a:gd name="connsiteY102" fmla="*/ 577850 h 2749550"/>
              <a:gd name="connsiteX103" fmla="*/ 1676400 w 2000250"/>
              <a:gd name="connsiteY103" fmla="*/ 596900 h 2749550"/>
              <a:gd name="connsiteX104" fmla="*/ 1689100 w 2000250"/>
              <a:gd name="connsiteY104" fmla="*/ 615950 h 2749550"/>
              <a:gd name="connsiteX105" fmla="*/ 1701800 w 2000250"/>
              <a:gd name="connsiteY105" fmla="*/ 654050 h 2749550"/>
              <a:gd name="connsiteX106" fmla="*/ 1714500 w 2000250"/>
              <a:gd name="connsiteY106" fmla="*/ 679450 h 2749550"/>
              <a:gd name="connsiteX107" fmla="*/ 1720850 w 2000250"/>
              <a:gd name="connsiteY107" fmla="*/ 698500 h 2749550"/>
              <a:gd name="connsiteX108" fmla="*/ 1733550 w 2000250"/>
              <a:gd name="connsiteY108" fmla="*/ 717550 h 2749550"/>
              <a:gd name="connsiteX109" fmla="*/ 1752600 w 2000250"/>
              <a:gd name="connsiteY109" fmla="*/ 762000 h 2749550"/>
              <a:gd name="connsiteX110" fmla="*/ 1765300 w 2000250"/>
              <a:gd name="connsiteY110" fmla="*/ 787400 h 2749550"/>
              <a:gd name="connsiteX111" fmla="*/ 1778000 w 2000250"/>
              <a:gd name="connsiteY111" fmla="*/ 831850 h 2749550"/>
              <a:gd name="connsiteX112" fmla="*/ 1790700 w 2000250"/>
              <a:gd name="connsiteY112" fmla="*/ 869950 h 2749550"/>
              <a:gd name="connsiteX113" fmla="*/ 1803400 w 2000250"/>
              <a:gd name="connsiteY113" fmla="*/ 920750 h 2749550"/>
              <a:gd name="connsiteX114" fmla="*/ 1816100 w 2000250"/>
              <a:gd name="connsiteY114" fmla="*/ 965200 h 2749550"/>
              <a:gd name="connsiteX115" fmla="*/ 1828800 w 2000250"/>
              <a:gd name="connsiteY115" fmla="*/ 1009650 h 2749550"/>
              <a:gd name="connsiteX116" fmla="*/ 1841500 w 2000250"/>
              <a:gd name="connsiteY116" fmla="*/ 1073150 h 2749550"/>
              <a:gd name="connsiteX117" fmla="*/ 1847850 w 2000250"/>
              <a:gd name="connsiteY117" fmla="*/ 1117600 h 2749550"/>
              <a:gd name="connsiteX118" fmla="*/ 1860550 w 2000250"/>
              <a:gd name="connsiteY118" fmla="*/ 1155700 h 2749550"/>
              <a:gd name="connsiteX119" fmla="*/ 1879600 w 2000250"/>
              <a:gd name="connsiteY119" fmla="*/ 1212850 h 2749550"/>
              <a:gd name="connsiteX120" fmla="*/ 1885950 w 2000250"/>
              <a:gd name="connsiteY120" fmla="*/ 1231900 h 2749550"/>
              <a:gd name="connsiteX121" fmla="*/ 1898650 w 2000250"/>
              <a:gd name="connsiteY121" fmla="*/ 1250950 h 2749550"/>
              <a:gd name="connsiteX122" fmla="*/ 1911350 w 2000250"/>
              <a:gd name="connsiteY122" fmla="*/ 1289050 h 2749550"/>
              <a:gd name="connsiteX123" fmla="*/ 1924050 w 2000250"/>
              <a:gd name="connsiteY123" fmla="*/ 1327150 h 2749550"/>
              <a:gd name="connsiteX124" fmla="*/ 1943100 w 2000250"/>
              <a:gd name="connsiteY124" fmla="*/ 1365250 h 2749550"/>
              <a:gd name="connsiteX125" fmla="*/ 1962150 w 2000250"/>
              <a:gd name="connsiteY125" fmla="*/ 1377950 h 2749550"/>
              <a:gd name="connsiteX126" fmla="*/ 1987550 w 2000250"/>
              <a:gd name="connsiteY126" fmla="*/ 1435100 h 2749550"/>
              <a:gd name="connsiteX127" fmla="*/ 2000250 w 2000250"/>
              <a:gd name="connsiteY127" fmla="*/ 1447800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000250" h="2749550">
                <a:moveTo>
                  <a:pt x="0" y="1454150"/>
                </a:moveTo>
                <a:cubicBezTo>
                  <a:pt x="14817" y="1456267"/>
                  <a:pt x="29774" y="1457565"/>
                  <a:pt x="44450" y="1460500"/>
                </a:cubicBezTo>
                <a:cubicBezTo>
                  <a:pt x="51014" y="1461813"/>
                  <a:pt x="58273" y="1462669"/>
                  <a:pt x="63500" y="1466850"/>
                </a:cubicBezTo>
                <a:cubicBezTo>
                  <a:pt x="104532" y="1499676"/>
                  <a:pt x="47367" y="1476289"/>
                  <a:pt x="95250" y="1492250"/>
                </a:cubicBezTo>
                <a:cubicBezTo>
                  <a:pt x="135018" y="1522076"/>
                  <a:pt x="113166" y="1503816"/>
                  <a:pt x="158750" y="1549400"/>
                </a:cubicBezTo>
                <a:cubicBezTo>
                  <a:pt x="165100" y="1555750"/>
                  <a:pt x="172819" y="1560978"/>
                  <a:pt x="177800" y="1568450"/>
                </a:cubicBezTo>
                <a:cubicBezTo>
                  <a:pt x="182033" y="1574800"/>
                  <a:pt x="187087" y="1580674"/>
                  <a:pt x="190500" y="1587500"/>
                </a:cubicBezTo>
                <a:cubicBezTo>
                  <a:pt x="193493" y="1593487"/>
                  <a:pt x="192669" y="1601323"/>
                  <a:pt x="196850" y="1606550"/>
                </a:cubicBezTo>
                <a:cubicBezTo>
                  <a:pt x="201618" y="1612509"/>
                  <a:pt x="209550" y="1615017"/>
                  <a:pt x="215900" y="1619250"/>
                </a:cubicBezTo>
                <a:cubicBezTo>
                  <a:pt x="220133" y="1631950"/>
                  <a:pt x="221174" y="1646211"/>
                  <a:pt x="228600" y="1657350"/>
                </a:cubicBezTo>
                <a:cubicBezTo>
                  <a:pt x="232833" y="1663700"/>
                  <a:pt x="237887" y="1669574"/>
                  <a:pt x="241300" y="1676400"/>
                </a:cubicBezTo>
                <a:cubicBezTo>
                  <a:pt x="253657" y="1701114"/>
                  <a:pt x="241793" y="1692366"/>
                  <a:pt x="254000" y="1720850"/>
                </a:cubicBezTo>
                <a:cubicBezTo>
                  <a:pt x="257006" y="1727865"/>
                  <a:pt x="262467" y="1733550"/>
                  <a:pt x="266700" y="1739900"/>
                </a:cubicBezTo>
                <a:cubicBezTo>
                  <a:pt x="268817" y="1750483"/>
                  <a:pt x="270432" y="1761179"/>
                  <a:pt x="273050" y="1771650"/>
                </a:cubicBezTo>
                <a:cubicBezTo>
                  <a:pt x="274673" y="1778144"/>
                  <a:pt x="277777" y="1784206"/>
                  <a:pt x="279400" y="1790700"/>
                </a:cubicBezTo>
                <a:cubicBezTo>
                  <a:pt x="282018" y="1801171"/>
                  <a:pt x="283323" y="1811933"/>
                  <a:pt x="285750" y="1822450"/>
                </a:cubicBezTo>
                <a:cubicBezTo>
                  <a:pt x="289675" y="1839457"/>
                  <a:pt x="290644" y="1857638"/>
                  <a:pt x="298450" y="1873250"/>
                </a:cubicBezTo>
                <a:cubicBezTo>
                  <a:pt x="302683" y="1881717"/>
                  <a:pt x="308157" y="1889670"/>
                  <a:pt x="311150" y="1898650"/>
                </a:cubicBezTo>
                <a:cubicBezTo>
                  <a:pt x="316670" y="1915209"/>
                  <a:pt x="320981" y="1932233"/>
                  <a:pt x="323850" y="1949450"/>
                </a:cubicBezTo>
                <a:cubicBezTo>
                  <a:pt x="325967" y="1962150"/>
                  <a:pt x="326500" y="1975218"/>
                  <a:pt x="330200" y="1987550"/>
                </a:cubicBezTo>
                <a:cubicBezTo>
                  <a:pt x="332920" y="1996617"/>
                  <a:pt x="339576" y="2004087"/>
                  <a:pt x="342900" y="2012950"/>
                </a:cubicBezTo>
                <a:cubicBezTo>
                  <a:pt x="345964" y="2021122"/>
                  <a:pt x="346742" y="2029991"/>
                  <a:pt x="349250" y="2038350"/>
                </a:cubicBezTo>
                <a:cubicBezTo>
                  <a:pt x="353097" y="2051172"/>
                  <a:pt x="357717" y="2063750"/>
                  <a:pt x="361950" y="2076450"/>
                </a:cubicBezTo>
                <a:cubicBezTo>
                  <a:pt x="364067" y="2082800"/>
                  <a:pt x="365307" y="2089513"/>
                  <a:pt x="368300" y="2095500"/>
                </a:cubicBezTo>
                <a:cubicBezTo>
                  <a:pt x="410421" y="2179741"/>
                  <a:pt x="359320" y="2074546"/>
                  <a:pt x="387350" y="2139950"/>
                </a:cubicBezTo>
                <a:cubicBezTo>
                  <a:pt x="391079" y="2148651"/>
                  <a:pt x="395817" y="2156883"/>
                  <a:pt x="400050" y="2165350"/>
                </a:cubicBezTo>
                <a:cubicBezTo>
                  <a:pt x="415584" y="2243020"/>
                  <a:pt x="398105" y="2162453"/>
                  <a:pt x="412750" y="2216150"/>
                </a:cubicBezTo>
                <a:cubicBezTo>
                  <a:pt x="417343" y="2232989"/>
                  <a:pt x="419930" y="2250391"/>
                  <a:pt x="425450" y="2266950"/>
                </a:cubicBezTo>
                <a:cubicBezTo>
                  <a:pt x="427567" y="2273300"/>
                  <a:pt x="430177" y="2279506"/>
                  <a:pt x="431800" y="2286000"/>
                </a:cubicBezTo>
                <a:cubicBezTo>
                  <a:pt x="434418" y="2296471"/>
                  <a:pt x="435310" y="2307337"/>
                  <a:pt x="438150" y="2317750"/>
                </a:cubicBezTo>
                <a:cubicBezTo>
                  <a:pt x="441672" y="2330665"/>
                  <a:pt x="446617" y="2343150"/>
                  <a:pt x="450850" y="2355850"/>
                </a:cubicBezTo>
                <a:lnTo>
                  <a:pt x="463550" y="2393950"/>
                </a:lnTo>
                <a:cubicBezTo>
                  <a:pt x="465667" y="2400300"/>
                  <a:pt x="468277" y="2406506"/>
                  <a:pt x="469900" y="2413000"/>
                </a:cubicBezTo>
                <a:cubicBezTo>
                  <a:pt x="472017" y="2421467"/>
                  <a:pt x="473742" y="2430041"/>
                  <a:pt x="476250" y="2438400"/>
                </a:cubicBezTo>
                <a:cubicBezTo>
                  <a:pt x="480097" y="2451222"/>
                  <a:pt x="486325" y="2463373"/>
                  <a:pt x="488950" y="2476500"/>
                </a:cubicBezTo>
                <a:cubicBezTo>
                  <a:pt x="491365" y="2488576"/>
                  <a:pt x="495141" y="2514283"/>
                  <a:pt x="501650" y="2527300"/>
                </a:cubicBezTo>
                <a:cubicBezTo>
                  <a:pt x="505063" y="2534126"/>
                  <a:pt x="510937" y="2539524"/>
                  <a:pt x="514350" y="2546350"/>
                </a:cubicBezTo>
                <a:cubicBezTo>
                  <a:pt x="517343" y="2552337"/>
                  <a:pt x="517707" y="2559413"/>
                  <a:pt x="520700" y="2565400"/>
                </a:cubicBezTo>
                <a:cubicBezTo>
                  <a:pt x="524113" y="2572226"/>
                  <a:pt x="529987" y="2577624"/>
                  <a:pt x="533400" y="2584450"/>
                </a:cubicBezTo>
                <a:cubicBezTo>
                  <a:pt x="536393" y="2590437"/>
                  <a:pt x="535569" y="2598273"/>
                  <a:pt x="539750" y="2603500"/>
                </a:cubicBezTo>
                <a:cubicBezTo>
                  <a:pt x="544518" y="2609459"/>
                  <a:pt x="552450" y="2611967"/>
                  <a:pt x="558800" y="2616200"/>
                </a:cubicBezTo>
                <a:cubicBezTo>
                  <a:pt x="574761" y="2664083"/>
                  <a:pt x="551374" y="2606918"/>
                  <a:pt x="584200" y="2647950"/>
                </a:cubicBezTo>
                <a:cubicBezTo>
                  <a:pt x="588381" y="2653177"/>
                  <a:pt x="586837" y="2661431"/>
                  <a:pt x="590550" y="2667000"/>
                </a:cubicBezTo>
                <a:cubicBezTo>
                  <a:pt x="603477" y="2686390"/>
                  <a:pt x="630880" y="2698835"/>
                  <a:pt x="647700" y="2711450"/>
                </a:cubicBezTo>
                <a:cubicBezTo>
                  <a:pt x="656167" y="2717800"/>
                  <a:pt x="663634" y="2725767"/>
                  <a:pt x="673100" y="2730500"/>
                </a:cubicBezTo>
                <a:cubicBezTo>
                  <a:pt x="688560" y="2738230"/>
                  <a:pt x="718370" y="2744992"/>
                  <a:pt x="736600" y="2749550"/>
                </a:cubicBezTo>
                <a:cubicBezTo>
                  <a:pt x="821267" y="2747433"/>
                  <a:pt x="905994" y="2747046"/>
                  <a:pt x="990600" y="2743200"/>
                </a:cubicBezTo>
                <a:cubicBezTo>
                  <a:pt x="994181" y="2743037"/>
                  <a:pt x="1029435" y="2733619"/>
                  <a:pt x="1035050" y="2730500"/>
                </a:cubicBezTo>
                <a:cubicBezTo>
                  <a:pt x="1048393" y="2723087"/>
                  <a:pt x="1073150" y="2705100"/>
                  <a:pt x="1073150" y="2705100"/>
                </a:cubicBezTo>
                <a:cubicBezTo>
                  <a:pt x="1085905" y="2685968"/>
                  <a:pt x="1088882" y="2683208"/>
                  <a:pt x="1098550" y="2660650"/>
                </a:cubicBezTo>
                <a:cubicBezTo>
                  <a:pt x="1101187" y="2654498"/>
                  <a:pt x="1102263" y="2647752"/>
                  <a:pt x="1104900" y="2641600"/>
                </a:cubicBezTo>
                <a:cubicBezTo>
                  <a:pt x="1108629" y="2632899"/>
                  <a:pt x="1114276" y="2625063"/>
                  <a:pt x="1117600" y="2616200"/>
                </a:cubicBezTo>
                <a:cubicBezTo>
                  <a:pt x="1133712" y="2573236"/>
                  <a:pt x="1114948" y="2607570"/>
                  <a:pt x="1130300" y="2571750"/>
                </a:cubicBezTo>
                <a:cubicBezTo>
                  <a:pt x="1153840" y="2516823"/>
                  <a:pt x="1134458" y="2571976"/>
                  <a:pt x="1149350" y="2527300"/>
                </a:cubicBezTo>
                <a:cubicBezTo>
                  <a:pt x="1150583" y="2516205"/>
                  <a:pt x="1159556" y="2433064"/>
                  <a:pt x="1162050" y="2419350"/>
                </a:cubicBezTo>
                <a:cubicBezTo>
                  <a:pt x="1163247" y="2412764"/>
                  <a:pt x="1166283" y="2406650"/>
                  <a:pt x="1168400" y="2400300"/>
                </a:cubicBezTo>
                <a:cubicBezTo>
                  <a:pt x="1166283" y="2296583"/>
                  <a:pt x="1165962" y="2192814"/>
                  <a:pt x="1162050" y="2089150"/>
                </a:cubicBezTo>
                <a:cubicBezTo>
                  <a:pt x="1161721" y="2080429"/>
                  <a:pt x="1157412" y="2072308"/>
                  <a:pt x="1155700" y="2063750"/>
                </a:cubicBezTo>
                <a:cubicBezTo>
                  <a:pt x="1153288" y="2051692"/>
                  <a:pt x="1147086" y="2007521"/>
                  <a:pt x="1143000" y="1993900"/>
                </a:cubicBezTo>
                <a:cubicBezTo>
                  <a:pt x="1139725" y="1982982"/>
                  <a:pt x="1134533" y="1972733"/>
                  <a:pt x="1130300" y="1962150"/>
                </a:cubicBezTo>
                <a:cubicBezTo>
                  <a:pt x="1128183" y="1940983"/>
                  <a:pt x="1126761" y="1919736"/>
                  <a:pt x="1123950" y="1898650"/>
                </a:cubicBezTo>
                <a:cubicBezTo>
                  <a:pt x="1122524" y="1887952"/>
                  <a:pt x="1119531" y="1877519"/>
                  <a:pt x="1117600" y="1866900"/>
                </a:cubicBezTo>
                <a:cubicBezTo>
                  <a:pt x="1115297" y="1854232"/>
                  <a:pt x="1113553" y="1841468"/>
                  <a:pt x="1111250" y="1828800"/>
                </a:cubicBezTo>
                <a:cubicBezTo>
                  <a:pt x="1109319" y="1818181"/>
                  <a:pt x="1106674" y="1807696"/>
                  <a:pt x="1104900" y="1797050"/>
                </a:cubicBezTo>
                <a:cubicBezTo>
                  <a:pt x="1102439" y="1782287"/>
                  <a:pt x="1100826" y="1767393"/>
                  <a:pt x="1098550" y="1752600"/>
                </a:cubicBezTo>
                <a:cubicBezTo>
                  <a:pt x="1096592" y="1739875"/>
                  <a:pt x="1093704" y="1727287"/>
                  <a:pt x="1092200" y="1714500"/>
                </a:cubicBezTo>
                <a:cubicBezTo>
                  <a:pt x="1089468" y="1691281"/>
                  <a:pt x="1089156" y="1667794"/>
                  <a:pt x="1085850" y="1644650"/>
                </a:cubicBezTo>
                <a:cubicBezTo>
                  <a:pt x="1082797" y="1623281"/>
                  <a:pt x="1077128" y="1602366"/>
                  <a:pt x="1073150" y="1581150"/>
                </a:cubicBezTo>
                <a:cubicBezTo>
                  <a:pt x="1070777" y="1568495"/>
                  <a:pt x="1069498" y="1555639"/>
                  <a:pt x="1066800" y="1543050"/>
                </a:cubicBezTo>
                <a:cubicBezTo>
                  <a:pt x="1063143" y="1525983"/>
                  <a:pt x="1054100" y="1492250"/>
                  <a:pt x="1054100" y="1492250"/>
                </a:cubicBezTo>
                <a:cubicBezTo>
                  <a:pt x="1052100" y="1462246"/>
                  <a:pt x="1045550" y="1356078"/>
                  <a:pt x="1041400" y="1320800"/>
                </a:cubicBezTo>
                <a:cubicBezTo>
                  <a:pt x="1040139" y="1310081"/>
                  <a:pt x="1037167" y="1299633"/>
                  <a:pt x="1035050" y="1289050"/>
                </a:cubicBezTo>
                <a:cubicBezTo>
                  <a:pt x="1032933" y="1255183"/>
                  <a:pt x="1030084" y="1221355"/>
                  <a:pt x="1028700" y="1187450"/>
                </a:cubicBezTo>
                <a:cubicBezTo>
                  <a:pt x="1024837" y="1092797"/>
                  <a:pt x="1031603" y="1019267"/>
                  <a:pt x="1016000" y="933450"/>
                </a:cubicBezTo>
                <a:cubicBezTo>
                  <a:pt x="1014439" y="924864"/>
                  <a:pt x="1011767" y="916517"/>
                  <a:pt x="1009650" y="908050"/>
                </a:cubicBezTo>
                <a:cubicBezTo>
                  <a:pt x="1000831" y="828683"/>
                  <a:pt x="1002232" y="849657"/>
                  <a:pt x="996950" y="749300"/>
                </a:cubicBezTo>
                <a:cubicBezTo>
                  <a:pt x="989048" y="599171"/>
                  <a:pt x="1005520" y="654360"/>
                  <a:pt x="984250" y="590550"/>
                </a:cubicBezTo>
                <a:cubicBezTo>
                  <a:pt x="976658" y="393148"/>
                  <a:pt x="971606" y="346098"/>
                  <a:pt x="984250" y="114300"/>
                </a:cubicBezTo>
                <a:cubicBezTo>
                  <a:pt x="984979" y="100933"/>
                  <a:pt x="992717" y="88900"/>
                  <a:pt x="996950" y="76200"/>
                </a:cubicBezTo>
                <a:cubicBezTo>
                  <a:pt x="1005713" y="49910"/>
                  <a:pt x="997731" y="60863"/>
                  <a:pt x="1022350" y="44450"/>
                </a:cubicBezTo>
                <a:cubicBezTo>
                  <a:pt x="1024467" y="38100"/>
                  <a:pt x="1023967" y="30133"/>
                  <a:pt x="1028700" y="25400"/>
                </a:cubicBezTo>
                <a:cubicBezTo>
                  <a:pt x="1033433" y="20667"/>
                  <a:pt x="1041314" y="20889"/>
                  <a:pt x="1047750" y="19050"/>
                </a:cubicBezTo>
                <a:cubicBezTo>
                  <a:pt x="1077233" y="10626"/>
                  <a:pt x="1076945" y="12587"/>
                  <a:pt x="1111250" y="6350"/>
                </a:cubicBezTo>
                <a:cubicBezTo>
                  <a:pt x="1121869" y="4419"/>
                  <a:pt x="1132417" y="2117"/>
                  <a:pt x="1143000" y="0"/>
                </a:cubicBezTo>
                <a:cubicBezTo>
                  <a:pt x="1162050" y="2117"/>
                  <a:pt x="1181474" y="2040"/>
                  <a:pt x="1200150" y="6350"/>
                </a:cubicBezTo>
                <a:cubicBezTo>
                  <a:pt x="1209374" y="8479"/>
                  <a:pt x="1217331" y="14354"/>
                  <a:pt x="1225550" y="19050"/>
                </a:cubicBezTo>
                <a:cubicBezTo>
                  <a:pt x="1241607" y="28225"/>
                  <a:pt x="1254857" y="40200"/>
                  <a:pt x="1270000" y="50800"/>
                </a:cubicBezTo>
                <a:cubicBezTo>
                  <a:pt x="1282504" y="59553"/>
                  <a:pt x="1297307" y="65407"/>
                  <a:pt x="1308100" y="76200"/>
                </a:cubicBezTo>
                <a:cubicBezTo>
                  <a:pt x="1314450" y="82550"/>
                  <a:pt x="1320251" y="89501"/>
                  <a:pt x="1327150" y="95250"/>
                </a:cubicBezTo>
                <a:cubicBezTo>
                  <a:pt x="1333013" y="100136"/>
                  <a:pt x="1340496" y="102880"/>
                  <a:pt x="1346200" y="107950"/>
                </a:cubicBezTo>
                <a:cubicBezTo>
                  <a:pt x="1359624" y="119882"/>
                  <a:pt x="1371600" y="133350"/>
                  <a:pt x="1384300" y="146050"/>
                </a:cubicBezTo>
                <a:cubicBezTo>
                  <a:pt x="1390650" y="152400"/>
                  <a:pt x="1395878" y="160119"/>
                  <a:pt x="1403350" y="165100"/>
                </a:cubicBezTo>
                <a:cubicBezTo>
                  <a:pt x="1420283" y="176389"/>
                  <a:pt x="1428287" y="179926"/>
                  <a:pt x="1441450" y="196850"/>
                </a:cubicBezTo>
                <a:cubicBezTo>
                  <a:pt x="1485229" y="253137"/>
                  <a:pt x="1445966" y="219287"/>
                  <a:pt x="1492250" y="254000"/>
                </a:cubicBezTo>
                <a:cubicBezTo>
                  <a:pt x="1494367" y="260350"/>
                  <a:pt x="1495349" y="267199"/>
                  <a:pt x="1498600" y="273050"/>
                </a:cubicBezTo>
                <a:cubicBezTo>
                  <a:pt x="1513198" y="299326"/>
                  <a:pt x="1526402" y="313243"/>
                  <a:pt x="1543050" y="336550"/>
                </a:cubicBezTo>
                <a:cubicBezTo>
                  <a:pt x="1547486" y="342760"/>
                  <a:pt x="1551964" y="348974"/>
                  <a:pt x="1555750" y="355600"/>
                </a:cubicBezTo>
                <a:cubicBezTo>
                  <a:pt x="1560446" y="363819"/>
                  <a:pt x="1563199" y="373124"/>
                  <a:pt x="1568450" y="381000"/>
                </a:cubicBezTo>
                <a:cubicBezTo>
                  <a:pt x="1575968" y="392277"/>
                  <a:pt x="1585383" y="402167"/>
                  <a:pt x="1593850" y="412750"/>
                </a:cubicBezTo>
                <a:cubicBezTo>
                  <a:pt x="1605492" y="447677"/>
                  <a:pt x="1593205" y="416383"/>
                  <a:pt x="1612900" y="450850"/>
                </a:cubicBezTo>
                <a:cubicBezTo>
                  <a:pt x="1617596" y="459069"/>
                  <a:pt x="1620730" y="468133"/>
                  <a:pt x="1625600" y="476250"/>
                </a:cubicBezTo>
                <a:cubicBezTo>
                  <a:pt x="1633453" y="489338"/>
                  <a:pt x="1651000" y="514350"/>
                  <a:pt x="1651000" y="514350"/>
                </a:cubicBezTo>
                <a:cubicBezTo>
                  <a:pt x="1660597" y="552737"/>
                  <a:pt x="1654590" y="531471"/>
                  <a:pt x="1670050" y="577850"/>
                </a:cubicBezTo>
                <a:cubicBezTo>
                  <a:pt x="1672167" y="584200"/>
                  <a:pt x="1672687" y="591331"/>
                  <a:pt x="1676400" y="596900"/>
                </a:cubicBezTo>
                <a:cubicBezTo>
                  <a:pt x="1680633" y="603250"/>
                  <a:pt x="1686000" y="608976"/>
                  <a:pt x="1689100" y="615950"/>
                </a:cubicBezTo>
                <a:cubicBezTo>
                  <a:pt x="1694537" y="628183"/>
                  <a:pt x="1696828" y="641621"/>
                  <a:pt x="1701800" y="654050"/>
                </a:cubicBezTo>
                <a:cubicBezTo>
                  <a:pt x="1705316" y="662839"/>
                  <a:pt x="1710771" y="670749"/>
                  <a:pt x="1714500" y="679450"/>
                </a:cubicBezTo>
                <a:cubicBezTo>
                  <a:pt x="1717137" y="685602"/>
                  <a:pt x="1717857" y="692513"/>
                  <a:pt x="1720850" y="698500"/>
                </a:cubicBezTo>
                <a:cubicBezTo>
                  <a:pt x="1724263" y="705326"/>
                  <a:pt x="1729764" y="710924"/>
                  <a:pt x="1733550" y="717550"/>
                </a:cubicBezTo>
                <a:cubicBezTo>
                  <a:pt x="1757619" y="759671"/>
                  <a:pt x="1737334" y="726380"/>
                  <a:pt x="1752600" y="762000"/>
                </a:cubicBezTo>
                <a:cubicBezTo>
                  <a:pt x="1756329" y="770701"/>
                  <a:pt x="1761571" y="778699"/>
                  <a:pt x="1765300" y="787400"/>
                </a:cubicBezTo>
                <a:cubicBezTo>
                  <a:pt x="1772413" y="803998"/>
                  <a:pt x="1772629" y="813948"/>
                  <a:pt x="1778000" y="831850"/>
                </a:cubicBezTo>
                <a:cubicBezTo>
                  <a:pt x="1781847" y="844672"/>
                  <a:pt x="1787453" y="856963"/>
                  <a:pt x="1790700" y="869950"/>
                </a:cubicBezTo>
                <a:cubicBezTo>
                  <a:pt x="1794933" y="886883"/>
                  <a:pt x="1797880" y="904191"/>
                  <a:pt x="1803400" y="920750"/>
                </a:cubicBezTo>
                <a:cubicBezTo>
                  <a:pt x="1818625" y="966425"/>
                  <a:pt x="1800153" y="909386"/>
                  <a:pt x="1816100" y="965200"/>
                </a:cubicBezTo>
                <a:cubicBezTo>
                  <a:pt x="1825620" y="998518"/>
                  <a:pt x="1820292" y="969948"/>
                  <a:pt x="1828800" y="1009650"/>
                </a:cubicBezTo>
                <a:cubicBezTo>
                  <a:pt x="1833323" y="1030757"/>
                  <a:pt x="1838447" y="1051781"/>
                  <a:pt x="1841500" y="1073150"/>
                </a:cubicBezTo>
                <a:cubicBezTo>
                  <a:pt x="1843617" y="1087967"/>
                  <a:pt x="1844485" y="1103016"/>
                  <a:pt x="1847850" y="1117600"/>
                </a:cubicBezTo>
                <a:cubicBezTo>
                  <a:pt x="1850860" y="1130644"/>
                  <a:pt x="1856317" y="1143000"/>
                  <a:pt x="1860550" y="1155700"/>
                </a:cubicBezTo>
                <a:lnTo>
                  <a:pt x="1879600" y="1212850"/>
                </a:lnTo>
                <a:cubicBezTo>
                  <a:pt x="1881717" y="1219200"/>
                  <a:pt x="1882237" y="1226331"/>
                  <a:pt x="1885950" y="1231900"/>
                </a:cubicBezTo>
                <a:cubicBezTo>
                  <a:pt x="1890183" y="1238250"/>
                  <a:pt x="1895550" y="1243976"/>
                  <a:pt x="1898650" y="1250950"/>
                </a:cubicBezTo>
                <a:cubicBezTo>
                  <a:pt x="1904087" y="1263183"/>
                  <a:pt x="1907117" y="1276350"/>
                  <a:pt x="1911350" y="1289050"/>
                </a:cubicBezTo>
                <a:lnTo>
                  <a:pt x="1924050" y="1327150"/>
                </a:lnTo>
                <a:cubicBezTo>
                  <a:pt x="1929215" y="1342644"/>
                  <a:pt x="1930790" y="1352940"/>
                  <a:pt x="1943100" y="1365250"/>
                </a:cubicBezTo>
                <a:cubicBezTo>
                  <a:pt x="1948496" y="1370646"/>
                  <a:pt x="1955800" y="1373717"/>
                  <a:pt x="1962150" y="1377950"/>
                </a:cubicBezTo>
                <a:cubicBezTo>
                  <a:pt x="1972220" y="1408160"/>
                  <a:pt x="1970299" y="1413537"/>
                  <a:pt x="1987550" y="1435100"/>
                </a:cubicBezTo>
                <a:cubicBezTo>
                  <a:pt x="1991290" y="1439775"/>
                  <a:pt x="1996017" y="1443567"/>
                  <a:pt x="2000250" y="14478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575" y="142875"/>
            <a:ext cx="995812" cy="6463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3830108" y="161925"/>
            <a:ext cx="48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 QAM Electrical Frequency </a:t>
            </a:r>
            <a:endParaRPr lang="en-US" sz="3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9775" y="514350"/>
            <a:ext cx="395287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16 – QAM</a:t>
            </a:r>
            <a:endParaRPr lang="en-US" dirty="0"/>
          </a:p>
          <a:p>
            <a:r>
              <a:rPr lang="en-US" dirty="0"/>
              <a:t> |_&gt; 2 AMP * 8 Phase = 16 QAM</a:t>
            </a:r>
            <a:endParaRPr lang="en-US" dirty="0"/>
          </a:p>
          <a:p>
            <a:r>
              <a:rPr lang="en-US" dirty="0"/>
              <a:t>	 |_&gt; 2</a:t>
            </a:r>
            <a:r>
              <a:rPr lang="en-US" baseline="30000" dirty="0"/>
              <a:t>4</a:t>
            </a:r>
            <a:r>
              <a:rPr lang="en-US" dirty="0"/>
              <a:t>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529588" y="1373131"/>
            <a:ext cx="0" cy="4257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28700" y="4238625"/>
            <a:ext cx="493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57375" y="2447925"/>
            <a:ext cx="4562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57375" y="6105525"/>
            <a:ext cx="4562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57375" y="3343275"/>
            <a:ext cx="45624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57375" y="5124450"/>
            <a:ext cx="45624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8700" y="2097554"/>
            <a:ext cx="78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" y="5782359"/>
            <a:ext cx="78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 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4" y="4725769"/>
            <a:ext cx="127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- A/2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700" y="2992903"/>
            <a:ext cx="111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A/2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8232" y="3697094"/>
            <a:ext cx="38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en-US" sz="3600" dirty="0"/>
          </a:p>
        </p:txBody>
      </p:sp>
      <p:sp>
        <p:nvSpPr>
          <p:cNvPr id="18" name="Freeform: Shape 17"/>
          <p:cNvSpPr/>
          <p:nvPr/>
        </p:nvSpPr>
        <p:spPr>
          <a:xfrm>
            <a:off x="1876425" y="2476500"/>
            <a:ext cx="3371850" cy="3657600"/>
          </a:xfrm>
          <a:custGeom>
            <a:avLst/>
            <a:gdLst>
              <a:gd name="connsiteX0" fmla="*/ 0 w 3371850"/>
              <a:gd name="connsiteY0" fmla="*/ 1752600 h 3657600"/>
              <a:gd name="connsiteX1" fmla="*/ 4763 w 3371850"/>
              <a:gd name="connsiteY1" fmla="*/ 1614488 h 3657600"/>
              <a:gd name="connsiteX2" fmla="*/ 9525 w 3371850"/>
              <a:gd name="connsiteY2" fmla="*/ 1590675 h 3657600"/>
              <a:gd name="connsiteX3" fmla="*/ 19050 w 3371850"/>
              <a:gd name="connsiteY3" fmla="*/ 1476375 h 3657600"/>
              <a:gd name="connsiteX4" fmla="*/ 33338 w 3371850"/>
              <a:gd name="connsiteY4" fmla="*/ 1443038 h 3657600"/>
              <a:gd name="connsiteX5" fmla="*/ 38100 w 3371850"/>
              <a:gd name="connsiteY5" fmla="*/ 1404938 h 3657600"/>
              <a:gd name="connsiteX6" fmla="*/ 47625 w 3371850"/>
              <a:gd name="connsiteY6" fmla="*/ 1385888 h 3657600"/>
              <a:gd name="connsiteX7" fmla="*/ 52388 w 3371850"/>
              <a:gd name="connsiteY7" fmla="*/ 1352550 h 3657600"/>
              <a:gd name="connsiteX8" fmla="*/ 71438 w 3371850"/>
              <a:gd name="connsiteY8" fmla="*/ 1295400 h 3657600"/>
              <a:gd name="connsiteX9" fmla="*/ 85725 w 3371850"/>
              <a:gd name="connsiteY9" fmla="*/ 1257300 h 3657600"/>
              <a:gd name="connsiteX10" fmla="*/ 104775 w 3371850"/>
              <a:gd name="connsiteY10" fmla="*/ 1214438 h 3657600"/>
              <a:gd name="connsiteX11" fmla="*/ 109538 w 3371850"/>
              <a:gd name="connsiteY11" fmla="*/ 1190625 h 3657600"/>
              <a:gd name="connsiteX12" fmla="*/ 119063 w 3371850"/>
              <a:gd name="connsiteY12" fmla="*/ 1171575 h 3657600"/>
              <a:gd name="connsiteX13" fmla="*/ 128588 w 3371850"/>
              <a:gd name="connsiteY13" fmla="*/ 1147763 h 3657600"/>
              <a:gd name="connsiteX14" fmla="*/ 147638 w 3371850"/>
              <a:gd name="connsiteY14" fmla="*/ 1104900 h 3657600"/>
              <a:gd name="connsiteX15" fmla="*/ 161925 w 3371850"/>
              <a:gd name="connsiteY15" fmla="*/ 1047750 h 3657600"/>
              <a:gd name="connsiteX16" fmla="*/ 176213 w 3371850"/>
              <a:gd name="connsiteY16" fmla="*/ 1019175 h 3657600"/>
              <a:gd name="connsiteX17" fmla="*/ 185738 w 3371850"/>
              <a:gd name="connsiteY17" fmla="*/ 976313 h 3657600"/>
              <a:gd name="connsiteX18" fmla="*/ 195263 w 3371850"/>
              <a:gd name="connsiteY18" fmla="*/ 952500 h 3657600"/>
              <a:gd name="connsiteX19" fmla="*/ 200025 w 3371850"/>
              <a:gd name="connsiteY19" fmla="*/ 933450 h 3657600"/>
              <a:gd name="connsiteX20" fmla="*/ 214313 w 3371850"/>
              <a:gd name="connsiteY20" fmla="*/ 895350 h 3657600"/>
              <a:gd name="connsiteX21" fmla="*/ 223838 w 3371850"/>
              <a:gd name="connsiteY21" fmla="*/ 833438 h 3657600"/>
              <a:gd name="connsiteX22" fmla="*/ 228600 w 3371850"/>
              <a:gd name="connsiteY22" fmla="*/ 819150 h 3657600"/>
              <a:gd name="connsiteX23" fmla="*/ 238125 w 3371850"/>
              <a:gd name="connsiteY23" fmla="*/ 804863 h 3657600"/>
              <a:gd name="connsiteX24" fmla="*/ 252413 w 3371850"/>
              <a:gd name="connsiteY24" fmla="*/ 747713 h 3657600"/>
              <a:gd name="connsiteX25" fmla="*/ 266700 w 3371850"/>
              <a:gd name="connsiteY25" fmla="*/ 700088 h 3657600"/>
              <a:gd name="connsiteX26" fmla="*/ 271463 w 3371850"/>
              <a:gd name="connsiteY26" fmla="*/ 685800 h 3657600"/>
              <a:gd name="connsiteX27" fmla="*/ 280988 w 3371850"/>
              <a:gd name="connsiteY27" fmla="*/ 661988 h 3657600"/>
              <a:gd name="connsiteX28" fmla="*/ 290513 w 3371850"/>
              <a:gd name="connsiteY28" fmla="*/ 642938 h 3657600"/>
              <a:gd name="connsiteX29" fmla="*/ 300038 w 3371850"/>
              <a:gd name="connsiteY29" fmla="*/ 614363 h 3657600"/>
              <a:gd name="connsiteX30" fmla="*/ 304800 w 3371850"/>
              <a:gd name="connsiteY30" fmla="*/ 595313 h 3657600"/>
              <a:gd name="connsiteX31" fmla="*/ 323850 w 3371850"/>
              <a:gd name="connsiteY31" fmla="*/ 566738 h 3657600"/>
              <a:gd name="connsiteX32" fmla="*/ 328613 w 3371850"/>
              <a:gd name="connsiteY32" fmla="*/ 538163 h 3657600"/>
              <a:gd name="connsiteX33" fmla="*/ 338138 w 3371850"/>
              <a:gd name="connsiteY33" fmla="*/ 509588 h 3657600"/>
              <a:gd name="connsiteX34" fmla="*/ 352425 w 3371850"/>
              <a:gd name="connsiteY34" fmla="*/ 457200 h 3657600"/>
              <a:gd name="connsiteX35" fmla="*/ 357188 w 3371850"/>
              <a:gd name="connsiteY35" fmla="*/ 428625 h 3657600"/>
              <a:gd name="connsiteX36" fmla="*/ 361950 w 3371850"/>
              <a:gd name="connsiteY36" fmla="*/ 414338 h 3657600"/>
              <a:gd name="connsiteX37" fmla="*/ 376238 w 3371850"/>
              <a:gd name="connsiteY37" fmla="*/ 376238 h 3657600"/>
              <a:gd name="connsiteX38" fmla="*/ 381000 w 3371850"/>
              <a:gd name="connsiteY38" fmla="*/ 352425 h 3657600"/>
              <a:gd name="connsiteX39" fmla="*/ 390525 w 3371850"/>
              <a:gd name="connsiteY39" fmla="*/ 328613 h 3657600"/>
              <a:gd name="connsiteX40" fmla="*/ 395288 w 3371850"/>
              <a:gd name="connsiteY40" fmla="*/ 314325 h 3657600"/>
              <a:gd name="connsiteX41" fmla="*/ 400050 w 3371850"/>
              <a:gd name="connsiteY41" fmla="*/ 295275 h 3657600"/>
              <a:gd name="connsiteX42" fmla="*/ 414338 w 3371850"/>
              <a:gd name="connsiteY42" fmla="*/ 276225 h 3657600"/>
              <a:gd name="connsiteX43" fmla="*/ 442913 w 3371850"/>
              <a:gd name="connsiteY43" fmla="*/ 219075 h 3657600"/>
              <a:gd name="connsiteX44" fmla="*/ 452438 w 3371850"/>
              <a:gd name="connsiteY44" fmla="*/ 204788 h 3657600"/>
              <a:gd name="connsiteX45" fmla="*/ 471488 w 3371850"/>
              <a:gd name="connsiteY45" fmla="*/ 161925 h 3657600"/>
              <a:gd name="connsiteX46" fmla="*/ 485775 w 3371850"/>
              <a:gd name="connsiteY46" fmla="*/ 147638 h 3657600"/>
              <a:gd name="connsiteX47" fmla="*/ 500063 w 3371850"/>
              <a:gd name="connsiteY47" fmla="*/ 138113 h 3657600"/>
              <a:gd name="connsiteX48" fmla="*/ 509588 w 3371850"/>
              <a:gd name="connsiteY48" fmla="*/ 123825 h 3657600"/>
              <a:gd name="connsiteX49" fmla="*/ 552450 w 3371850"/>
              <a:gd name="connsiteY49" fmla="*/ 104775 h 3657600"/>
              <a:gd name="connsiteX50" fmla="*/ 566738 w 3371850"/>
              <a:gd name="connsiteY50" fmla="*/ 100013 h 3657600"/>
              <a:gd name="connsiteX51" fmla="*/ 581025 w 3371850"/>
              <a:gd name="connsiteY51" fmla="*/ 95250 h 3657600"/>
              <a:gd name="connsiteX52" fmla="*/ 595313 w 3371850"/>
              <a:gd name="connsiteY52" fmla="*/ 90488 h 3657600"/>
              <a:gd name="connsiteX53" fmla="*/ 609600 w 3371850"/>
              <a:gd name="connsiteY53" fmla="*/ 80963 h 3657600"/>
              <a:gd name="connsiteX54" fmla="*/ 642938 w 3371850"/>
              <a:gd name="connsiteY54" fmla="*/ 71438 h 3657600"/>
              <a:gd name="connsiteX55" fmla="*/ 657225 w 3371850"/>
              <a:gd name="connsiteY55" fmla="*/ 66675 h 3657600"/>
              <a:gd name="connsiteX56" fmla="*/ 676275 w 3371850"/>
              <a:gd name="connsiteY56" fmla="*/ 61913 h 3657600"/>
              <a:gd name="connsiteX57" fmla="*/ 728663 w 3371850"/>
              <a:gd name="connsiteY57" fmla="*/ 42863 h 3657600"/>
              <a:gd name="connsiteX58" fmla="*/ 766763 w 3371850"/>
              <a:gd name="connsiteY58" fmla="*/ 33338 h 3657600"/>
              <a:gd name="connsiteX59" fmla="*/ 800100 w 3371850"/>
              <a:gd name="connsiteY59" fmla="*/ 23813 h 3657600"/>
              <a:gd name="connsiteX60" fmla="*/ 814388 w 3371850"/>
              <a:gd name="connsiteY60" fmla="*/ 19050 h 3657600"/>
              <a:gd name="connsiteX61" fmla="*/ 857250 w 3371850"/>
              <a:gd name="connsiteY61" fmla="*/ 14288 h 3657600"/>
              <a:gd name="connsiteX62" fmla="*/ 933450 w 3371850"/>
              <a:gd name="connsiteY62" fmla="*/ 0 h 3657600"/>
              <a:gd name="connsiteX63" fmla="*/ 1333500 w 3371850"/>
              <a:gd name="connsiteY63" fmla="*/ 9525 h 3657600"/>
              <a:gd name="connsiteX64" fmla="*/ 1362075 w 3371850"/>
              <a:gd name="connsiteY64" fmla="*/ 14288 h 3657600"/>
              <a:gd name="connsiteX65" fmla="*/ 1400175 w 3371850"/>
              <a:gd name="connsiteY65" fmla="*/ 23813 h 3657600"/>
              <a:gd name="connsiteX66" fmla="*/ 1428750 w 3371850"/>
              <a:gd name="connsiteY66" fmla="*/ 47625 h 3657600"/>
              <a:gd name="connsiteX67" fmla="*/ 1447800 w 3371850"/>
              <a:gd name="connsiteY67" fmla="*/ 61913 h 3657600"/>
              <a:gd name="connsiteX68" fmla="*/ 1476375 w 3371850"/>
              <a:gd name="connsiteY68" fmla="*/ 90488 h 3657600"/>
              <a:gd name="connsiteX69" fmla="*/ 1490663 w 3371850"/>
              <a:gd name="connsiteY69" fmla="*/ 104775 h 3657600"/>
              <a:gd name="connsiteX70" fmla="*/ 1509713 w 3371850"/>
              <a:gd name="connsiteY70" fmla="*/ 147638 h 3657600"/>
              <a:gd name="connsiteX71" fmla="*/ 1528763 w 3371850"/>
              <a:gd name="connsiteY71" fmla="*/ 161925 h 3657600"/>
              <a:gd name="connsiteX72" fmla="*/ 1557338 w 3371850"/>
              <a:gd name="connsiteY72" fmla="*/ 204788 h 3657600"/>
              <a:gd name="connsiteX73" fmla="*/ 1576388 w 3371850"/>
              <a:gd name="connsiteY73" fmla="*/ 228600 h 3657600"/>
              <a:gd name="connsiteX74" fmla="*/ 1585913 w 3371850"/>
              <a:gd name="connsiteY74" fmla="*/ 242888 h 3657600"/>
              <a:gd name="connsiteX75" fmla="*/ 1609725 w 3371850"/>
              <a:gd name="connsiteY75" fmla="*/ 285750 h 3657600"/>
              <a:gd name="connsiteX76" fmla="*/ 1619250 w 3371850"/>
              <a:gd name="connsiteY76" fmla="*/ 304800 h 3657600"/>
              <a:gd name="connsiteX77" fmla="*/ 1633538 w 3371850"/>
              <a:gd name="connsiteY77" fmla="*/ 328613 h 3657600"/>
              <a:gd name="connsiteX78" fmla="*/ 1638300 w 3371850"/>
              <a:gd name="connsiteY78" fmla="*/ 352425 h 3657600"/>
              <a:gd name="connsiteX79" fmla="*/ 1657350 w 3371850"/>
              <a:gd name="connsiteY79" fmla="*/ 381000 h 3657600"/>
              <a:gd name="connsiteX80" fmla="*/ 1671638 w 3371850"/>
              <a:gd name="connsiteY80" fmla="*/ 409575 h 3657600"/>
              <a:gd name="connsiteX81" fmla="*/ 1695450 w 3371850"/>
              <a:gd name="connsiteY81" fmla="*/ 476250 h 3657600"/>
              <a:gd name="connsiteX82" fmla="*/ 1700213 w 3371850"/>
              <a:gd name="connsiteY82" fmla="*/ 500063 h 3657600"/>
              <a:gd name="connsiteX83" fmla="*/ 1714500 w 3371850"/>
              <a:gd name="connsiteY83" fmla="*/ 528638 h 3657600"/>
              <a:gd name="connsiteX84" fmla="*/ 1728788 w 3371850"/>
              <a:gd name="connsiteY84" fmla="*/ 590550 h 3657600"/>
              <a:gd name="connsiteX85" fmla="*/ 1743075 w 3371850"/>
              <a:gd name="connsiteY85" fmla="*/ 638175 h 3657600"/>
              <a:gd name="connsiteX86" fmla="*/ 1757363 w 3371850"/>
              <a:gd name="connsiteY86" fmla="*/ 690563 h 3657600"/>
              <a:gd name="connsiteX87" fmla="*/ 1762125 w 3371850"/>
              <a:gd name="connsiteY87" fmla="*/ 719138 h 3657600"/>
              <a:gd name="connsiteX88" fmla="*/ 1771650 w 3371850"/>
              <a:gd name="connsiteY88" fmla="*/ 766763 h 3657600"/>
              <a:gd name="connsiteX89" fmla="*/ 1776413 w 3371850"/>
              <a:gd name="connsiteY89" fmla="*/ 833438 h 3657600"/>
              <a:gd name="connsiteX90" fmla="*/ 1785938 w 3371850"/>
              <a:gd name="connsiteY90" fmla="*/ 1009650 h 3657600"/>
              <a:gd name="connsiteX91" fmla="*/ 1790700 w 3371850"/>
              <a:gd name="connsiteY91" fmla="*/ 1119188 h 3657600"/>
              <a:gd name="connsiteX92" fmla="*/ 1800225 w 3371850"/>
              <a:gd name="connsiteY92" fmla="*/ 1219200 h 3657600"/>
              <a:gd name="connsiteX93" fmla="*/ 1804988 w 3371850"/>
              <a:gd name="connsiteY93" fmla="*/ 3257550 h 3657600"/>
              <a:gd name="connsiteX94" fmla="*/ 1809750 w 3371850"/>
              <a:gd name="connsiteY94" fmla="*/ 3286125 h 3657600"/>
              <a:gd name="connsiteX95" fmla="*/ 1819275 w 3371850"/>
              <a:gd name="connsiteY95" fmla="*/ 3333750 h 3657600"/>
              <a:gd name="connsiteX96" fmla="*/ 1828800 w 3371850"/>
              <a:gd name="connsiteY96" fmla="*/ 3376613 h 3657600"/>
              <a:gd name="connsiteX97" fmla="*/ 1833563 w 3371850"/>
              <a:gd name="connsiteY97" fmla="*/ 3390900 h 3657600"/>
              <a:gd name="connsiteX98" fmla="*/ 1838325 w 3371850"/>
              <a:gd name="connsiteY98" fmla="*/ 3409950 h 3657600"/>
              <a:gd name="connsiteX99" fmla="*/ 1847850 w 3371850"/>
              <a:gd name="connsiteY99" fmla="*/ 3424238 h 3657600"/>
              <a:gd name="connsiteX100" fmla="*/ 1862138 w 3371850"/>
              <a:gd name="connsiteY100" fmla="*/ 3467100 h 3657600"/>
              <a:gd name="connsiteX101" fmla="*/ 1866900 w 3371850"/>
              <a:gd name="connsiteY101" fmla="*/ 3481388 h 3657600"/>
              <a:gd name="connsiteX102" fmla="*/ 1876425 w 3371850"/>
              <a:gd name="connsiteY102" fmla="*/ 3495675 h 3657600"/>
              <a:gd name="connsiteX103" fmla="*/ 1890713 w 3371850"/>
              <a:gd name="connsiteY103" fmla="*/ 3543300 h 3657600"/>
              <a:gd name="connsiteX104" fmla="*/ 1895475 w 3371850"/>
              <a:gd name="connsiteY104" fmla="*/ 3557588 h 3657600"/>
              <a:gd name="connsiteX105" fmla="*/ 1909763 w 3371850"/>
              <a:gd name="connsiteY105" fmla="*/ 3571875 h 3657600"/>
              <a:gd name="connsiteX106" fmla="*/ 1924050 w 3371850"/>
              <a:gd name="connsiteY106" fmla="*/ 3600450 h 3657600"/>
              <a:gd name="connsiteX107" fmla="*/ 1938338 w 3371850"/>
              <a:gd name="connsiteY107" fmla="*/ 3605213 h 3657600"/>
              <a:gd name="connsiteX108" fmla="*/ 2005013 w 3371850"/>
              <a:gd name="connsiteY108" fmla="*/ 3633788 h 3657600"/>
              <a:gd name="connsiteX109" fmla="*/ 2133600 w 3371850"/>
              <a:gd name="connsiteY109" fmla="*/ 3643313 h 3657600"/>
              <a:gd name="connsiteX110" fmla="*/ 2233613 w 3371850"/>
              <a:gd name="connsiteY110" fmla="*/ 3652838 h 3657600"/>
              <a:gd name="connsiteX111" fmla="*/ 2300288 w 3371850"/>
              <a:gd name="connsiteY111" fmla="*/ 3657600 h 3657600"/>
              <a:gd name="connsiteX112" fmla="*/ 2509838 w 3371850"/>
              <a:gd name="connsiteY112" fmla="*/ 3643313 h 3657600"/>
              <a:gd name="connsiteX113" fmla="*/ 2528888 w 3371850"/>
              <a:gd name="connsiteY113" fmla="*/ 3638550 h 3657600"/>
              <a:gd name="connsiteX114" fmla="*/ 2581275 w 3371850"/>
              <a:gd name="connsiteY114" fmla="*/ 3600450 h 3657600"/>
              <a:gd name="connsiteX115" fmla="*/ 2600325 w 3371850"/>
              <a:gd name="connsiteY115" fmla="*/ 3586163 h 3657600"/>
              <a:gd name="connsiteX116" fmla="*/ 2614613 w 3371850"/>
              <a:gd name="connsiteY116" fmla="*/ 3576638 h 3657600"/>
              <a:gd name="connsiteX117" fmla="*/ 2643188 w 3371850"/>
              <a:gd name="connsiteY117" fmla="*/ 3548063 h 3657600"/>
              <a:gd name="connsiteX118" fmla="*/ 2657475 w 3371850"/>
              <a:gd name="connsiteY118" fmla="*/ 3533775 h 3657600"/>
              <a:gd name="connsiteX119" fmla="*/ 2681288 w 3371850"/>
              <a:gd name="connsiteY119" fmla="*/ 3505200 h 3657600"/>
              <a:gd name="connsiteX120" fmla="*/ 2686050 w 3371850"/>
              <a:gd name="connsiteY120" fmla="*/ 3490913 h 3657600"/>
              <a:gd name="connsiteX121" fmla="*/ 2709863 w 3371850"/>
              <a:gd name="connsiteY121" fmla="*/ 3457575 h 3657600"/>
              <a:gd name="connsiteX122" fmla="*/ 2728913 w 3371850"/>
              <a:gd name="connsiteY122" fmla="*/ 3424238 h 3657600"/>
              <a:gd name="connsiteX123" fmla="*/ 2738438 w 3371850"/>
              <a:gd name="connsiteY123" fmla="*/ 3395663 h 3657600"/>
              <a:gd name="connsiteX124" fmla="*/ 2743200 w 3371850"/>
              <a:gd name="connsiteY124" fmla="*/ 3376613 h 3657600"/>
              <a:gd name="connsiteX125" fmla="*/ 2757488 w 3371850"/>
              <a:gd name="connsiteY125" fmla="*/ 3357563 h 3657600"/>
              <a:gd name="connsiteX126" fmla="*/ 2767013 w 3371850"/>
              <a:gd name="connsiteY126" fmla="*/ 3338513 h 3657600"/>
              <a:gd name="connsiteX127" fmla="*/ 2771775 w 3371850"/>
              <a:gd name="connsiteY127" fmla="*/ 3324225 h 3657600"/>
              <a:gd name="connsiteX128" fmla="*/ 2786063 w 3371850"/>
              <a:gd name="connsiteY128" fmla="*/ 3305175 h 3657600"/>
              <a:gd name="connsiteX129" fmla="*/ 2790825 w 3371850"/>
              <a:gd name="connsiteY129" fmla="*/ 3286125 h 3657600"/>
              <a:gd name="connsiteX130" fmla="*/ 2805113 w 3371850"/>
              <a:gd name="connsiteY130" fmla="*/ 3252788 h 3657600"/>
              <a:gd name="connsiteX131" fmla="*/ 2809875 w 3371850"/>
              <a:gd name="connsiteY131" fmla="*/ 3233738 h 3657600"/>
              <a:gd name="connsiteX132" fmla="*/ 2814638 w 3371850"/>
              <a:gd name="connsiteY132" fmla="*/ 3219450 h 3657600"/>
              <a:gd name="connsiteX133" fmla="*/ 2824163 w 3371850"/>
              <a:gd name="connsiteY133" fmla="*/ 3181350 h 3657600"/>
              <a:gd name="connsiteX134" fmla="*/ 2828925 w 3371850"/>
              <a:gd name="connsiteY134" fmla="*/ 3148013 h 3657600"/>
              <a:gd name="connsiteX135" fmla="*/ 2838450 w 3371850"/>
              <a:gd name="connsiteY135" fmla="*/ 3109913 h 3657600"/>
              <a:gd name="connsiteX136" fmla="*/ 2843213 w 3371850"/>
              <a:gd name="connsiteY136" fmla="*/ 3062288 h 3657600"/>
              <a:gd name="connsiteX137" fmla="*/ 2847975 w 3371850"/>
              <a:gd name="connsiteY137" fmla="*/ 3048000 h 3657600"/>
              <a:gd name="connsiteX138" fmla="*/ 2862263 w 3371850"/>
              <a:gd name="connsiteY138" fmla="*/ 2986088 h 3657600"/>
              <a:gd name="connsiteX139" fmla="*/ 2867025 w 3371850"/>
              <a:gd name="connsiteY139" fmla="*/ 2947988 h 3657600"/>
              <a:gd name="connsiteX140" fmla="*/ 2871788 w 3371850"/>
              <a:gd name="connsiteY140" fmla="*/ 2886075 h 3657600"/>
              <a:gd name="connsiteX141" fmla="*/ 2881313 w 3371850"/>
              <a:gd name="connsiteY141" fmla="*/ 2852738 h 3657600"/>
              <a:gd name="connsiteX142" fmla="*/ 2895600 w 3371850"/>
              <a:gd name="connsiteY142" fmla="*/ 2809875 h 3657600"/>
              <a:gd name="connsiteX143" fmla="*/ 2900363 w 3371850"/>
              <a:gd name="connsiteY143" fmla="*/ 2776538 h 3657600"/>
              <a:gd name="connsiteX144" fmla="*/ 2909888 w 3371850"/>
              <a:gd name="connsiteY144" fmla="*/ 2757488 h 3657600"/>
              <a:gd name="connsiteX145" fmla="*/ 2919413 w 3371850"/>
              <a:gd name="connsiteY145" fmla="*/ 2724150 h 3657600"/>
              <a:gd name="connsiteX146" fmla="*/ 2928938 w 3371850"/>
              <a:gd name="connsiteY146" fmla="*/ 2695575 h 3657600"/>
              <a:gd name="connsiteX147" fmla="*/ 2933700 w 3371850"/>
              <a:gd name="connsiteY147" fmla="*/ 2681288 h 3657600"/>
              <a:gd name="connsiteX148" fmla="*/ 2943225 w 3371850"/>
              <a:gd name="connsiteY148" fmla="*/ 2643188 h 3657600"/>
              <a:gd name="connsiteX149" fmla="*/ 2947988 w 3371850"/>
              <a:gd name="connsiteY149" fmla="*/ 2624138 h 3657600"/>
              <a:gd name="connsiteX150" fmla="*/ 2952750 w 3371850"/>
              <a:gd name="connsiteY150" fmla="*/ 2600325 h 3657600"/>
              <a:gd name="connsiteX151" fmla="*/ 2962275 w 3371850"/>
              <a:gd name="connsiteY151" fmla="*/ 2581275 h 3657600"/>
              <a:gd name="connsiteX152" fmla="*/ 2981325 w 3371850"/>
              <a:gd name="connsiteY152" fmla="*/ 2528888 h 3657600"/>
              <a:gd name="connsiteX153" fmla="*/ 2986088 w 3371850"/>
              <a:gd name="connsiteY153" fmla="*/ 2514600 h 3657600"/>
              <a:gd name="connsiteX154" fmla="*/ 3005138 w 3371850"/>
              <a:gd name="connsiteY154" fmla="*/ 2476500 h 3657600"/>
              <a:gd name="connsiteX155" fmla="*/ 3024188 w 3371850"/>
              <a:gd name="connsiteY155" fmla="*/ 2438400 h 3657600"/>
              <a:gd name="connsiteX156" fmla="*/ 3033713 w 3371850"/>
              <a:gd name="connsiteY156" fmla="*/ 2414588 h 3657600"/>
              <a:gd name="connsiteX157" fmla="*/ 3052763 w 3371850"/>
              <a:gd name="connsiteY157" fmla="*/ 2386013 h 3657600"/>
              <a:gd name="connsiteX158" fmla="*/ 3057525 w 3371850"/>
              <a:gd name="connsiteY158" fmla="*/ 2371725 h 3657600"/>
              <a:gd name="connsiteX159" fmla="*/ 3067050 w 3371850"/>
              <a:gd name="connsiteY159" fmla="*/ 2357438 h 3657600"/>
              <a:gd name="connsiteX160" fmla="*/ 3086100 w 3371850"/>
              <a:gd name="connsiteY160" fmla="*/ 2328863 h 3657600"/>
              <a:gd name="connsiteX161" fmla="*/ 3100388 w 3371850"/>
              <a:gd name="connsiteY161" fmla="*/ 2300288 h 3657600"/>
              <a:gd name="connsiteX162" fmla="*/ 3105150 w 3371850"/>
              <a:gd name="connsiteY162" fmla="*/ 2286000 h 3657600"/>
              <a:gd name="connsiteX163" fmla="*/ 3124200 w 3371850"/>
              <a:gd name="connsiteY163" fmla="*/ 2257425 h 3657600"/>
              <a:gd name="connsiteX164" fmla="*/ 3138488 w 3371850"/>
              <a:gd name="connsiteY164" fmla="*/ 2228850 h 3657600"/>
              <a:gd name="connsiteX165" fmla="*/ 3143250 w 3371850"/>
              <a:gd name="connsiteY165" fmla="*/ 2214563 h 3657600"/>
              <a:gd name="connsiteX166" fmla="*/ 3162300 w 3371850"/>
              <a:gd name="connsiteY166" fmla="*/ 2181225 h 3657600"/>
              <a:gd name="connsiteX167" fmla="*/ 3167063 w 3371850"/>
              <a:gd name="connsiteY167" fmla="*/ 2166938 h 3657600"/>
              <a:gd name="connsiteX168" fmla="*/ 3186113 w 3371850"/>
              <a:gd name="connsiteY168" fmla="*/ 2128838 h 3657600"/>
              <a:gd name="connsiteX169" fmla="*/ 3195638 w 3371850"/>
              <a:gd name="connsiteY169" fmla="*/ 2109788 h 3657600"/>
              <a:gd name="connsiteX170" fmla="*/ 3209925 w 3371850"/>
              <a:gd name="connsiteY170" fmla="*/ 2095500 h 3657600"/>
              <a:gd name="connsiteX171" fmla="*/ 3224213 w 3371850"/>
              <a:gd name="connsiteY171" fmla="*/ 2066925 h 3657600"/>
              <a:gd name="connsiteX172" fmla="*/ 3228975 w 3371850"/>
              <a:gd name="connsiteY172" fmla="*/ 2052638 h 3657600"/>
              <a:gd name="connsiteX173" fmla="*/ 3248025 w 3371850"/>
              <a:gd name="connsiteY173" fmla="*/ 2024063 h 3657600"/>
              <a:gd name="connsiteX174" fmla="*/ 3262313 w 3371850"/>
              <a:gd name="connsiteY174" fmla="*/ 1995488 h 3657600"/>
              <a:gd name="connsiteX175" fmla="*/ 3281363 w 3371850"/>
              <a:gd name="connsiteY175" fmla="*/ 1952625 h 3657600"/>
              <a:gd name="connsiteX176" fmla="*/ 3295650 w 3371850"/>
              <a:gd name="connsiteY176" fmla="*/ 1905000 h 3657600"/>
              <a:gd name="connsiteX177" fmla="*/ 3305175 w 3371850"/>
              <a:gd name="connsiteY177" fmla="*/ 1890713 h 3657600"/>
              <a:gd name="connsiteX178" fmla="*/ 3319463 w 3371850"/>
              <a:gd name="connsiteY178" fmla="*/ 1862138 h 3657600"/>
              <a:gd name="connsiteX179" fmla="*/ 3324225 w 3371850"/>
              <a:gd name="connsiteY179" fmla="*/ 1847850 h 3657600"/>
              <a:gd name="connsiteX180" fmla="*/ 3333750 w 3371850"/>
              <a:gd name="connsiteY180" fmla="*/ 1833563 h 3657600"/>
              <a:gd name="connsiteX181" fmla="*/ 3343275 w 3371850"/>
              <a:gd name="connsiteY181" fmla="*/ 1804988 h 3657600"/>
              <a:gd name="connsiteX182" fmla="*/ 3352800 w 3371850"/>
              <a:gd name="connsiteY182" fmla="*/ 1790700 h 3657600"/>
              <a:gd name="connsiteX183" fmla="*/ 3357563 w 3371850"/>
              <a:gd name="connsiteY183" fmla="*/ 1776413 h 3657600"/>
              <a:gd name="connsiteX184" fmla="*/ 3371850 w 3371850"/>
              <a:gd name="connsiteY184" fmla="*/ 1766888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371850" h="3657600">
                <a:moveTo>
                  <a:pt x="0" y="1752600"/>
                </a:moveTo>
                <a:cubicBezTo>
                  <a:pt x="1588" y="1706563"/>
                  <a:pt x="2058" y="1660473"/>
                  <a:pt x="4763" y="1614488"/>
                </a:cubicBezTo>
                <a:cubicBezTo>
                  <a:pt x="5238" y="1606407"/>
                  <a:pt x="8792" y="1598737"/>
                  <a:pt x="9525" y="1590675"/>
                </a:cubicBezTo>
                <a:cubicBezTo>
                  <a:pt x="9633" y="1589483"/>
                  <a:pt x="12672" y="1498699"/>
                  <a:pt x="19050" y="1476375"/>
                </a:cubicBezTo>
                <a:cubicBezTo>
                  <a:pt x="22371" y="1464750"/>
                  <a:pt x="28575" y="1454150"/>
                  <a:pt x="33338" y="1443038"/>
                </a:cubicBezTo>
                <a:cubicBezTo>
                  <a:pt x="34925" y="1430338"/>
                  <a:pt x="34996" y="1417355"/>
                  <a:pt x="38100" y="1404938"/>
                </a:cubicBezTo>
                <a:cubicBezTo>
                  <a:pt x="39822" y="1398050"/>
                  <a:pt x="45757" y="1392737"/>
                  <a:pt x="47625" y="1385888"/>
                </a:cubicBezTo>
                <a:cubicBezTo>
                  <a:pt x="50579" y="1375058"/>
                  <a:pt x="50186" y="1363558"/>
                  <a:pt x="52388" y="1352550"/>
                </a:cubicBezTo>
                <a:cubicBezTo>
                  <a:pt x="59886" y="1315060"/>
                  <a:pt x="58092" y="1322093"/>
                  <a:pt x="71438" y="1295400"/>
                </a:cubicBezTo>
                <a:cubicBezTo>
                  <a:pt x="79561" y="1262904"/>
                  <a:pt x="71495" y="1289318"/>
                  <a:pt x="85725" y="1257300"/>
                </a:cubicBezTo>
                <a:cubicBezTo>
                  <a:pt x="110048" y="1202573"/>
                  <a:pt x="81327" y="1261334"/>
                  <a:pt x="104775" y="1214438"/>
                </a:cubicBezTo>
                <a:cubicBezTo>
                  <a:pt x="106363" y="1206500"/>
                  <a:pt x="106978" y="1198304"/>
                  <a:pt x="109538" y="1190625"/>
                </a:cubicBezTo>
                <a:cubicBezTo>
                  <a:pt x="111783" y="1183890"/>
                  <a:pt x="116180" y="1178063"/>
                  <a:pt x="119063" y="1171575"/>
                </a:cubicBezTo>
                <a:cubicBezTo>
                  <a:pt x="122535" y="1163763"/>
                  <a:pt x="125116" y="1155575"/>
                  <a:pt x="128588" y="1147763"/>
                </a:cubicBezTo>
                <a:cubicBezTo>
                  <a:pt x="136934" y="1128985"/>
                  <a:pt x="141500" y="1125770"/>
                  <a:pt x="147638" y="1104900"/>
                </a:cubicBezTo>
                <a:cubicBezTo>
                  <a:pt x="153179" y="1086062"/>
                  <a:pt x="155716" y="1066379"/>
                  <a:pt x="161925" y="1047750"/>
                </a:cubicBezTo>
                <a:cubicBezTo>
                  <a:pt x="185208" y="977899"/>
                  <a:pt x="160015" y="1083965"/>
                  <a:pt x="176213" y="1019175"/>
                </a:cubicBezTo>
                <a:cubicBezTo>
                  <a:pt x="179763" y="1004976"/>
                  <a:pt x="181717" y="990386"/>
                  <a:pt x="185738" y="976313"/>
                </a:cubicBezTo>
                <a:cubicBezTo>
                  <a:pt x="188087" y="968093"/>
                  <a:pt x="192560" y="960610"/>
                  <a:pt x="195263" y="952500"/>
                </a:cubicBezTo>
                <a:cubicBezTo>
                  <a:pt x="197333" y="946290"/>
                  <a:pt x="198227" y="939744"/>
                  <a:pt x="200025" y="933450"/>
                </a:cubicBezTo>
                <a:cubicBezTo>
                  <a:pt x="203755" y="920394"/>
                  <a:pt x="209287" y="907915"/>
                  <a:pt x="214313" y="895350"/>
                </a:cubicBezTo>
                <a:cubicBezTo>
                  <a:pt x="217206" y="872202"/>
                  <a:pt x="218381" y="855264"/>
                  <a:pt x="223838" y="833438"/>
                </a:cubicBezTo>
                <a:cubicBezTo>
                  <a:pt x="225056" y="828568"/>
                  <a:pt x="226355" y="823640"/>
                  <a:pt x="228600" y="819150"/>
                </a:cubicBezTo>
                <a:cubicBezTo>
                  <a:pt x="231160" y="814031"/>
                  <a:pt x="234950" y="809625"/>
                  <a:pt x="238125" y="804863"/>
                </a:cubicBezTo>
                <a:cubicBezTo>
                  <a:pt x="250593" y="730061"/>
                  <a:pt x="233539" y="823216"/>
                  <a:pt x="252413" y="747713"/>
                </a:cubicBezTo>
                <a:cubicBezTo>
                  <a:pt x="259609" y="718925"/>
                  <a:pt x="255106" y="734869"/>
                  <a:pt x="266700" y="700088"/>
                </a:cubicBezTo>
                <a:cubicBezTo>
                  <a:pt x="268288" y="695325"/>
                  <a:pt x="269598" y="690461"/>
                  <a:pt x="271463" y="685800"/>
                </a:cubicBezTo>
                <a:cubicBezTo>
                  <a:pt x="274638" y="677863"/>
                  <a:pt x="277516" y="669800"/>
                  <a:pt x="280988" y="661988"/>
                </a:cubicBezTo>
                <a:cubicBezTo>
                  <a:pt x="283871" y="655500"/>
                  <a:pt x="287876" y="649530"/>
                  <a:pt x="290513" y="642938"/>
                </a:cubicBezTo>
                <a:cubicBezTo>
                  <a:pt x="294242" y="633616"/>
                  <a:pt x="297153" y="623980"/>
                  <a:pt x="300038" y="614363"/>
                </a:cubicBezTo>
                <a:cubicBezTo>
                  <a:pt x="301919" y="608094"/>
                  <a:pt x="301873" y="601167"/>
                  <a:pt x="304800" y="595313"/>
                </a:cubicBezTo>
                <a:cubicBezTo>
                  <a:pt x="309919" y="585074"/>
                  <a:pt x="323850" y="566738"/>
                  <a:pt x="323850" y="566738"/>
                </a:cubicBezTo>
                <a:cubicBezTo>
                  <a:pt x="325438" y="557213"/>
                  <a:pt x="326271" y="547531"/>
                  <a:pt x="328613" y="538163"/>
                </a:cubicBezTo>
                <a:cubicBezTo>
                  <a:pt x="331048" y="528423"/>
                  <a:pt x="338138" y="509588"/>
                  <a:pt x="338138" y="509588"/>
                </a:cubicBezTo>
                <a:cubicBezTo>
                  <a:pt x="351707" y="428167"/>
                  <a:pt x="332761" y="529299"/>
                  <a:pt x="352425" y="457200"/>
                </a:cubicBezTo>
                <a:cubicBezTo>
                  <a:pt x="354966" y="447884"/>
                  <a:pt x="355093" y="438051"/>
                  <a:pt x="357188" y="428625"/>
                </a:cubicBezTo>
                <a:cubicBezTo>
                  <a:pt x="358277" y="423725"/>
                  <a:pt x="360571" y="419165"/>
                  <a:pt x="361950" y="414338"/>
                </a:cubicBezTo>
                <a:cubicBezTo>
                  <a:pt x="370595" y="384080"/>
                  <a:pt x="361443" y="405828"/>
                  <a:pt x="376238" y="376238"/>
                </a:cubicBezTo>
                <a:cubicBezTo>
                  <a:pt x="377825" y="368300"/>
                  <a:pt x="378674" y="360178"/>
                  <a:pt x="381000" y="352425"/>
                </a:cubicBezTo>
                <a:cubicBezTo>
                  <a:pt x="383456" y="344237"/>
                  <a:pt x="387523" y="336617"/>
                  <a:pt x="390525" y="328613"/>
                </a:cubicBezTo>
                <a:cubicBezTo>
                  <a:pt x="392288" y="323912"/>
                  <a:pt x="393909" y="319152"/>
                  <a:pt x="395288" y="314325"/>
                </a:cubicBezTo>
                <a:cubicBezTo>
                  <a:pt x="397086" y="308031"/>
                  <a:pt x="397123" y="301129"/>
                  <a:pt x="400050" y="295275"/>
                </a:cubicBezTo>
                <a:cubicBezTo>
                  <a:pt x="403600" y="288175"/>
                  <a:pt x="409575" y="282575"/>
                  <a:pt x="414338" y="276225"/>
                </a:cubicBezTo>
                <a:cubicBezTo>
                  <a:pt x="427483" y="236791"/>
                  <a:pt x="418294" y="256003"/>
                  <a:pt x="442913" y="219075"/>
                </a:cubicBezTo>
                <a:lnTo>
                  <a:pt x="452438" y="204788"/>
                </a:lnTo>
                <a:cubicBezTo>
                  <a:pt x="459360" y="184022"/>
                  <a:pt x="458910" y="177019"/>
                  <a:pt x="471488" y="161925"/>
                </a:cubicBezTo>
                <a:cubicBezTo>
                  <a:pt x="475800" y="156751"/>
                  <a:pt x="480601" y="151950"/>
                  <a:pt x="485775" y="147638"/>
                </a:cubicBezTo>
                <a:cubicBezTo>
                  <a:pt x="490172" y="143974"/>
                  <a:pt x="495300" y="141288"/>
                  <a:pt x="500063" y="138113"/>
                </a:cubicBezTo>
                <a:cubicBezTo>
                  <a:pt x="503238" y="133350"/>
                  <a:pt x="505541" y="127873"/>
                  <a:pt x="509588" y="123825"/>
                </a:cubicBezTo>
                <a:cubicBezTo>
                  <a:pt x="520908" y="112504"/>
                  <a:pt x="538303" y="109490"/>
                  <a:pt x="552450" y="104775"/>
                </a:cubicBezTo>
                <a:lnTo>
                  <a:pt x="566738" y="100013"/>
                </a:lnTo>
                <a:lnTo>
                  <a:pt x="581025" y="95250"/>
                </a:lnTo>
                <a:lnTo>
                  <a:pt x="595313" y="90488"/>
                </a:lnTo>
                <a:cubicBezTo>
                  <a:pt x="600075" y="87313"/>
                  <a:pt x="604481" y="83523"/>
                  <a:pt x="609600" y="80963"/>
                </a:cubicBezTo>
                <a:cubicBezTo>
                  <a:pt x="617217" y="77154"/>
                  <a:pt x="635811" y="73474"/>
                  <a:pt x="642938" y="71438"/>
                </a:cubicBezTo>
                <a:cubicBezTo>
                  <a:pt x="647765" y="70059"/>
                  <a:pt x="652398" y="68054"/>
                  <a:pt x="657225" y="66675"/>
                </a:cubicBezTo>
                <a:cubicBezTo>
                  <a:pt x="663519" y="64877"/>
                  <a:pt x="670065" y="63983"/>
                  <a:pt x="676275" y="61913"/>
                </a:cubicBezTo>
                <a:cubicBezTo>
                  <a:pt x="704683" y="52444"/>
                  <a:pt x="697529" y="50646"/>
                  <a:pt x="728663" y="42863"/>
                </a:cubicBezTo>
                <a:cubicBezTo>
                  <a:pt x="741363" y="39688"/>
                  <a:pt x="754176" y="36934"/>
                  <a:pt x="766763" y="33338"/>
                </a:cubicBezTo>
                <a:lnTo>
                  <a:pt x="800100" y="23813"/>
                </a:lnTo>
                <a:cubicBezTo>
                  <a:pt x="804909" y="22370"/>
                  <a:pt x="809436" y="19875"/>
                  <a:pt x="814388" y="19050"/>
                </a:cubicBezTo>
                <a:cubicBezTo>
                  <a:pt x="828568" y="16687"/>
                  <a:pt x="842963" y="15875"/>
                  <a:pt x="857250" y="14288"/>
                </a:cubicBezTo>
                <a:cubicBezTo>
                  <a:pt x="907767" y="1659"/>
                  <a:pt x="882360" y="6387"/>
                  <a:pt x="933450" y="0"/>
                </a:cubicBezTo>
                <a:lnTo>
                  <a:pt x="1333500" y="9525"/>
                </a:lnTo>
                <a:cubicBezTo>
                  <a:pt x="1343151" y="9847"/>
                  <a:pt x="1352633" y="12265"/>
                  <a:pt x="1362075" y="14288"/>
                </a:cubicBezTo>
                <a:cubicBezTo>
                  <a:pt x="1374875" y="17031"/>
                  <a:pt x="1400175" y="23813"/>
                  <a:pt x="1400175" y="23813"/>
                </a:cubicBezTo>
                <a:cubicBezTo>
                  <a:pt x="1431750" y="44862"/>
                  <a:pt x="1396669" y="20126"/>
                  <a:pt x="1428750" y="47625"/>
                </a:cubicBezTo>
                <a:cubicBezTo>
                  <a:pt x="1434777" y="52791"/>
                  <a:pt x="1441900" y="56603"/>
                  <a:pt x="1447800" y="61913"/>
                </a:cubicBezTo>
                <a:cubicBezTo>
                  <a:pt x="1457812" y="70924"/>
                  <a:pt x="1466850" y="80963"/>
                  <a:pt x="1476375" y="90488"/>
                </a:cubicBezTo>
                <a:lnTo>
                  <a:pt x="1490663" y="104775"/>
                </a:lnTo>
                <a:cubicBezTo>
                  <a:pt x="1492779" y="110065"/>
                  <a:pt x="1504707" y="141798"/>
                  <a:pt x="1509713" y="147638"/>
                </a:cubicBezTo>
                <a:cubicBezTo>
                  <a:pt x="1514879" y="153664"/>
                  <a:pt x="1523150" y="156312"/>
                  <a:pt x="1528763" y="161925"/>
                </a:cubicBezTo>
                <a:cubicBezTo>
                  <a:pt x="1541921" y="175083"/>
                  <a:pt x="1546760" y="189677"/>
                  <a:pt x="1557338" y="204788"/>
                </a:cubicBezTo>
                <a:cubicBezTo>
                  <a:pt x="1563167" y="213115"/>
                  <a:pt x="1570289" y="220468"/>
                  <a:pt x="1576388" y="228600"/>
                </a:cubicBezTo>
                <a:cubicBezTo>
                  <a:pt x="1579822" y="233179"/>
                  <a:pt x="1582738" y="238125"/>
                  <a:pt x="1585913" y="242888"/>
                </a:cubicBezTo>
                <a:cubicBezTo>
                  <a:pt x="1594630" y="277759"/>
                  <a:pt x="1584273" y="247572"/>
                  <a:pt x="1609725" y="285750"/>
                </a:cubicBezTo>
                <a:cubicBezTo>
                  <a:pt x="1613663" y="291657"/>
                  <a:pt x="1615802" y="298594"/>
                  <a:pt x="1619250" y="304800"/>
                </a:cubicBezTo>
                <a:cubicBezTo>
                  <a:pt x="1623746" y="312892"/>
                  <a:pt x="1628775" y="320675"/>
                  <a:pt x="1633538" y="328613"/>
                </a:cubicBezTo>
                <a:cubicBezTo>
                  <a:pt x="1635125" y="336550"/>
                  <a:pt x="1634951" y="345056"/>
                  <a:pt x="1638300" y="352425"/>
                </a:cubicBezTo>
                <a:cubicBezTo>
                  <a:pt x="1643037" y="362847"/>
                  <a:pt x="1651582" y="371112"/>
                  <a:pt x="1657350" y="381000"/>
                </a:cubicBezTo>
                <a:cubicBezTo>
                  <a:pt x="1662716" y="390199"/>
                  <a:pt x="1667443" y="399787"/>
                  <a:pt x="1671638" y="409575"/>
                </a:cubicBezTo>
                <a:cubicBezTo>
                  <a:pt x="1675665" y="418972"/>
                  <a:pt x="1691840" y="463013"/>
                  <a:pt x="1695450" y="476250"/>
                </a:cubicBezTo>
                <a:cubicBezTo>
                  <a:pt x="1697580" y="484060"/>
                  <a:pt x="1697447" y="492455"/>
                  <a:pt x="1700213" y="500063"/>
                </a:cubicBezTo>
                <a:cubicBezTo>
                  <a:pt x="1703852" y="510071"/>
                  <a:pt x="1709738" y="519113"/>
                  <a:pt x="1714500" y="528638"/>
                </a:cubicBezTo>
                <a:cubicBezTo>
                  <a:pt x="1725558" y="606034"/>
                  <a:pt x="1711353" y="520808"/>
                  <a:pt x="1728788" y="590550"/>
                </a:cubicBezTo>
                <a:cubicBezTo>
                  <a:pt x="1740647" y="637988"/>
                  <a:pt x="1724872" y="601768"/>
                  <a:pt x="1743075" y="638175"/>
                </a:cubicBezTo>
                <a:cubicBezTo>
                  <a:pt x="1756652" y="719626"/>
                  <a:pt x="1737693" y="618438"/>
                  <a:pt x="1757363" y="690563"/>
                </a:cubicBezTo>
                <a:cubicBezTo>
                  <a:pt x="1759904" y="699879"/>
                  <a:pt x="1760346" y="709647"/>
                  <a:pt x="1762125" y="719138"/>
                </a:cubicBezTo>
                <a:cubicBezTo>
                  <a:pt x="1765108" y="735050"/>
                  <a:pt x="1768475" y="750888"/>
                  <a:pt x="1771650" y="766763"/>
                </a:cubicBezTo>
                <a:cubicBezTo>
                  <a:pt x="1773238" y="788988"/>
                  <a:pt x="1775401" y="811179"/>
                  <a:pt x="1776413" y="833438"/>
                </a:cubicBezTo>
                <a:cubicBezTo>
                  <a:pt x="1784289" y="1006710"/>
                  <a:pt x="1773790" y="924623"/>
                  <a:pt x="1785938" y="1009650"/>
                </a:cubicBezTo>
                <a:cubicBezTo>
                  <a:pt x="1787525" y="1046163"/>
                  <a:pt x="1788875" y="1082686"/>
                  <a:pt x="1790700" y="1119188"/>
                </a:cubicBezTo>
                <a:cubicBezTo>
                  <a:pt x="1794882" y="1202821"/>
                  <a:pt x="1789141" y="1174858"/>
                  <a:pt x="1800225" y="1219200"/>
                </a:cubicBezTo>
                <a:cubicBezTo>
                  <a:pt x="1801813" y="1898650"/>
                  <a:pt x="1801857" y="2578105"/>
                  <a:pt x="1804988" y="3257550"/>
                </a:cubicBezTo>
                <a:cubicBezTo>
                  <a:pt x="1805032" y="3267206"/>
                  <a:pt x="1808282" y="3276581"/>
                  <a:pt x="1809750" y="3286125"/>
                </a:cubicBezTo>
                <a:cubicBezTo>
                  <a:pt x="1819230" y="3347745"/>
                  <a:pt x="1809172" y="3298389"/>
                  <a:pt x="1819275" y="3333750"/>
                </a:cubicBezTo>
                <a:cubicBezTo>
                  <a:pt x="1829063" y="3368006"/>
                  <a:pt x="1818969" y="3337288"/>
                  <a:pt x="1828800" y="3376613"/>
                </a:cubicBezTo>
                <a:cubicBezTo>
                  <a:pt x="1830018" y="3381483"/>
                  <a:pt x="1832184" y="3386073"/>
                  <a:pt x="1833563" y="3390900"/>
                </a:cubicBezTo>
                <a:cubicBezTo>
                  <a:pt x="1835361" y="3397194"/>
                  <a:pt x="1835747" y="3403934"/>
                  <a:pt x="1838325" y="3409950"/>
                </a:cubicBezTo>
                <a:cubicBezTo>
                  <a:pt x="1840580" y="3415211"/>
                  <a:pt x="1845525" y="3419007"/>
                  <a:pt x="1847850" y="3424238"/>
                </a:cubicBezTo>
                <a:cubicBezTo>
                  <a:pt x="1853966" y="3438000"/>
                  <a:pt x="1857376" y="3452813"/>
                  <a:pt x="1862138" y="3467100"/>
                </a:cubicBezTo>
                <a:cubicBezTo>
                  <a:pt x="1863726" y="3471863"/>
                  <a:pt x="1864115" y="3477211"/>
                  <a:pt x="1866900" y="3481388"/>
                </a:cubicBezTo>
                <a:lnTo>
                  <a:pt x="1876425" y="3495675"/>
                </a:lnTo>
                <a:cubicBezTo>
                  <a:pt x="1883624" y="3524470"/>
                  <a:pt x="1879117" y="3508509"/>
                  <a:pt x="1890713" y="3543300"/>
                </a:cubicBezTo>
                <a:cubicBezTo>
                  <a:pt x="1892300" y="3548063"/>
                  <a:pt x="1891925" y="3554038"/>
                  <a:pt x="1895475" y="3557588"/>
                </a:cubicBezTo>
                <a:lnTo>
                  <a:pt x="1909763" y="3571875"/>
                </a:lnTo>
                <a:cubicBezTo>
                  <a:pt x="1912900" y="3581288"/>
                  <a:pt x="1915656" y="3593735"/>
                  <a:pt x="1924050" y="3600450"/>
                </a:cubicBezTo>
                <a:cubicBezTo>
                  <a:pt x="1927970" y="3603586"/>
                  <a:pt x="1933768" y="3603136"/>
                  <a:pt x="1938338" y="3605213"/>
                </a:cubicBezTo>
                <a:cubicBezTo>
                  <a:pt x="1962676" y="3616276"/>
                  <a:pt x="1979049" y="3628596"/>
                  <a:pt x="2005013" y="3633788"/>
                </a:cubicBezTo>
                <a:cubicBezTo>
                  <a:pt x="2065245" y="3645833"/>
                  <a:pt x="2011508" y="3636336"/>
                  <a:pt x="2133600" y="3643313"/>
                </a:cubicBezTo>
                <a:cubicBezTo>
                  <a:pt x="2260329" y="3650555"/>
                  <a:pt x="2142786" y="3644581"/>
                  <a:pt x="2233613" y="3652838"/>
                </a:cubicBezTo>
                <a:cubicBezTo>
                  <a:pt x="2255803" y="3654855"/>
                  <a:pt x="2278063" y="3656013"/>
                  <a:pt x="2300288" y="3657600"/>
                </a:cubicBezTo>
                <a:lnTo>
                  <a:pt x="2509838" y="3643313"/>
                </a:lnTo>
                <a:cubicBezTo>
                  <a:pt x="2516361" y="3642769"/>
                  <a:pt x="2522907" y="3641208"/>
                  <a:pt x="2528888" y="3638550"/>
                </a:cubicBezTo>
                <a:cubicBezTo>
                  <a:pt x="2550763" y="3628828"/>
                  <a:pt x="2562425" y="3615530"/>
                  <a:pt x="2581275" y="3600450"/>
                </a:cubicBezTo>
                <a:cubicBezTo>
                  <a:pt x="2587473" y="3595492"/>
                  <a:pt x="2593866" y="3590776"/>
                  <a:pt x="2600325" y="3586163"/>
                </a:cubicBezTo>
                <a:cubicBezTo>
                  <a:pt x="2604983" y="3582836"/>
                  <a:pt x="2610335" y="3580441"/>
                  <a:pt x="2614613" y="3576638"/>
                </a:cubicBezTo>
                <a:cubicBezTo>
                  <a:pt x="2624681" y="3567689"/>
                  <a:pt x="2633663" y="3557588"/>
                  <a:pt x="2643188" y="3548063"/>
                </a:cubicBezTo>
                <a:lnTo>
                  <a:pt x="2657475" y="3533775"/>
                </a:lnTo>
                <a:cubicBezTo>
                  <a:pt x="2668396" y="3501016"/>
                  <a:pt x="2652454" y="3539801"/>
                  <a:pt x="2681288" y="3505200"/>
                </a:cubicBezTo>
                <a:cubicBezTo>
                  <a:pt x="2684502" y="3501344"/>
                  <a:pt x="2683805" y="3495403"/>
                  <a:pt x="2686050" y="3490913"/>
                </a:cubicBezTo>
                <a:cubicBezTo>
                  <a:pt x="2689533" y="3483946"/>
                  <a:pt x="2706624" y="3461893"/>
                  <a:pt x="2709863" y="3457575"/>
                </a:cubicBezTo>
                <a:cubicBezTo>
                  <a:pt x="2724427" y="3413880"/>
                  <a:pt x="2700082" y="3481898"/>
                  <a:pt x="2728913" y="3424238"/>
                </a:cubicBezTo>
                <a:cubicBezTo>
                  <a:pt x="2733403" y="3415258"/>
                  <a:pt x="2736003" y="3405404"/>
                  <a:pt x="2738438" y="3395663"/>
                </a:cubicBezTo>
                <a:cubicBezTo>
                  <a:pt x="2740025" y="3389313"/>
                  <a:pt x="2740273" y="3382467"/>
                  <a:pt x="2743200" y="3376613"/>
                </a:cubicBezTo>
                <a:cubicBezTo>
                  <a:pt x="2746750" y="3369513"/>
                  <a:pt x="2753281" y="3364294"/>
                  <a:pt x="2757488" y="3357563"/>
                </a:cubicBezTo>
                <a:cubicBezTo>
                  <a:pt x="2761251" y="3351543"/>
                  <a:pt x="2764216" y="3345039"/>
                  <a:pt x="2767013" y="3338513"/>
                </a:cubicBezTo>
                <a:cubicBezTo>
                  <a:pt x="2768990" y="3333899"/>
                  <a:pt x="2769284" y="3328584"/>
                  <a:pt x="2771775" y="3324225"/>
                </a:cubicBezTo>
                <a:cubicBezTo>
                  <a:pt x="2775713" y="3317333"/>
                  <a:pt x="2781300" y="3311525"/>
                  <a:pt x="2786063" y="3305175"/>
                </a:cubicBezTo>
                <a:cubicBezTo>
                  <a:pt x="2787650" y="3298825"/>
                  <a:pt x="2788527" y="3292254"/>
                  <a:pt x="2790825" y="3286125"/>
                </a:cubicBezTo>
                <a:cubicBezTo>
                  <a:pt x="2806062" y="3245492"/>
                  <a:pt x="2795653" y="3285896"/>
                  <a:pt x="2805113" y="3252788"/>
                </a:cubicBezTo>
                <a:cubicBezTo>
                  <a:pt x="2806911" y="3246494"/>
                  <a:pt x="2808077" y="3240032"/>
                  <a:pt x="2809875" y="3233738"/>
                </a:cubicBezTo>
                <a:cubicBezTo>
                  <a:pt x="2811254" y="3228911"/>
                  <a:pt x="2813420" y="3224320"/>
                  <a:pt x="2814638" y="3219450"/>
                </a:cubicBezTo>
                <a:lnTo>
                  <a:pt x="2824163" y="3181350"/>
                </a:lnTo>
                <a:cubicBezTo>
                  <a:pt x="2825750" y="3170238"/>
                  <a:pt x="2826724" y="3159020"/>
                  <a:pt x="2828925" y="3148013"/>
                </a:cubicBezTo>
                <a:cubicBezTo>
                  <a:pt x="2831492" y="3135176"/>
                  <a:pt x="2838450" y="3109913"/>
                  <a:pt x="2838450" y="3109913"/>
                </a:cubicBezTo>
                <a:cubicBezTo>
                  <a:pt x="2840038" y="3094038"/>
                  <a:pt x="2840787" y="3078057"/>
                  <a:pt x="2843213" y="3062288"/>
                </a:cubicBezTo>
                <a:cubicBezTo>
                  <a:pt x="2843976" y="3057326"/>
                  <a:pt x="2846846" y="3052892"/>
                  <a:pt x="2847975" y="3048000"/>
                </a:cubicBezTo>
                <a:cubicBezTo>
                  <a:pt x="2863735" y="2979702"/>
                  <a:pt x="2850752" y="3020617"/>
                  <a:pt x="2862263" y="2986088"/>
                </a:cubicBezTo>
                <a:cubicBezTo>
                  <a:pt x="2863850" y="2973388"/>
                  <a:pt x="2865812" y="2960729"/>
                  <a:pt x="2867025" y="2947988"/>
                </a:cubicBezTo>
                <a:cubicBezTo>
                  <a:pt x="2868987" y="2927383"/>
                  <a:pt x="2869370" y="2906632"/>
                  <a:pt x="2871788" y="2886075"/>
                </a:cubicBezTo>
                <a:cubicBezTo>
                  <a:pt x="2873769" y="2869234"/>
                  <a:pt x="2877546" y="2867805"/>
                  <a:pt x="2881313" y="2852738"/>
                </a:cubicBezTo>
                <a:cubicBezTo>
                  <a:pt x="2890546" y="2815805"/>
                  <a:pt x="2879754" y="2841566"/>
                  <a:pt x="2895600" y="2809875"/>
                </a:cubicBezTo>
                <a:cubicBezTo>
                  <a:pt x="2897188" y="2798763"/>
                  <a:pt x="2897409" y="2787368"/>
                  <a:pt x="2900363" y="2776538"/>
                </a:cubicBezTo>
                <a:cubicBezTo>
                  <a:pt x="2902231" y="2769689"/>
                  <a:pt x="2907091" y="2764014"/>
                  <a:pt x="2909888" y="2757488"/>
                </a:cubicBezTo>
                <a:cubicBezTo>
                  <a:pt x="2915219" y="2745047"/>
                  <a:pt x="2915388" y="2737565"/>
                  <a:pt x="2919413" y="2724150"/>
                </a:cubicBezTo>
                <a:cubicBezTo>
                  <a:pt x="2922298" y="2714533"/>
                  <a:pt x="2925763" y="2705100"/>
                  <a:pt x="2928938" y="2695575"/>
                </a:cubicBezTo>
                <a:cubicBezTo>
                  <a:pt x="2930525" y="2690813"/>
                  <a:pt x="2932482" y="2686158"/>
                  <a:pt x="2933700" y="2681288"/>
                </a:cubicBezTo>
                <a:lnTo>
                  <a:pt x="2943225" y="2643188"/>
                </a:lnTo>
                <a:cubicBezTo>
                  <a:pt x="2944813" y="2636838"/>
                  <a:pt x="2946704" y="2630556"/>
                  <a:pt x="2947988" y="2624138"/>
                </a:cubicBezTo>
                <a:cubicBezTo>
                  <a:pt x="2949575" y="2616200"/>
                  <a:pt x="2950190" y="2608004"/>
                  <a:pt x="2952750" y="2600325"/>
                </a:cubicBezTo>
                <a:cubicBezTo>
                  <a:pt x="2954995" y="2593590"/>
                  <a:pt x="2959392" y="2587763"/>
                  <a:pt x="2962275" y="2581275"/>
                </a:cubicBezTo>
                <a:cubicBezTo>
                  <a:pt x="2971112" y="2561392"/>
                  <a:pt x="2974284" y="2550011"/>
                  <a:pt x="2981325" y="2528888"/>
                </a:cubicBezTo>
                <a:cubicBezTo>
                  <a:pt x="2982913" y="2524125"/>
                  <a:pt x="2983843" y="2519090"/>
                  <a:pt x="2986088" y="2514600"/>
                </a:cubicBezTo>
                <a:lnTo>
                  <a:pt x="3005138" y="2476500"/>
                </a:lnTo>
                <a:cubicBezTo>
                  <a:pt x="3015010" y="2437006"/>
                  <a:pt x="3002110" y="2478140"/>
                  <a:pt x="3024188" y="2438400"/>
                </a:cubicBezTo>
                <a:cubicBezTo>
                  <a:pt x="3028340" y="2430927"/>
                  <a:pt x="3029619" y="2422093"/>
                  <a:pt x="3033713" y="2414588"/>
                </a:cubicBezTo>
                <a:cubicBezTo>
                  <a:pt x="3039195" y="2404538"/>
                  <a:pt x="3052763" y="2386013"/>
                  <a:pt x="3052763" y="2386013"/>
                </a:cubicBezTo>
                <a:cubicBezTo>
                  <a:pt x="3054350" y="2381250"/>
                  <a:pt x="3055280" y="2376215"/>
                  <a:pt x="3057525" y="2371725"/>
                </a:cubicBezTo>
                <a:cubicBezTo>
                  <a:pt x="3060085" y="2366606"/>
                  <a:pt x="3064795" y="2362699"/>
                  <a:pt x="3067050" y="2357438"/>
                </a:cubicBezTo>
                <a:cubicBezTo>
                  <a:pt x="3079352" y="2328735"/>
                  <a:pt x="3060988" y="2345605"/>
                  <a:pt x="3086100" y="2328863"/>
                </a:cubicBezTo>
                <a:cubicBezTo>
                  <a:pt x="3098075" y="2292942"/>
                  <a:pt x="3081920" y="2337225"/>
                  <a:pt x="3100388" y="2300288"/>
                </a:cubicBezTo>
                <a:cubicBezTo>
                  <a:pt x="3102633" y="2295798"/>
                  <a:pt x="3102712" y="2290388"/>
                  <a:pt x="3105150" y="2286000"/>
                </a:cubicBezTo>
                <a:cubicBezTo>
                  <a:pt x="3110709" y="2275993"/>
                  <a:pt x="3120579" y="2268285"/>
                  <a:pt x="3124200" y="2257425"/>
                </a:cubicBezTo>
                <a:cubicBezTo>
                  <a:pt x="3130773" y="2237708"/>
                  <a:pt x="3126178" y="2247315"/>
                  <a:pt x="3138488" y="2228850"/>
                </a:cubicBezTo>
                <a:cubicBezTo>
                  <a:pt x="3140075" y="2224088"/>
                  <a:pt x="3141005" y="2219053"/>
                  <a:pt x="3143250" y="2214563"/>
                </a:cubicBezTo>
                <a:cubicBezTo>
                  <a:pt x="3167174" y="2166713"/>
                  <a:pt x="3137240" y="2239695"/>
                  <a:pt x="3162300" y="2181225"/>
                </a:cubicBezTo>
                <a:cubicBezTo>
                  <a:pt x="3164278" y="2176611"/>
                  <a:pt x="3164986" y="2171508"/>
                  <a:pt x="3167063" y="2166938"/>
                </a:cubicBezTo>
                <a:cubicBezTo>
                  <a:pt x="3172939" y="2154012"/>
                  <a:pt x="3179763" y="2141538"/>
                  <a:pt x="3186113" y="2128838"/>
                </a:cubicBezTo>
                <a:cubicBezTo>
                  <a:pt x="3189288" y="2122488"/>
                  <a:pt x="3190618" y="2114808"/>
                  <a:pt x="3195638" y="2109788"/>
                </a:cubicBezTo>
                <a:lnTo>
                  <a:pt x="3209925" y="2095500"/>
                </a:lnTo>
                <a:cubicBezTo>
                  <a:pt x="3221899" y="2059583"/>
                  <a:pt x="3205745" y="2103861"/>
                  <a:pt x="3224213" y="2066925"/>
                </a:cubicBezTo>
                <a:cubicBezTo>
                  <a:pt x="3226458" y="2062435"/>
                  <a:pt x="3226537" y="2057026"/>
                  <a:pt x="3228975" y="2052638"/>
                </a:cubicBezTo>
                <a:cubicBezTo>
                  <a:pt x="3234534" y="2042631"/>
                  <a:pt x="3244405" y="2034923"/>
                  <a:pt x="3248025" y="2024063"/>
                </a:cubicBezTo>
                <a:cubicBezTo>
                  <a:pt x="3254598" y="2004345"/>
                  <a:pt x="3250003" y="2013952"/>
                  <a:pt x="3262313" y="1995488"/>
                </a:cubicBezTo>
                <a:cubicBezTo>
                  <a:pt x="3273648" y="1961483"/>
                  <a:pt x="3266269" y="1975267"/>
                  <a:pt x="3281363" y="1952625"/>
                </a:cubicBezTo>
                <a:cubicBezTo>
                  <a:pt x="3284025" y="1941975"/>
                  <a:pt x="3291011" y="1911958"/>
                  <a:pt x="3295650" y="1905000"/>
                </a:cubicBezTo>
                <a:cubicBezTo>
                  <a:pt x="3298825" y="1900238"/>
                  <a:pt x="3302615" y="1895832"/>
                  <a:pt x="3305175" y="1890713"/>
                </a:cubicBezTo>
                <a:cubicBezTo>
                  <a:pt x="3324893" y="1851279"/>
                  <a:pt x="3292167" y="1903081"/>
                  <a:pt x="3319463" y="1862138"/>
                </a:cubicBezTo>
                <a:cubicBezTo>
                  <a:pt x="3321050" y="1857375"/>
                  <a:pt x="3321980" y="1852340"/>
                  <a:pt x="3324225" y="1847850"/>
                </a:cubicBezTo>
                <a:cubicBezTo>
                  <a:pt x="3326785" y="1842731"/>
                  <a:pt x="3331425" y="1838793"/>
                  <a:pt x="3333750" y="1833563"/>
                </a:cubicBezTo>
                <a:cubicBezTo>
                  <a:pt x="3337828" y="1824388"/>
                  <a:pt x="3337706" y="1813342"/>
                  <a:pt x="3343275" y="1804988"/>
                </a:cubicBezTo>
                <a:cubicBezTo>
                  <a:pt x="3346450" y="1800225"/>
                  <a:pt x="3350240" y="1795820"/>
                  <a:pt x="3352800" y="1790700"/>
                </a:cubicBezTo>
                <a:cubicBezTo>
                  <a:pt x="3355045" y="1786210"/>
                  <a:pt x="3354427" y="1780333"/>
                  <a:pt x="3357563" y="1776413"/>
                </a:cubicBezTo>
                <a:cubicBezTo>
                  <a:pt x="3361139" y="1771944"/>
                  <a:pt x="3371850" y="1766888"/>
                  <a:pt x="3371850" y="176688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57338" y="4131823"/>
            <a:ext cx="200048" cy="200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90898" y="4143376"/>
            <a:ext cx="200048" cy="200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8251" y="4143376"/>
            <a:ext cx="200048" cy="200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62350" y="5024426"/>
            <a:ext cx="200048" cy="200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64703" y="3262326"/>
            <a:ext cx="200048" cy="200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10088" y="5033951"/>
            <a:ext cx="200048" cy="200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09775" y="3262326"/>
            <a:ext cx="200048" cy="200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67016" y="2317330"/>
            <a:ext cx="0" cy="397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81438" y="5949011"/>
            <a:ext cx="0" cy="328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9775" y="3358246"/>
            <a:ext cx="53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45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9025" y="336291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135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8571" y="422432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3334" y="5185244"/>
            <a:ext cx="6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225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9217" y="3908698"/>
            <a:ext cx="73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60124" y="4828979"/>
            <a:ext cx="68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315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52725" y="1985348"/>
            <a:ext cx="53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9530" y="6102916"/>
            <a:ext cx="6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79894" y="1147313"/>
            <a:ext cx="877444" cy="6463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370325" y="3568371"/>
            <a:ext cx="4496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180337" y="2170014"/>
            <a:ext cx="2740712" cy="27407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01522" y="2992903"/>
            <a:ext cx="1098342" cy="1098342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395754" y="1668539"/>
            <a:ext cx="4035863" cy="3978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465232" y="1470473"/>
            <a:ext cx="3885849" cy="3897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64793" y="3187776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0001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249636" y="3512428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baseline="30000" dirty="0"/>
              <a:t>0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0006013" y="3462374"/>
            <a:ext cx="180975" cy="176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61344" y="3274590"/>
            <a:ext cx="7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0000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0057655" y="2928938"/>
            <a:ext cx="129333" cy="1857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467929" y="2900034"/>
            <a:ext cx="126482" cy="181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912630" y="2861246"/>
            <a:ext cx="181697" cy="26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950339" y="3457090"/>
            <a:ext cx="129333" cy="1857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925017" y="3975360"/>
            <a:ext cx="129333" cy="1857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979505" y="4038173"/>
            <a:ext cx="180140" cy="145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9206060">
            <a:off x="9973487" y="2559219"/>
            <a:ext cx="7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0010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207177" y="2615003"/>
            <a:ext cx="7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0100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rot="2616963">
            <a:off x="8432663" y="2643113"/>
            <a:ext cx="7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0110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36677" y="3466729"/>
            <a:ext cx="7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9054372">
            <a:off x="8424107" y="4061856"/>
            <a:ext cx="7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07176" y="4043456"/>
            <a:ext cx="7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1100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9467929" y="3961734"/>
            <a:ext cx="126482" cy="181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2518777">
            <a:off x="9900586" y="4130326"/>
            <a:ext cx="7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1110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37656" y="3473191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1001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37656" y="3235182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  <a:r>
              <a:rPr lang="en-US" baseline="30000" dirty="0"/>
              <a:t>0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0844540" y="2097554"/>
            <a:ext cx="126482" cy="181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8109218" y="2079483"/>
            <a:ext cx="111409" cy="217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66420" y="4803418"/>
            <a:ext cx="166173" cy="197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0852076" y="4789175"/>
            <a:ext cx="111409" cy="217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0841533" y="3457090"/>
            <a:ext cx="148444" cy="254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8095691" y="3447565"/>
            <a:ext cx="148444" cy="254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9447894" y="2044816"/>
            <a:ext cx="148444" cy="2549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9457490" y="4806519"/>
            <a:ext cx="148444" cy="2549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8834078">
            <a:off x="10755725" y="1656115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0011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9198428">
            <a:off x="10971778" y="1779786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45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216075" y="1396120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85775" y="1691611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805831">
            <a:off x="7356373" y="1691610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0111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3196460">
            <a:off x="7493593" y="1516391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135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18938721">
            <a:off x="7493592" y="5197459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8980076">
            <a:off x="7324204" y="4983841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225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40412" y="4959082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16075" y="5243915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2742647">
            <a:off x="10899568" y="4898617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2854196">
            <a:off x="10755725" y="5110525"/>
            <a:ext cx="7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315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077075" y="400050"/>
            <a:ext cx="1032143" cy="7249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sz="3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36677" y="714375"/>
            <a:ext cx="273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 Diagram  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4625" y="1482108"/>
            <a:ext cx="362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Diagram  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852438" y="2077981"/>
            <a:ext cx="0" cy="4257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403424" y="2420376"/>
            <a:ext cx="2307557" cy="220367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476500" y="1371600"/>
            <a:ext cx="0" cy="4667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81125" y="3629025"/>
            <a:ext cx="8648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76500" y="1663700"/>
            <a:ext cx="7156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76500" y="5695950"/>
            <a:ext cx="7156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6500" y="5130800"/>
            <a:ext cx="71564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76500" y="2190750"/>
            <a:ext cx="71564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6500" y="2838450"/>
            <a:ext cx="71564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76500" y="4356100"/>
            <a:ext cx="715645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65550" y="1371600"/>
            <a:ext cx="0" cy="4667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19700" y="1371600"/>
            <a:ext cx="0" cy="4667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13550" y="1371600"/>
            <a:ext cx="0" cy="4667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87500" y="3277264"/>
            <a:ext cx="93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66850" y="2092365"/>
            <a:ext cx="93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66850" y="2010250"/>
            <a:ext cx="93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2099" y="2925502"/>
            <a:ext cx="93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66850" y="1942585"/>
            <a:ext cx="93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5" y="1410493"/>
            <a:ext cx="3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9104" y="1963181"/>
            <a:ext cx="7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/2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9104" y="2609848"/>
            <a:ext cx="7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A/4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89105" y="4126060"/>
            <a:ext cx="78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 A/4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2100" y="4888468"/>
            <a:ext cx="9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- A /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60550" y="5517119"/>
            <a:ext cx="53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2550" y="13716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2901" y="1319048"/>
            <a:ext cx="9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0011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750" y="13716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1110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2550" y="615477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6399" y="615477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0011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19750" y="615477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1110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2550" y="574837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225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16399" y="574837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19750" y="574837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315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28701" y="5904021"/>
            <a:ext cx="1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  <a:endParaRPr lang="en-US" dirty="0"/>
          </a:p>
        </p:txBody>
      </p:sp>
      <p:sp>
        <p:nvSpPr>
          <p:cNvPr id="40" name="Freeform: Shape 39"/>
          <p:cNvSpPr/>
          <p:nvPr/>
        </p:nvSpPr>
        <p:spPr>
          <a:xfrm>
            <a:off x="2501900" y="2216150"/>
            <a:ext cx="1231900" cy="2895600"/>
          </a:xfrm>
          <a:custGeom>
            <a:avLst/>
            <a:gdLst>
              <a:gd name="connsiteX0" fmla="*/ 0 w 1231900"/>
              <a:gd name="connsiteY0" fmla="*/ 2146300 h 2895600"/>
              <a:gd name="connsiteX1" fmla="*/ 12700 w 1231900"/>
              <a:gd name="connsiteY1" fmla="*/ 2178050 h 2895600"/>
              <a:gd name="connsiteX2" fmla="*/ 19050 w 1231900"/>
              <a:gd name="connsiteY2" fmla="*/ 2197100 h 2895600"/>
              <a:gd name="connsiteX3" fmla="*/ 31750 w 1231900"/>
              <a:gd name="connsiteY3" fmla="*/ 2216150 h 2895600"/>
              <a:gd name="connsiteX4" fmla="*/ 44450 w 1231900"/>
              <a:gd name="connsiteY4" fmla="*/ 2254250 h 2895600"/>
              <a:gd name="connsiteX5" fmla="*/ 63500 w 1231900"/>
              <a:gd name="connsiteY5" fmla="*/ 2311400 h 2895600"/>
              <a:gd name="connsiteX6" fmla="*/ 69850 w 1231900"/>
              <a:gd name="connsiteY6" fmla="*/ 2330450 h 2895600"/>
              <a:gd name="connsiteX7" fmla="*/ 82550 w 1231900"/>
              <a:gd name="connsiteY7" fmla="*/ 2355850 h 2895600"/>
              <a:gd name="connsiteX8" fmla="*/ 88900 w 1231900"/>
              <a:gd name="connsiteY8" fmla="*/ 2381250 h 2895600"/>
              <a:gd name="connsiteX9" fmla="*/ 114300 w 1231900"/>
              <a:gd name="connsiteY9" fmla="*/ 2419350 h 2895600"/>
              <a:gd name="connsiteX10" fmla="*/ 120650 w 1231900"/>
              <a:gd name="connsiteY10" fmla="*/ 2438400 h 2895600"/>
              <a:gd name="connsiteX11" fmla="*/ 139700 w 1231900"/>
              <a:gd name="connsiteY11" fmla="*/ 2451100 h 2895600"/>
              <a:gd name="connsiteX12" fmla="*/ 158750 w 1231900"/>
              <a:gd name="connsiteY12" fmla="*/ 2495550 h 2895600"/>
              <a:gd name="connsiteX13" fmla="*/ 165100 w 1231900"/>
              <a:gd name="connsiteY13" fmla="*/ 2514600 h 2895600"/>
              <a:gd name="connsiteX14" fmla="*/ 184150 w 1231900"/>
              <a:gd name="connsiteY14" fmla="*/ 2527300 h 2895600"/>
              <a:gd name="connsiteX15" fmla="*/ 196850 w 1231900"/>
              <a:gd name="connsiteY15" fmla="*/ 2565400 h 2895600"/>
              <a:gd name="connsiteX16" fmla="*/ 203200 w 1231900"/>
              <a:gd name="connsiteY16" fmla="*/ 2584450 h 2895600"/>
              <a:gd name="connsiteX17" fmla="*/ 222250 w 1231900"/>
              <a:gd name="connsiteY17" fmla="*/ 2603500 h 2895600"/>
              <a:gd name="connsiteX18" fmla="*/ 234950 w 1231900"/>
              <a:gd name="connsiteY18" fmla="*/ 2660650 h 2895600"/>
              <a:gd name="connsiteX19" fmla="*/ 241300 w 1231900"/>
              <a:gd name="connsiteY19" fmla="*/ 2679700 h 2895600"/>
              <a:gd name="connsiteX20" fmla="*/ 247650 w 1231900"/>
              <a:gd name="connsiteY20" fmla="*/ 2705100 h 2895600"/>
              <a:gd name="connsiteX21" fmla="*/ 266700 w 1231900"/>
              <a:gd name="connsiteY21" fmla="*/ 2724150 h 2895600"/>
              <a:gd name="connsiteX22" fmla="*/ 285750 w 1231900"/>
              <a:gd name="connsiteY22" fmla="*/ 2787650 h 2895600"/>
              <a:gd name="connsiteX23" fmla="*/ 292100 w 1231900"/>
              <a:gd name="connsiteY23" fmla="*/ 2819400 h 2895600"/>
              <a:gd name="connsiteX24" fmla="*/ 304800 w 1231900"/>
              <a:gd name="connsiteY24" fmla="*/ 2857500 h 2895600"/>
              <a:gd name="connsiteX25" fmla="*/ 323850 w 1231900"/>
              <a:gd name="connsiteY25" fmla="*/ 2876550 h 2895600"/>
              <a:gd name="connsiteX26" fmla="*/ 368300 w 1231900"/>
              <a:gd name="connsiteY26" fmla="*/ 2895600 h 2895600"/>
              <a:gd name="connsiteX27" fmla="*/ 425450 w 1231900"/>
              <a:gd name="connsiteY27" fmla="*/ 2889250 h 2895600"/>
              <a:gd name="connsiteX28" fmla="*/ 431800 w 1231900"/>
              <a:gd name="connsiteY28" fmla="*/ 2870200 h 2895600"/>
              <a:gd name="connsiteX29" fmla="*/ 444500 w 1231900"/>
              <a:gd name="connsiteY29" fmla="*/ 2851150 h 2895600"/>
              <a:gd name="connsiteX30" fmla="*/ 450850 w 1231900"/>
              <a:gd name="connsiteY30" fmla="*/ 2825750 h 2895600"/>
              <a:gd name="connsiteX31" fmla="*/ 469900 w 1231900"/>
              <a:gd name="connsiteY31" fmla="*/ 2774950 h 2895600"/>
              <a:gd name="connsiteX32" fmla="*/ 476250 w 1231900"/>
              <a:gd name="connsiteY32" fmla="*/ 2736850 h 2895600"/>
              <a:gd name="connsiteX33" fmla="*/ 488950 w 1231900"/>
              <a:gd name="connsiteY33" fmla="*/ 2698750 h 2895600"/>
              <a:gd name="connsiteX34" fmla="*/ 495300 w 1231900"/>
              <a:gd name="connsiteY34" fmla="*/ 2660650 h 2895600"/>
              <a:gd name="connsiteX35" fmla="*/ 501650 w 1231900"/>
              <a:gd name="connsiteY35" fmla="*/ 2635250 h 2895600"/>
              <a:gd name="connsiteX36" fmla="*/ 514350 w 1231900"/>
              <a:gd name="connsiteY36" fmla="*/ 2565400 h 2895600"/>
              <a:gd name="connsiteX37" fmla="*/ 514350 w 1231900"/>
              <a:gd name="connsiteY37" fmla="*/ 2152650 h 2895600"/>
              <a:gd name="connsiteX38" fmla="*/ 508000 w 1231900"/>
              <a:gd name="connsiteY38" fmla="*/ 2133600 h 2895600"/>
              <a:gd name="connsiteX39" fmla="*/ 495300 w 1231900"/>
              <a:gd name="connsiteY39" fmla="*/ 2057400 h 2895600"/>
              <a:gd name="connsiteX40" fmla="*/ 476250 w 1231900"/>
              <a:gd name="connsiteY40" fmla="*/ 1955800 h 2895600"/>
              <a:gd name="connsiteX41" fmla="*/ 469900 w 1231900"/>
              <a:gd name="connsiteY41" fmla="*/ 1936750 h 2895600"/>
              <a:gd name="connsiteX42" fmla="*/ 457200 w 1231900"/>
              <a:gd name="connsiteY42" fmla="*/ 1765300 h 2895600"/>
              <a:gd name="connsiteX43" fmla="*/ 450850 w 1231900"/>
              <a:gd name="connsiteY43" fmla="*/ 1600200 h 2895600"/>
              <a:gd name="connsiteX44" fmla="*/ 438150 w 1231900"/>
              <a:gd name="connsiteY44" fmla="*/ 1555750 h 2895600"/>
              <a:gd name="connsiteX45" fmla="*/ 425450 w 1231900"/>
              <a:gd name="connsiteY45" fmla="*/ 1479550 h 2895600"/>
              <a:gd name="connsiteX46" fmla="*/ 412750 w 1231900"/>
              <a:gd name="connsiteY46" fmla="*/ 1428750 h 2895600"/>
              <a:gd name="connsiteX47" fmla="*/ 406400 w 1231900"/>
              <a:gd name="connsiteY47" fmla="*/ 1409700 h 2895600"/>
              <a:gd name="connsiteX48" fmla="*/ 393700 w 1231900"/>
              <a:gd name="connsiteY48" fmla="*/ 1339850 h 2895600"/>
              <a:gd name="connsiteX49" fmla="*/ 387350 w 1231900"/>
              <a:gd name="connsiteY49" fmla="*/ 1308100 h 2895600"/>
              <a:gd name="connsiteX50" fmla="*/ 374650 w 1231900"/>
              <a:gd name="connsiteY50" fmla="*/ 1276350 h 2895600"/>
              <a:gd name="connsiteX51" fmla="*/ 368300 w 1231900"/>
              <a:gd name="connsiteY51" fmla="*/ 1193800 h 2895600"/>
              <a:gd name="connsiteX52" fmla="*/ 361950 w 1231900"/>
              <a:gd name="connsiteY52" fmla="*/ 1168400 h 2895600"/>
              <a:gd name="connsiteX53" fmla="*/ 355600 w 1231900"/>
              <a:gd name="connsiteY53" fmla="*/ 1117600 h 2895600"/>
              <a:gd name="connsiteX54" fmla="*/ 349250 w 1231900"/>
              <a:gd name="connsiteY54" fmla="*/ 1022350 h 2895600"/>
              <a:gd name="connsiteX55" fmla="*/ 342900 w 1231900"/>
              <a:gd name="connsiteY55" fmla="*/ 996950 h 2895600"/>
              <a:gd name="connsiteX56" fmla="*/ 330200 w 1231900"/>
              <a:gd name="connsiteY56" fmla="*/ 895350 h 2895600"/>
              <a:gd name="connsiteX57" fmla="*/ 317500 w 1231900"/>
              <a:gd name="connsiteY57" fmla="*/ 844550 h 2895600"/>
              <a:gd name="connsiteX58" fmla="*/ 311150 w 1231900"/>
              <a:gd name="connsiteY58" fmla="*/ 819150 h 2895600"/>
              <a:gd name="connsiteX59" fmla="*/ 304800 w 1231900"/>
              <a:gd name="connsiteY59" fmla="*/ 800100 h 2895600"/>
              <a:gd name="connsiteX60" fmla="*/ 292100 w 1231900"/>
              <a:gd name="connsiteY60" fmla="*/ 723900 h 2895600"/>
              <a:gd name="connsiteX61" fmla="*/ 279400 w 1231900"/>
              <a:gd name="connsiteY61" fmla="*/ 647700 h 2895600"/>
              <a:gd name="connsiteX62" fmla="*/ 273050 w 1231900"/>
              <a:gd name="connsiteY62" fmla="*/ 565150 h 2895600"/>
              <a:gd name="connsiteX63" fmla="*/ 260350 w 1231900"/>
              <a:gd name="connsiteY63" fmla="*/ 381000 h 2895600"/>
              <a:gd name="connsiteX64" fmla="*/ 241300 w 1231900"/>
              <a:gd name="connsiteY64" fmla="*/ 184150 h 2895600"/>
              <a:gd name="connsiteX65" fmla="*/ 247650 w 1231900"/>
              <a:gd name="connsiteY65" fmla="*/ 82550 h 2895600"/>
              <a:gd name="connsiteX66" fmla="*/ 260350 w 1231900"/>
              <a:gd name="connsiteY66" fmla="*/ 44450 h 2895600"/>
              <a:gd name="connsiteX67" fmla="*/ 279400 w 1231900"/>
              <a:gd name="connsiteY67" fmla="*/ 31750 h 2895600"/>
              <a:gd name="connsiteX68" fmla="*/ 292100 w 1231900"/>
              <a:gd name="connsiteY68" fmla="*/ 12700 h 2895600"/>
              <a:gd name="connsiteX69" fmla="*/ 330200 w 1231900"/>
              <a:gd name="connsiteY69" fmla="*/ 0 h 2895600"/>
              <a:gd name="connsiteX70" fmla="*/ 685800 w 1231900"/>
              <a:gd name="connsiteY70" fmla="*/ 6350 h 2895600"/>
              <a:gd name="connsiteX71" fmla="*/ 704850 w 1231900"/>
              <a:gd name="connsiteY71" fmla="*/ 44450 h 2895600"/>
              <a:gd name="connsiteX72" fmla="*/ 730250 w 1231900"/>
              <a:gd name="connsiteY72" fmla="*/ 95250 h 2895600"/>
              <a:gd name="connsiteX73" fmla="*/ 749300 w 1231900"/>
              <a:gd name="connsiteY73" fmla="*/ 152400 h 2895600"/>
              <a:gd name="connsiteX74" fmla="*/ 762000 w 1231900"/>
              <a:gd name="connsiteY74" fmla="*/ 254000 h 2895600"/>
              <a:gd name="connsiteX75" fmla="*/ 768350 w 1231900"/>
              <a:gd name="connsiteY75" fmla="*/ 273050 h 2895600"/>
              <a:gd name="connsiteX76" fmla="*/ 781050 w 1231900"/>
              <a:gd name="connsiteY76" fmla="*/ 323850 h 2895600"/>
              <a:gd name="connsiteX77" fmla="*/ 787400 w 1231900"/>
              <a:gd name="connsiteY77" fmla="*/ 342900 h 2895600"/>
              <a:gd name="connsiteX78" fmla="*/ 806450 w 1231900"/>
              <a:gd name="connsiteY78" fmla="*/ 444500 h 2895600"/>
              <a:gd name="connsiteX79" fmla="*/ 819150 w 1231900"/>
              <a:gd name="connsiteY79" fmla="*/ 488950 h 2895600"/>
              <a:gd name="connsiteX80" fmla="*/ 825500 w 1231900"/>
              <a:gd name="connsiteY80" fmla="*/ 527050 h 2895600"/>
              <a:gd name="connsiteX81" fmla="*/ 831850 w 1231900"/>
              <a:gd name="connsiteY81" fmla="*/ 1054100 h 2895600"/>
              <a:gd name="connsiteX82" fmla="*/ 844550 w 1231900"/>
              <a:gd name="connsiteY82" fmla="*/ 1193800 h 2895600"/>
              <a:gd name="connsiteX83" fmla="*/ 850900 w 1231900"/>
              <a:gd name="connsiteY83" fmla="*/ 1250950 h 2895600"/>
              <a:gd name="connsiteX84" fmla="*/ 876300 w 1231900"/>
              <a:gd name="connsiteY84" fmla="*/ 1397000 h 2895600"/>
              <a:gd name="connsiteX85" fmla="*/ 882650 w 1231900"/>
              <a:gd name="connsiteY85" fmla="*/ 1422400 h 2895600"/>
              <a:gd name="connsiteX86" fmla="*/ 889000 w 1231900"/>
              <a:gd name="connsiteY86" fmla="*/ 1485900 h 2895600"/>
              <a:gd name="connsiteX87" fmla="*/ 901700 w 1231900"/>
              <a:gd name="connsiteY87" fmla="*/ 1536700 h 2895600"/>
              <a:gd name="connsiteX88" fmla="*/ 914400 w 1231900"/>
              <a:gd name="connsiteY88" fmla="*/ 1612900 h 2895600"/>
              <a:gd name="connsiteX89" fmla="*/ 927100 w 1231900"/>
              <a:gd name="connsiteY89" fmla="*/ 1657350 h 2895600"/>
              <a:gd name="connsiteX90" fmla="*/ 939800 w 1231900"/>
              <a:gd name="connsiteY90" fmla="*/ 1746250 h 2895600"/>
              <a:gd name="connsiteX91" fmla="*/ 946150 w 1231900"/>
              <a:gd name="connsiteY91" fmla="*/ 1778000 h 2895600"/>
              <a:gd name="connsiteX92" fmla="*/ 971550 w 1231900"/>
              <a:gd name="connsiteY92" fmla="*/ 1866900 h 2895600"/>
              <a:gd name="connsiteX93" fmla="*/ 977900 w 1231900"/>
              <a:gd name="connsiteY93" fmla="*/ 1885950 h 2895600"/>
              <a:gd name="connsiteX94" fmla="*/ 990600 w 1231900"/>
              <a:gd name="connsiteY94" fmla="*/ 1905000 h 2895600"/>
              <a:gd name="connsiteX95" fmla="*/ 1016000 w 1231900"/>
              <a:gd name="connsiteY95" fmla="*/ 1962150 h 2895600"/>
              <a:gd name="connsiteX96" fmla="*/ 1022350 w 1231900"/>
              <a:gd name="connsiteY96" fmla="*/ 1987550 h 2895600"/>
              <a:gd name="connsiteX97" fmla="*/ 1066800 w 1231900"/>
              <a:gd name="connsiteY97" fmla="*/ 2044700 h 2895600"/>
              <a:gd name="connsiteX98" fmla="*/ 1098550 w 1231900"/>
              <a:gd name="connsiteY98" fmla="*/ 2070100 h 2895600"/>
              <a:gd name="connsiteX99" fmla="*/ 1104900 w 1231900"/>
              <a:gd name="connsiteY99" fmla="*/ 2089150 h 2895600"/>
              <a:gd name="connsiteX100" fmla="*/ 1123950 w 1231900"/>
              <a:gd name="connsiteY100" fmla="*/ 2095500 h 2895600"/>
              <a:gd name="connsiteX101" fmla="*/ 1174750 w 1231900"/>
              <a:gd name="connsiteY101" fmla="*/ 2114550 h 2895600"/>
              <a:gd name="connsiteX102" fmla="*/ 1219200 w 1231900"/>
              <a:gd name="connsiteY102" fmla="*/ 2127250 h 2895600"/>
              <a:gd name="connsiteX103" fmla="*/ 1231900 w 1231900"/>
              <a:gd name="connsiteY103" fmla="*/ 2133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231900" h="2895600">
                <a:moveTo>
                  <a:pt x="0" y="2146300"/>
                </a:moveTo>
                <a:cubicBezTo>
                  <a:pt x="4233" y="2156883"/>
                  <a:pt x="8698" y="2167377"/>
                  <a:pt x="12700" y="2178050"/>
                </a:cubicBezTo>
                <a:cubicBezTo>
                  <a:pt x="15050" y="2184317"/>
                  <a:pt x="16057" y="2191113"/>
                  <a:pt x="19050" y="2197100"/>
                </a:cubicBezTo>
                <a:cubicBezTo>
                  <a:pt x="22463" y="2203926"/>
                  <a:pt x="28650" y="2209176"/>
                  <a:pt x="31750" y="2216150"/>
                </a:cubicBezTo>
                <a:cubicBezTo>
                  <a:pt x="37187" y="2228383"/>
                  <a:pt x="40217" y="2241550"/>
                  <a:pt x="44450" y="2254250"/>
                </a:cubicBezTo>
                <a:lnTo>
                  <a:pt x="63500" y="2311400"/>
                </a:lnTo>
                <a:cubicBezTo>
                  <a:pt x="65617" y="2317750"/>
                  <a:pt x="66857" y="2324463"/>
                  <a:pt x="69850" y="2330450"/>
                </a:cubicBezTo>
                <a:cubicBezTo>
                  <a:pt x="74083" y="2338917"/>
                  <a:pt x="79226" y="2346987"/>
                  <a:pt x="82550" y="2355850"/>
                </a:cubicBezTo>
                <a:cubicBezTo>
                  <a:pt x="85614" y="2364022"/>
                  <a:pt x="84997" y="2373444"/>
                  <a:pt x="88900" y="2381250"/>
                </a:cubicBezTo>
                <a:cubicBezTo>
                  <a:pt x="95726" y="2394902"/>
                  <a:pt x="109473" y="2404870"/>
                  <a:pt x="114300" y="2419350"/>
                </a:cubicBezTo>
                <a:cubicBezTo>
                  <a:pt x="116417" y="2425700"/>
                  <a:pt x="116469" y="2433173"/>
                  <a:pt x="120650" y="2438400"/>
                </a:cubicBezTo>
                <a:cubicBezTo>
                  <a:pt x="125418" y="2444359"/>
                  <a:pt x="133350" y="2446867"/>
                  <a:pt x="139700" y="2451100"/>
                </a:cubicBezTo>
                <a:cubicBezTo>
                  <a:pt x="152916" y="2503963"/>
                  <a:pt x="136824" y="2451697"/>
                  <a:pt x="158750" y="2495550"/>
                </a:cubicBezTo>
                <a:cubicBezTo>
                  <a:pt x="161743" y="2501537"/>
                  <a:pt x="160919" y="2509373"/>
                  <a:pt x="165100" y="2514600"/>
                </a:cubicBezTo>
                <a:cubicBezTo>
                  <a:pt x="169868" y="2520559"/>
                  <a:pt x="177800" y="2523067"/>
                  <a:pt x="184150" y="2527300"/>
                </a:cubicBezTo>
                <a:lnTo>
                  <a:pt x="196850" y="2565400"/>
                </a:lnTo>
                <a:cubicBezTo>
                  <a:pt x="198967" y="2571750"/>
                  <a:pt x="198467" y="2579717"/>
                  <a:pt x="203200" y="2584450"/>
                </a:cubicBezTo>
                <a:lnTo>
                  <a:pt x="222250" y="2603500"/>
                </a:lnTo>
                <a:cubicBezTo>
                  <a:pt x="226615" y="2625324"/>
                  <a:pt x="228972" y="2639725"/>
                  <a:pt x="234950" y="2660650"/>
                </a:cubicBezTo>
                <a:cubicBezTo>
                  <a:pt x="236789" y="2667086"/>
                  <a:pt x="239461" y="2673264"/>
                  <a:pt x="241300" y="2679700"/>
                </a:cubicBezTo>
                <a:cubicBezTo>
                  <a:pt x="243698" y="2688091"/>
                  <a:pt x="243320" y="2697523"/>
                  <a:pt x="247650" y="2705100"/>
                </a:cubicBezTo>
                <a:cubicBezTo>
                  <a:pt x="252105" y="2712897"/>
                  <a:pt x="260350" y="2717800"/>
                  <a:pt x="266700" y="2724150"/>
                </a:cubicBezTo>
                <a:cubicBezTo>
                  <a:pt x="277253" y="2755809"/>
                  <a:pt x="279352" y="2758860"/>
                  <a:pt x="285750" y="2787650"/>
                </a:cubicBezTo>
                <a:cubicBezTo>
                  <a:pt x="288091" y="2798186"/>
                  <a:pt x="289260" y="2808987"/>
                  <a:pt x="292100" y="2819400"/>
                </a:cubicBezTo>
                <a:cubicBezTo>
                  <a:pt x="295622" y="2832315"/>
                  <a:pt x="295334" y="2848034"/>
                  <a:pt x="304800" y="2857500"/>
                </a:cubicBezTo>
                <a:cubicBezTo>
                  <a:pt x="311150" y="2863850"/>
                  <a:pt x="316542" y="2871330"/>
                  <a:pt x="323850" y="2876550"/>
                </a:cubicBezTo>
                <a:cubicBezTo>
                  <a:pt x="337582" y="2886358"/>
                  <a:pt x="352754" y="2890418"/>
                  <a:pt x="368300" y="2895600"/>
                </a:cubicBezTo>
                <a:cubicBezTo>
                  <a:pt x="387350" y="2893483"/>
                  <a:pt x="407654" y="2896369"/>
                  <a:pt x="425450" y="2889250"/>
                </a:cubicBezTo>
                <a:cubicBezTo>
                  <a:pt x="431665" y="2886764"/>
                  <a:pt x="428807" y="2876187"/>
                  <a:pt x="431800" y="2870200"/>
                </a:cubicBezTo>
                <a:cubicBezTo>
                  <a:pt x="435213" y="2863374"/>
                  <a:pt x="440267" y="2857500"/>
                  <a:pt x="444500" y="2851150"/>
                </a:cubicBezTo>
                <a:cubicBezTo>
                  <a:pt x="446617" y="2842683"/>
                  <a:pt x="448090" y="2834029"/>
                  <a:pt x="450850" y="2825750"/>
                </a:cubicBezTo>
                <a:cubicBezTo>
                  <a:pt x="454146" y="2815862"/>
                  <a:pt x="466928" y="2788326"/>
                  <a:pt x="469900" y="2774950"/>
                </a:cubicBezTo>
                <a:cubicBezTo>
                  <a:pt x="472693" y="2762381"/>
                  <a:pt x="473127" y="2749341"/>
                  <a:pt x="476250" y="2736850"/>
                </a:cubicBezTo>
                <a:cubicBezTo>
                  <a:pt x="479497" y="2723863"/>
                  <a:pt x="486749" y="2711955"/>
                  <a:pt x="488950" y="2698750"/>
                </a:cubicBezTo>
                <a:cubicBezTo>
                  <a:pt x="491067" y="2686050"/>
                  <a:pt x="492775" y="2673275"/>
                  <a:pt x="495300" y="2660650"/>
                </a:cubicBezTo>
                <a:cubicBezTo>
                  <a:pt x="497012" y="2652092"/>
                  <a:pt x="500089" y="2643836"/>
                  <a:pt x="501650" y="2635250"/>
                </a:cubicBezTo>
                <a:cubicBezTo>
                  <a:pt x="516818" y="2551824"/>
                  <a:pt x="499948" y="2623009"/>
                  <a:pt x="514350" y="2565400"/>
                </a:cubicBezTo>
                <a:cubicBezTo>
                  <a:pt x="533047" y="2397126"/>
                  <a:pt x="525649" y="2485957"/>
                  <a:pt x="514350" y="2152650"/>
                </a:cubicBezTo>
                <a:cubicBezTo>
                  <a:pt x="514123" y="2145960"/>
                  <a:pt x="510117" y="2139950"/>
                  <a:pt x="508000" y="2133600"/>
                </a:cubicBezTo>
                <a:cubicBezTo>
                  <a:pt x="495832" y="2048421"/>
                  <a:pt x="507680" y="2125492"/>
                  <a:pt x="495300" y="2057400"/>
                </a:cubicBezTo>
                <a:cubicBezTo>
                  <a:pt x="490687" y="2032026"/>
                  <a:pt x="482614" y="1974892"/>
                  <a:pt x="476250" y="1955800"/>
                </a:cubicBezTo>
                <a:lnTo>
                  <a:pt x="469900" y="1936750"/>
                </a:lnTo>
                <a:cubicBezTo>
                  <a:pt x="463168" y="1862696"/>
                  <a:pt x="461104" y="1847288"/>
                  <a:pt x="457200" y="1765300"/>
                </a:cubicBezTo>
                <a:cubicBezTo>
                  <a:pt x="454580" y="1710288"/>
                  <a:pt x="454513" y="1655152"/>
                  <a:pt x="450850" y="1600200"/>
                </a:cubicBezTo>
                <a:cubicBezTo>
                  <a:pt x="450186" y="1590233"/>
                  <a:pt x="441654" y="1566262"/>
                  <a:pt x="438150" y="1555750"/>
                </a:cubicBezTo>
                <a:cubicBezTo>
                  <a:pt x="433493" y="1523149"/>
                  <a:pt x="432414" y="1509727"/>
                  <a:pt x="425450" y="1479550"/>
                </a:cubicBezTo>
                <a:cubicBezTo>
                  <a:pt x="421525" y="1462543"/>
                  <a:pt x="416983" y="1445683"/>
                  <a:pt x="412750" y="1428750"/>
                </a:cubicBezTo>
                <a:cubicBezTo>
                  <a:pt x="411127" y="1422256"/>
                  <a:pt x="408023" y="1416194"/>
                  <a:pt x="406400" y="1409700"/>
                </a:cubicBezTo>
                <a:cubicBezTo>
                  <a:pt x="401172" y="1388786"/>
                  <a:pt x="397474" y="1360609"/>
                  <a:pt x="393700" y="1339850"/>
                </a:cubicBezTo>
                <a:cubicBezTo>
                  <a:pt x="391769" y="1329231"/>
                  <a:pt x="390451" y="1318438"/>
                  <a:pt x="387350" y="1308100"/>
                </a:cubicBezTo>
                <a:cubicBezTo>
                  <a:pt x="384075" y="1297182"/>
                  <a:pt x="378883" y="1286933"/>
                  <a:pt x="374650" y="1276350"/>
                </a:cubicBezTo>
                <a:cubicBezTo>
                  <a:pt x="372533" y="1248833"/>
                  <a:pt x="371525" y="1221209"/>
                  <a:pt x="368300" y="1193800"/>
                </a:cubicBezTo>
                <a:cubicBezTo>
                  <a:pt x="367280" y="1185133"/>
                  <a:pt x="363385" y="1177008"/>
                  <a:pt x="361950" y="1168400"/>
                </a:cubicBezTo>
                <a:cubicBezTo>
                  <a:pt x="359145" y="1151567"/>
                  <a:pt x="357078" y="1134601"/>
                  <a:pt x="355600" y="1117600"/>
                </a:cubicBezTo>
                <a:cubicBezTo>
                  <a:pt x="352843" y="1085899"/>
                  <a:pt x="352581" y="1053996"/>
                  <a:pt x="349250" y="1022350"/>
                </a:cubicBezTo>
                <a:cubicBezTo>
                  <a:pt x="348336" y="1013671"/>
                  <a:pt x="344461" y="1005536"/>
                  <a:pt x="342900" y="996950"/>
                </a:cubicBezTo>
                <a:cubicBezTo>
                  <a:pt x="334568" y="951123"/>
                  <a:pt x="337270" y="944840"/>
                  <a:pt x="330200" y="895350"/>
                </a:cubicBezTo>
                <a:cubicBezTo>
                  <a:pt x="324667" y="856619"/>
                  <a:pt x="325942" y="874098"/>
                  <a:pt x="317500" y="844550"/>
                </a:cubicBezTo>
                <a:cubicBezTo>
                  <a:pt x="315102" y="836159"/>
                  <a:pt x="313548" y="827541"/>
                  <a:pt x="311150" y="819150"/>
                </a:cubicBezTo>
                <a:cubicBezTo>
                  <a:pt x="309311" y="812714"/>
                  <a:pt x="306423" y="806594"/>
                  <a:pt x="304800" y="800100"/>
                </a:cubicBezTo>
                <a:cubicBezTo>
                  <a:pt x="297317" y="770170"/>
                  <a:pt x="297476" y="756158"/>
                  <a:pt x="292100" y="723900"/>
                </a:cubicBezTo>
                <a:cubicBezTo>
                  <a:pt x="284753" y="679819"/>
                  <a:pt x="284588" y="699582"/>
                  <a:pt x="279400" y="647700"/>
                </a:cubicBezTo>
                <a:cubicBezTo>
                  <a:pt x="276654" y="620239"/>
                  <a:pt x="274501" y="592710"/>
                  <a:pt x="273050" y="565150"/>
                </a:cubicBezTo>
                <a:cubicBezTo>
                  <a:pt x="263672" y="386962"/>
                  <a:pt x="279986" y="459544"/>
                  <a:pt x="260350" y="381000"/>
                </a:cubicBezTo>
                <a:cubicBezTo>
                  <a:pt x="247173" y="196524"/>
                  <a:pt x="266440" y="259569"/>
                  <a:pt x="241300" y="184150"/>
                </a:cubicBezTo>
                <a:cubicBezTo>
                  <a:pt x="243417" y="150283"/>
                  <a:pt x="243065" y="116172"/>
                  <a:pt x="247650" y="82550"/>
                </a:cubicBezTo>
                <a:cubicBezTo>
                  <a:pt x="249459" y="69286"/>
                  <a:pt x="249211" y="51876"/>
                  <a:pt x="260350" y="44450"/>
                </a:cubicBezTo>
                <a:lnTo>
                  <a:pt x="279400" y="31750"/>
                </a:lnTo>
                <a:cubicBezTo>
                  <a:pt x="283633" y="25400"/>
                  <a:pt x="285628" y="16745"/>
                  <a:pt x="292100" y="12700"/>
                </a:cubicBezTo>
                <a:cubicBezTo>
                  <a:pt x="303452" y="5605"/>
                  <a:pt x="330200" y="0"/>
                  <a:pt x="330200" y="0"/>
                </a:cubicBezTo>
                <a:cubicBezTo>
                  <a:pt x="448733" y="2117"/>
                  <a:pt x="567529" y="-1807"/>
                  <a:pt x="685800" y="6350"/>
                </a:cubicBezTo>
                <a:cubicBezTo>
                  <a:pt x="695224" y="7000"/>
                  <a:pt x="702216" y="39182"/>
                  <a:pt x="704850" y="44450"/>
                </a:cubicBezTo>
                <a:cubicBezTo>
                  <a:pt x="731862" y="98474"/>
                  <a:pt x="702784" y="18344"/>
                  <a:pt x="730250" y="95250"/>
                </a:cubicBezTo>
                <a:cubicBezTo>
                  <a:pt x="737004" y="114161"/>
                  <a:pt x="749300" y="152400"/>
                  <a:pt x="749300" y="152400"/>
                </a:cubicBezTo>
                <a:cubicBezTo>
                  <a:pt x="752494" y="184340"/>
                  <a:pt x="754838" y="221773"/>
                  <a:pt x="762000" y="254000"/>
                </a:cubicBezTo>
                <a:cubicBezTo>
                  <a:pt x="763452" y="260534"/>
                  <a:pt x="766589" y="266592"/>
                  <a:pt x="768350" y="273050"/>
                </a:cubicBezTo>
                <a:cubicBezTo>
                  <a:pt x="772943" y="289889"/>
                  <a:pt x="775530" y="307291"/>
                  <a:pt x="781050" y="323850"/>
                </a:cubicBezTo>
                <a:cubicBezTo>
                  <a:pt x="783167" y="330200"/>
                  <a:pt x="785639" y="336442"/>
                  <a:pt x="787400" y="342900"/>
                </a:cubicBezTo>
                <a:cubicBezTo>
                  <a:pt x="809298" y="423194"/>
                  <a:pt x="792988" y="363730"/>
                  <a:pt x="806450" y="444500"/>
                </a:cubicBezTo>
                <a:cubicBezTo>
                  <a:pt x="815670" y="499820"/>
                  <a:pt x="809084" y="443654"/>
                  <a:pt x="819150" y="488950"/>
                </a:cubicBezTo>
                <a:cubicBezTo>
                  <a:pt x="821943" y="501519"/>
                  <a:pt x="823383" y="514350"/>
                  <a:pt x="825500" y="527050"/>
                </a:cubicBezTo>
                <a:cubicBezTo>
                  <a:pt x="827617" y="702733"/>
                  <a:pt x="828372" y="878438"/>
                  <a:pt x="831850" y="1054100"/>
                </a:cubicBezTo>
                <a:cubicBezTo>
                  <a:pt x="833908" y="1158008"/>
                  <a:pt x="830038" y="1135750"/>
                  <a:pt x="844550" y="1193800"/>
                </a:cubicBezTo>
                <a:cubicBezTo>
                  <a:pt x="846667" y="1212850"/>
                  <a:pt x="848091" y="1231990"/>
                  <a:pt x="850900" y="1250950"/>
                </a:cubicBezTo>
                <a:cubicBezTo>
                  <a:pt x="853708" y="1269907"/>
                  <a:pt x="867409" y="1356990"/>
                  <a:pt x="876300" y="1397000"/>
                </a:cubicBezTo>
                <a:cubicBezTo>
                  <a:pt x="878193" y="1405519"/>
                  <a:pt x="880533" y="1413933"/>
                  <a:pt x="882650" y="1422400"/>
                </a:cubicBezTo>
                <a:cubicBezTo>
                  <a:pt x="884767" y="1443567"/>
                  <a:pt x="885503" y="1464917"/>
                  <a:pt x="889000" y="1485900"/>
                </a:cubicBezTo>
                <a:cubicBezTo>
                  <a:pt x="891869" y="1503117"/>
                  <a:pt x="899232" y="1519421"/>
                  <a:pt x="901700" y="1536700"/>
                </a:cubicBezTo>
                <a:cubicBezTo>
                  <a:pt x="905284" y="1561790"/>
                  <a:pt x="908210" y="1588139"/>
                  <a:pt x="914400" y="1612900"/>
                </a:cubicBezTo>
                <a:cubicBezTo>
                  <a:pt x="918137" y="1627849"/>
                  <a:pt x="923635" y="1642335"/>
                  <a:pt x="927100" y="1657350"/>
                </a:cubicBezTo>
                <a:cubicBezTo>
                  <a:pt x="933364" y="1684493"/>
                  <a:pt x="935686" y="1719508"/>
                  <a:pt x="939800" y="1746250"/>
                </a:cubicBezTo>
                <a:cubicBezTo>
                  <a:pt x="941441" y="1756917"/>
                  <a:pt x="943723" y="1767483"/>
                  <a:pt x="946150" y="1778000"/>
                </a:cubicBezTo>
                <a:cubicBezTo>
                  <a:pt x="958110" y="1829827"/>
                  <a:pt x="956388" y="1821414"/>
                  <a:pt x="971550" y="1866900"/>
                </a:cubicBezTo>
                <a:cubicBezTo>
                  <a:pt x="973667" y="1873250"/>
                  <a:pt x="974187" y="1880381"/>
                  <a:pt x="977900" y="1885950"/>
                </a:cubicBezTo>
                <a:cubicBezTo>
                  <a:pt x="982133" y="1892300"/>
                  <a:pt x="987500" y="1898026"/>
                  <a:pt x="990600" y="1905000"/>
                </a:cubicBezTo>
                <a:cubicBezTo>
                  <a:pt x="1020827" y="1973010"/>
                  <a:pt x="987258" y="1919037"/>
                  <a:pt x="1016000" y="1962150"/>
                </a:cubicBezTo>
                <a:cubicBezTo>
                  <a:pt x="1018117" y="1970617"/>
                  <a:pt x="1018447" y="1979744"/>
                  <a:pt x="1022350" y="1987550"/>
                </a:cubicBezTo>
                <a:cubicBezTo>
                  <a:pt x="1046424" y="2035698"/>
                  <a:pt x="1040668" y="2013342"/>
                  <a:pt x="1066800" y="2044700"/>
                </a:cubicBezTo>
                <a:cubicBezTo>
                  <a:pt x="1088894" y="2071213"/>
                  <a:pt x="1067277" y="2059676"/>
                  <a:pt x="1098550" y="2070100"/>
                </a:cubicBezTo>
                <a:cubicBezTo>
                  <a:pt x="1100667" y="2076450"/>
                  <a:pt x="1100167" y="2084417"/>
                  <a:pt x="1104900" y="2089150"/>
                </a:cubicBezTo>
                <a:cubicBezTo>
                  <a:pt x="1109633" y="2093883"/>
                  <a:pt x="1117683" y="2093150"/>
                  <a:pt x="1123950" y="2095500"/>
                </a:cubicBezTo>
                <a:cubicBezTo>
                  <a:pt x="1145422" y="2103552"/>
                  <a:pt x="1154571" y="2108785"/>
                  <a:pt x="1174750" y="2114550"/>
                </a:cubicBezTo>
                <a:cubicBezTo>
                  <a:pt x="1195824" y="2120571"/>
                  <a:pt x="1200169" y="2119637"/>
                  <a:pt x="1219200" y="2127250"/>
                </a:cubicBezTo>
                <a:cubicBezTo>
                  <a:pt x="1223594" y="2129008"/>
                  <a:pt x="1227667" y="2131483"/>
                  <a:pt x="1231900" y="2133600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/>
          <p:cNvSpPr/>
          <p:nvPr/>
        </p:nvSpPr>
        <p:spPr>
          <a:xfrm>
            <a:off x="3784600" y="1670050"/>
            <a:ext cx="1403350" cy="4006850"/>
          </a:xfrm>
          <a:custGeom>
            <a:avLst/>
            <a:gdLst>
              <a:gd name="connsiteX0" fmla="*/ 0 w 1403350"/>
              <a:gd name="connsiteY0" fmla="*/ 514350 h 4006850"/>
              <a:gd name="connsiteX1" fmla="*/ 12700 w 1403350"/>
              <a:gd name="connsiteY1" fmla="*/ 349250 h 4006850"/>
              <a:gd name="connsiteX2" fmla="*/ 19050 w 1403350"/>
              <a:gd name="connsiteY2" fmla="*/ 330200 h 4006850"/>
              <a:gd name="connsiteX3" fmla="*/ 31750 w 1403350"/>
              <a:gd name="connsiteY3" fmla="*/ 247650 h 4006850"/>
              <a:gd name="connsiteX4" fmla="*/ 38100 w 1403350"/>
              <a:gd name="connsiteY4" fmla="*/ 222250 h 4006850"/>
              <a:gd name="connsiteX5" fmla="*/ 50800 w 1403350"/>
              <a:gd name="connsiteY5" fmla="*/ 203200 h 4006850"/>
              <a:gd name="connsiteX6" fmla="*/ 57150 w 1403350"/>
              <a:gd name="connsiteY6" fmla="*/ 184150 h 4006850"/>
              <a:gd name="connsiteX7" fmla="*/ 114300 w 1403350"/>
              <a:gd name="connsiteY7" fmla="*/ 139700 h 4006850"/>
              <a:gd name="connsiteX8" fmla="*/ 133350 w 1403350"/>
              <a:gd name="connsiteY8" fmla="*/ 127000 h 4006850"/>
              <a:gd name="connsiteX9" fmla="*/ 158750 w 1403350"/>
              <a:gd name="connsiteY9" fmla="*/ 107950 h 4006850"/>
              <a:gd name="connsiteX10" fmla="*/ 196850 w 1403350"/>
              <a:gd name="connsiteY10" fmla="*/ 95250 h 4006850"/>
              <a:gd name="connsiteX11" fmla="*/ 215900 w 1403350"/>
              <a:gd name="connsiteY11" fmla="*/ 88900 h 4006850"/>
              <a:gd name="connsiteX12" fmla="*/ 234950 w 1403350"/>
              <a:gd name="connsiteY12" fmla="*/ 82550 h 4006850"/>
              <a:gd name="connsiteX13" fmla="*/ 260350 w 1403350"/>
              <a:gd name="connsiteY13" fmla="*/ 76200 h 4006850"/>
              <a:gd name="connsiteX14" fmla="*/ 298450 w 1403350"/>
              <a:gd name="connsiteY14" fmla="*/ 63500 h 4006850"/>
              <a:gd name="connsiteX15" fmla="*/ 336550 w 1403350"/>
              <a:gd name="connsiteY15" fmla="*/ 50800 h 4006850"/>
              <a:gd name="connsiteX16" fmla="*/ 355600 w 1403350"/>
              <a:gd name="connsiteY16" fmla="*/ 44450 h 4006850"/>
              <a:gd name="connsiteX17" fmla="*/ 381000 w 1403350"/>
              <a:gd name="connsiteY17" fmla="*/ 38100 h 4006850"/>
              <a:gd name="connsiteX18" fmla="*/ 400050 w 1403350"/>
              <a:gd name="connsiteY18" fmla="*/ 31750 h 4006850"/>
              <a:gd name="connsiteX19" fmla="*/ 450850 w 1403350"/>
              <a:gd name="connsiteY19" fmla="*/ 6350 h 4006850"/>
              <a:gd name="connsiteX20" fmla="*/ 469900 w 1403350"/>
              <a:gd name="connsiteY20" fmla="*/ 0 h 4006850"/>
              <a:gd name="connsiteX21" fmla="*/ 533400 w 1403350"/>
              <a:gd name="connsiteY21" fmla="*/ 6350 h 4006850"/>
              <a:gd name="connsiteX22" fmla="*/ 539750 w 1403350"/>
              <a:gd name="connsiteY22" fmla="*/ 25400 h 4006850"/>
              <a:gd name="connsiteX23" fmla="*/ 552450 w 1403350"/>
              <a:gd name="connsiteY23" fmla="*/ 44450 h 4006850"/>
              <a:gd name="connsiteX24" fmla="*/ 552450 w 1403350"/>
              <a:gd name="connsiteY24" fmla="*/ 450850 h 4006850"/>
              <a:gd name="connsiteX25" fmla="*/ 546100 w 1403350"/>
              <a:gd name="connsiteY25" fmla="*/ 469900 h 4006850"/>
              <a:gd name="connsiteX26" fmla="*/ 533400 w 1403350"/>
              <a:gd name="connsiteY26" fmla="*/ 609600 h 4006850"/>
              <a:gd name="connsiteX27" fmla="*/ 527050 w 1403350"/>
              <a:gd name="connsiteY27" fmla="*/ 698500 h 4006850"/>
              <a:gd name="connsiteX28" fmla="*/ 520700 w 1403350"/>
              <a:gd name="connsiteY28" fmla="*/ 717550 h 4006850"/>
              <a:gd name="connsiteX29" fmla="*/ 508000 w 1403350"/>
              <a:gd name="connsiteY29" fmla="*/ 806450 h 4006850"/>
              <a:gd name="connsiteX30" fmla="*/ 495300 w 1403350"/>
              <a:gd name="connsiteY30" fmla="*/ 869950 h 4006850"/>
              <a:gd name="connsiteX31" fmla="*/ 482600 w 1403350"/>
              <a:gd name="connsiteY31" fmla="*/ 1003300 h 4006850"/>
              <a:gd name="connsiteX32" fmla="*/ 469900 w 1403350"/>
              <a:gd name="connsiteY32" fmla="*/ 1123950 h 4006850"/>
              <a:gd name="connsiteX33" fmla="*/ 457200 w 1403350"/>
              <a:gd name="connsiteY33" fmla="*/ 1282700 h 4006850"/>
              <a:gd name="connsiteX34" fmla="*/ 450850 w 1403350"/>
              <a:gd name="connsiteY34" fmla="*/ 1339850 h 4006850"/>
              <a:gd name="connsiteX35" fmla="*/ 444500 w 1403350"/>
              <a:gd name="connsiteY35" fmla="*/ 1409700 h 4006850"/>
              <a:gd name="connsiteX36" fmla="*/ 438150 w 1403350"/>
              <a:gd name="connsiteY36" fmla="*/ 1822450 h 4006850"/>
              <a:gd name="connsiteX37" fmla="*/ 431800 w 1403350"/>
              <a:gd name="connsiteY37" fmla="*/ 1841500 h 4006850"/>
              <a:gd name="connsiteX38" fmla="*/ 419100 w 1403350"/>
              <a:gd name="connsiteY38" fmla="*/ 2368550 h 4006850"/>
              <a:gd name="connsiteX39" fmla="*/ 412750 w 1403350"/>
              <a:gd name="connsiteY39" fmla="*/ 2628900 h 4006850"/>
              <a:gd name="connsiteX40" fmla="*/ 400050 w 1403350"/>
              <a:gd name="connsiteY40" fmla="*/ 2679700 h 4006850"/>
              <a:gd name="connsiteX41" fmla="*/ 393700 w 1403350"/>
              <a:gd name="connsiteY41" fmla="*/ 2755900 h 4006850"/>
              <a:gd name="connsiteX42" fmla="*/ 387350 w 1403350"/>
              <a:gd name="connsiteY42" fmla="*/ 2781300 h 4006850"/>
              <a:gd name="connsiteX43" fmla="*/ 381000 w 1403350"/>
              <a:gd name="connsiteY43" fmla="*/ 2870200 h 4006850"/>
              <a:gd name="connsiteX44" fmla="*/ 374650 w 1403350"/>
              <a:gd name="connsiteY44" fmla="*/ 2927350 h 4006850"/>
              <a:gd name="connsiteX45" fmla="*/ 368300 w 1403350"/>
              <a:gd name="connsiteY45" fmla="*/ 2959100 h 4006850"/>
              <a:gd name="connsiteX46" fmla="*/ 361950 w 1403350"/>
              <a:gd name="connsiteY46" fmla="*/ 2997200 h 4006850"/>
              <a:gd name="connsiteX47" fmla="*/ 355600 w 1403350"/>
              <a:gd name="connsiteY47" fmla="*/ 3079750 h 4006850"/>
              <a:gd name="connsiteX48" fmla="*/ 349250 w 1403350"/>
              <a:gd name="connsiteY48" fmla="*/ 3105150 h 4006850"/>
              <a:gd name="connsiteX49" fmla="*/ 342900 w 1403350"/>
              <a:gd name="connsiteY49" fmla="*/ 3333750 h 4006850"/>
              <a:gd name="connsiteX50" fmla="*/ 349250 w 1403350"/>
              <a:gd name="connsiteY50" fmla="*/ 3841750 h 4006850"/>
              <a:gd name="connsiteX51" fmla="*/ 355600 w 1403350"/>
              <a:gd name="connsiteY51" fmla="*/ 3860800 h 4006850"/>
              <a:gd name="connsiteX52" fmla="*/ 368300 w 1403350"/>
              <a:gd name="connsiteY52" fmla="*/ 3905250 h 4006850"/>
              <a:gd name="connsiteX53" fmla="*/ 400050 w 1403350"/>
              <a:gd name="connsiteY53" fmla="*/ 3937000 h 4006850"/>
              <a:gd name="connsiteX54" fmla="*/ 419100 w 1403350"/>
              <a:gd name="connsiteY54" fmla="*/ 3943350 h 4006850"/>
              <a:gd name="connsiteX55" fmla="*/ 438150 w 1403350"/>
              <a:gd name="connsiteY55" fmla="*/ 3956050 h 4006850"/>
              <a:gd name="connsiteX56" fmla="*/ 476250 w 1403350"/>
              <a:gd name="connsiteY56" fmla="*/ 3968750 h 4006850"/>
              <a:gd name="connsiteX57" fmla="*/ 495300 w 1403350"/>
              <a:gd name="connsiteY57" fmla="*/ 3975100 h 4006850"/>
              <a:gd name="connsiteX58" fmla="*/ 514350 w 1403350"/>
              <a:gd name="connsiteY58" fmla="*/ 3981450 h 4006850"/>
              <a:gd name="connsiteX59" fmla="*/ 546100 w 1403350"/>
              <a:gd name="connsiteY59" fmla="*/ 3987800 h 4006850"/>
              <a:gd name="connsiteX60" fmla="*/ 565150 w 1403350"/>
              <a:gd name="connsiteY60" fmla="*/ 3994150 h 4006850"/>
              <a:gd name="connsiteX61" fmla="*/ 641350 w 1403350"/>
              <a:gd name="connsiteY61" fmla="*/ 4006850 h 4006850"/>
              <a:gd name="connsiteX62" fmla="*/ 831850 w 1403350"/>
              <a:gd name="connsiteY62" fmla="*/ 4000500 h 4006850"/>
              <a:gd name="connsiteX63" fmla="*/ 844550 w 1403350"/>
              <a:gd name="connsiteY63" fmla="*/ 3975100 h 4006850"/>
              <a:gd name="connsiteX64" fmla="*/ 857250 w 1403350"/>
              <a:gd name="connsiteY64" fmla="*/ 3956050 h 4006850"/>
              <a:gd name="connsiteX65" fmla="*/ 863600 w 1403350"/>
              <a:gd name="connsiteY65" fmla="*/ 3937000 h 4006850"/>
              <a:gd name="connsiteX66" fmla="*/ 889000 w 1403350"/>
              <a:gd name="connsiteY66" fmla="*/ 3867150 h 4006850"/>
              <a:gd name="connsiteX67" fmla="*/ 895350 w 1403350"/>
              <a:gd name="connsiteY67" fmla="*/ 3848100 h 4006850"/>
              <a:gd name="connsiteX68" fmla="*/ 914400 w 1403350"/>
              <a:gd name="connsiteY68" fmla="*/ 3822700 h 4006850"/>
              <a:gd name="connsiteX69" fmla="*/ 927100 w 1403350"/>
              <a:gd name="connsiteY69" fmla="*/ 3752850 h 4006850"/>
              <a:gd name="connsiteX70" fmla="*/ 933450 w 1403350"/>
              <a:gd name="connsiteY70" fmla="*/ 3714750 h 4006850"/>
              <a:gd name="connsiteX71" fmla="*/ 946150 w 1403350"/>
              <a:gd name="connsiteY71" fmla="*/ 3663950 h 4006850"/>
              <a:gd name="connsiteX72" fmla="*/ 952500 w 1403350"/>
              <a:gd name="connsiteY72" fmla="*/ 3632200 h 4006850"/>
              <a:gd name="connsiteX73" fmla="*/ 965200 w 1403350"/>
              <a:gd name="connsiteY73" fmla="*/ 3600450 h 4006850"/>
              <a:gd name="connsiteX74" fmla="*/ 971550 w 1403350"/>
              <a:gd name="connsiteY74" fmla="*/ 3581400 h 4006850"/>
              <a:gd name="connsiteX75" fmla="*/ 984250 w 1403350"/>
              <a:gd name="connsiteY75" fmla="*/ 3467100 h 4006850"/>
              <a:gd name="connsiteX76" fmla="*/ 1003300 w 1403350"/>
              <a:gd name="connsiteY76" fmla="*/ 3365500 h 4006850"/>
              <a:gd name="connsiteX77" fmla="*/ 1022350 w 1403350"/>
              <a:gd name="connsiteY77" fmla="*/ 3092450 h 4006850"/>
              <a:gd name="connsiteX78" fmla="*/ 1028700 w 1403350"/>
              <a:gd name="connsiteY78" fmla="*/ 2755900 h 4006850"/>
              <a:gd name="connsiteX79" fmla="*/ 1041400 w 1403350"/>
              <a:gd name="connsiteY79" fmla="*/ 1568450 h 4006850"/>
              <a:gd name="connsiteX80" fmla="*/ 1054100 w 1403350"/>
              <a:gd name="connsiteY80" fmla="*/ 1397000 h 4006850"/>
              <a:gd name="connsiteX81" fmla="*/ 1066800 w 1403350"/>
              <a:gd name="connsiteY81" fmla="*/ 1327150 h 4006850"/>
              <a:gd name="connsiteX82" fmla="*/ 1073150 w 1403350"/>
              <a:gd name="connsiteY82" fmla="*/ 1257300 h 4006850"/>
              <a:gd name="connsiteX83" fmla="*/ 1085850 w 1403350"/>
              <a:gd name="connsiteY83" fmla="*/ 1187450 h 4006850"/>
              <a:gd name="connsiteX84" fmla="*/ 1098550 w 1403350"/>
              <a:gd name="connsiteY84" fmla="*/ 1123950 h 4006850"/>
              <a:gd name="connsiteX85" fmla="*/ 1104900 w 1403350"/>
              <a:gd name="connsiteY85" fmla="*/ 1066800 h 4006850"/>
              <a:gd name="connsiteX86" fmla="*/ 1130300 w 1403350"/>
              <a:gd name="connsiteY86" fmla="*/ 1022350 h 4006850"/>
              <a:gd name="connsiteX87" fmla="*/ 1149350 w 1403350"/>
              <a:gd name="connsiteY87" fmla="*/ 939800 h 4006850"/>
              <a:gd name="connsiteX88" fmla="*/ 1155700 w 1403350"/>
              <a:gd name="connsiteY88" fmla="*/ 914400 h 4006850"/>
              <a:gd name="connsiteX89" fmla="*/ 1168400 w 1403350"/>
              <a:gd name="connsiteY89" fmla="*/ 876300 h 4006850"/>
              <a:gd name="connsiteX90" fmla="*/ 1174750 w 1403350"/>
              <a:gd name="connsiteY90" fmla="*/ 850900 h 4006850"/>
              <a:gd name="connsiteX91" fmla="*/ 1187450 w 1403350"/>
              <a:gd name="connsiteY91" fmla="*/ 812800 h 4006850"/>
              <a:gd name="connsiteX92" fmla="*/ 1193800 w 1403350"/>
              <a:gd name="connsiteY92" fmla="*/ 787400 h 4006850"/>
              <a:gd name="connsiteX93" fmla="*/ 1206500 w 1403350"/>
              <a:gd name="connsiteY93" fmla="*/ 762000 h 4006850"/>
              <a:gd name="connsiteX94" fmla="*/ 1225550 w 1403350"/>
              <a:gd name="connsiteY94" fmla="*/ 698500 h 4006850"/>
              <a:gd name="connsiteX95" fmla="*/ 1244600 w 1403350"/>
              <a:gd name="connsiteY95" fmla="*/ 679450 h 4006850"/>
              <a:gd name="connsiteX96" fmla="*/ 1257300 w 1403350"/>
              <a:gd name="connsiteY96" fmla="*/ 660400 h 4006850"/>
              <a:gd name="connsiteX97" fmla="*/ 1276350 w 1403350"/>
              <a:gd name="connsiteY97" fmla="*/ 647700 h 4006850"/>
              <a:gd name="connsiteX98" fmla="*/ 1301750 w 1403350"/>
              <a:gd name="connsiteY98" fmla="*/ 622300 h 4006850"/>
              <a:gd name="connsiteX99" fmla="*/ 1333500 w 1403350"/>
              <a:gd name="connsiteY99" fmla="*/ 584200 h 4006850"/>
              <a:gd name="connsiteX100" fmla="*/ 1352550 w 1403350"/>
              <a:gd name="connsiteY100" fmla="*/ 565150 h 4006850"/>
              <a:gd name="connsiteX101" fmla="*/ 1384300 w 1403350"/>
              <a:gd name="connsiteY101" fmla="*/ 527050 h 4006850"/>
              <a:gd name="connsiteX102" fmla="*/ 1403350 w 1403350"/>
              <a:gd name="connsiteY102" fmla="*/ 514350 h 400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403350" h="4006850">
                <a:moveTo>
                  <a:pt x="0" y="514350"/>
                </a:moveTo>
                <a:cubicBezTo>
                  <a:pt x="2507" y="466726"/>
                  <a:pt x="2375" y="400873"/>
                  <a:pt x="12700" y="349250"/>
                </a:cubicBezTo>
                <a:cubicBezTo>
                  <a:pt x="14013" y="342686"/>
                  <a:pt x="16933" y="336550"/>
                  <a:pt x="19050" y="330200"/>
                </a:cubicBezTo>
                <a:cubicBezTo>
                  <a:pt x="22100" y="308852"/>
                  <a:pt x="27345" y="269676"/>
                  <a:pt x="31750" y="247650"/>
                </a:cubicBezTo>
                <a:cubicBezTo>
                  <a:pt x="33462" y="239092"/>
                  <a:pt x="34662" y="230272"/>
                  <a:pt x="38100" y="222250"/>
                </a:cubicBezTo>
                <a:cubicBezTo>
                  <a:pt x="41106" y="215235"/>
                  <a:pt x="47387" y="210026"/>
                  <a:pt x="50800" y="203200"/>
                </a:cubicBezTo>
                <a:cubicBezTo>
                  <a:pt x="53793" y="197213"/>
                  <a:pt x="53041" y="189434"/>
                  <a:pt x="57150" y="184150"/>
                </a:cubicBezTo>
                <a:cubicBezTo>
                  <a:pt x="104948" y="122695"/>
                  <a:pt x="76361" y="158670"/>
                  <a:pt x="114300" y="139700"/>
                </a:cubicBezTo>
                <a:cubicBezTo>
                  <a:pt x="121126" y="136287"/>
                  <a:pt x="127140" y="131436"/>
                  <a:pt x="133350" y="127000"/>
                </a:cubicBezTo>
                <a:cubicBezTo>
                  <a:pt x="141962" y="120849"/>
                  <a:pt x="149284" y="112683"/>
                  <a:pt x="158750" y="107950"/>
                </a:cubicBezTo>
                <a:cubicBezTo>
                  <a:pt x="170724" y="101963"/>
                  <a:pt x="184150" y="99483"/>
                  <a:pt x="196850" y="95250"/>
                </a:cubicBezTo>
                <a:lnTo>
                  <a:pt x="215900" y="88900"/>
                </a:lnTo>
                <a:cubicBezTo>
                  <a:pt x="222250" y="86783"/>
                  <a:pt x="228456" y="84173"/>
                  <a:pt x="234950" y="82550"/>
                </a:cubicBezTo>
                <a:cubicBezTo>
                  <a:pt x="243417" y="80433"/>
                  <a:pt x="251991" y="78708"/>
                  <a:pt x="260350" y="76200"/>
                </a:cubicBezTo>
                <a:cubicBezTo>
                  <a:pt x="273172" y="72353"/>
                  <a:pt x="285750" y="67733"/>
                  <a:pt x="298450" y="63500"/>
                </a:cubicBezTo>
                <a:lnTo>
                  <a:pt x="336550" y="50800"/>
                </a:lnTo>
                <a:cubicBezTo>
                  <a:pt x="342900" y="48683"/>
                  <a:pt x="349106" y="46073"/>
                  <a:pt x="355600" y="44450"/>
                </a:cubicBezTo>
                <a:cubicBezTo>
                  <a:pt x="364067" y="42333"/>
                  <a:pt x="372609" y="40498"/>
                  <a:pt x="381000" y="38100"/>
                </a:cubicBezTo>
                <a:cubicBezTo>
                  <a:pt x="387436" y="36261"/>
                  <a:pt x="393956" y="34520"/>
                  <a:pt x="400050" y="31750"/>
                </a:cubicBezTo>
                <a:cubicBezTo>
                  <a:pt x="417285" y="23916"/>
                  <a:pt x="432889" y="12337"/>
                  <a:pt x="450850" y="6350"/>
                </a:cubicBezTo>
                <a:lnTo>
                  <a:pt x="469900" y="0"/>
                </a:lnTo>
                <a:cubicBezTo>
                  <a:pt x="491067" y="2117"/>
                  <a:pt x="513408" y="-920"/>
                  <a:pt x="533400" y="6350"/>
                </a:cubicBezTo>
                <a:cubicBezTo>
                  <a:pt x="539690" y="8637"/>
                  <a:pt x="536757" y="19413"/>
                  <a:pt x="539750" y="25400"/>
                </a:cubicBezTo>
                <a:cubicBezTo>
                  <a:pt x="543163" y="32226"/>
                  <a:pt x="548217" y="38100"/>
                  <a:pt x="552450" y="44450"/>
                </a:cubicBezTo>
                <a:cubicBezTo>
                  <a:pt x="575267" y="204166"/>
                  <a:pt x="563888" y="107713"/>
                  <a:pt x="552450" y="450850"/>
                </a:cubicBezTo>
                <a:cubicBezTo>
                  <a:pt x="552227" y="457540"/>
                  <a:pt x="548217" y="463550"/>
                  <a:pt x="546100" y="469900"/>
                </a:cubicBezTo>
                <a:cubicBezTo>
                  <a:pt x="541867" y="516467"/>
                  <a:pt x="536731" y="562960"/>
                  <a:pt x="533400" y="609600"/>
                </a:cubicBezTo>
                <a:cubicBezTo>
                  <a:pt x="531283" y="639233"/>
                  <a:pt x="530521" y="668995"/>
                  <a:pt x="527050" y="698500"/>
                </a:cubicBezTo>
                <a:cubicBezTo>
                  <a:pt x="526268" y="705148"/>
                  <a:pt x="522817" y="711200"/>
                  <a:pt x="520700" y="717550"/>
                </a:cubicBezTo>
                <a:cubicBezTo>
                  <a:pt x="508708" y="813486"/>
                  <a:pt x="520207" y="727102"/>
                  <a:pt x="508000" y="806450"/>
                </a:cubicBezTo>
                <a:cubicBezTo>
                  <a:pt x="499661" y="860653"/>
                  <a:pt x="506849" y="835302"/>
                  <a:pt x="495300" y="869950"/>
                </a:cubicBezTo>
                <a:cubicBezTo>
                  <a:pt x="488524" y="930932"/>
                  <a:pt x="487365" y="936589"/>
                  <a:pt x="482600" y="1003300"/>
                </a:cubicBezTo>
                <a:cubicBezTo>
                  <a:pt x="474602" y="1115272"/>
                  <a:pt x="487223" y="1071980"/>
                  <a:pt x="469900" y="1123950"/>
                </a:cubicBezTo>
                <a:cubicBezTo>
                  <a:pt x="455541" y="1253185"/>
                  <a:pt x="472291" y="1094060"/>
                  <a:pt x="457200" y="1282700"/>
                </a:cubicBezTo>
                <a:cubicBezTo>
                  <a:pt x="455672" y="1301806"/>
                  <a:pt x="452757" y="1320778"/>
                  <a:pt x="450850" y="1339850"/>
                </a:cubicBezTo>
                <a:cubicBezTo>
                  <a:pt x="448524" y="1363113"/>
                  <a:pt x="446617" y="1386417"/>
                  <a:pt x="444500" y="1409700"/>
                </a:cubicBezTo>
                <a:cubicBezTo>
                  <a:pt x="442383" y="1547283"/>
                  <a:pt x="442195" y="1684910"/>
                  <a:pt x="438150" y="1822450"/>
                </a:cubicBezTo>
                <a:cubicBezTo>
                  <a:pt x="437953" y="1829141"/>
                  <a:pt x="431983" y="1834809"/>
                  <a:pt x="431800" y="1841500"/>
                </a:cubicBezTo>
                <a:cubicBezTo>
                  <a:pt x="415442" y="2438578"/>
                  <a:pt x="438606" y="2114977"/>
                  <a:pt x="419100" y="2368550"/>
                </a:cubicBezTo>
                <a:cubicBezTo>
                  <a:pt x="416983" y="2455333"/>
                  <a:pt x="418055" y="2542253"/>
                  <a:pt x="412750" y="2628900"/>
                </a:cubicBezTo>
                <a:cubicBezTo>
                  <a:pt x="411683" y="2646322"/>
                  <a:pt x="400050" y="2679700"/>
                  <a:pt x="400050" y="2679700"/>
                </a:cubicBezTo>
                <a:cubicBezTo>
                  <a:pt x="397933" y="2705100"/>
                  <a:pt x="396861" y="2730609"/>
                  <a:pt x="393700" y="2755900"/>
                </a:cubicBezTo>
                <a:cubicBezTo>
                  <a:pt x="392618" y="2764560"/>
                  <a:pt x="388314" y="2772626"/>
                  <a:pt x="387350" y="2781300"/>
                </a:cubicBezTo>
                <a:cubicBezTo>
                  <a:pt x="384069" y="2810827"/>
                  <a:pt x="383574" y="2840603"/>
                  <a:pt x="381000" y="2870200"/>
                </a:cubicBezTo>
                <a:cubicBezTo>
                  <a:pt x="379340" y="2889295"/>
                  <a:pt x="377361" y="2908375"/>
                  <a:pt x="374650" y="2927350"/>
                </a:cubicBezTo>
                <a:cubicBezTo>
                  <a:pt x="373124" y="2938034"/>
                  <a:pt x="370231" y="2948481"/>
                  <a:pt x="368300" y="2959100"/>
                </a:cubicBezTo>
                <a:cubicBezTo>
                  <a:pt x="365997" y="2971768"/>
                  <a:pt x="364067" y="2984500"/>
                  <a:pt x="361950" y="2997200"/>
                </a:cubicBezTo>
                <a:cubicBezTo>
                  <a:pt x="359833" y="3024717"/>
                  <a:pt x="358825" y="3052341"/>
                  <a:pt x="355600" y="3079750"/>
                </a:cubicBezTo>
                <a:cubicBezTo>
                  <a:pt x="354580" y="3088417"/>
                  <a:pt x="349686" y="3096434"/>
                  <a:pt x="349250" y="3105150"/>
                </a:cubicBezTo>
                <a:cubicBezTo>
                  <a:pt x="345443" y="3181284"/>
                  <a:pt x="345017" y="3257550"/>
                  <a:pt x="342900" y="3333750"/>
                </a:cubicBezTo>
                <a:cubicBezTo>
                  <a:pt x="345017" y="3503083"/>
                  <a:pt x="345171" y="3672453"/>
                  <a:pt x="349250" y="3841750"/>
                </a:cubicBezTo>
                <a:cubicBezTo>
                  <a:pt x="349411" y="3848442"/>
                  <a:pt x="353761" y="3854364"/>
                  <a:pt x="355600" y="3860800"/>
                </a:cubicBezTo>
                <a:cubicBezTo>
                  <a:pt x="358313" y="3870295"/>
                  <a:pt x="363225" y="3895100"/>
                  <a:pt x="368300" y="3905250"/>
                </a:cubicBezTo>
                <a:cubicBezTo>
                  <a:pt x="376767" y="3922183"/>
                  <a:pt x="383117" y="3928533"/>
                  <a:pt x="400050" y="3937000"/>
                </a:cubicBezTo>
                <a:cubicBezTo>
                  <a:pt x="406037" y="3939993"/>
                  <a:pt x="413113" y="3940357"/>
                  <a:pt x="419100" y="3943350"/>
                </a:cubicBezTo>
                <a:cubicBezTo>
                  <a:pt x="425926" y="3946763"/>
                  <a:pt x="431176" y="3952950"/>
                  <a:pt x="438150" y="3956050"/>
                </a:cubicBezTo>
                <a:cubicBezTo>
                  <a:pt x="450383" y="3961487"/>
                  <a:pt x="463550" y="3964517"/>
                  <a:pt x="476250" y="3968750"/>
                </a:cubicBezTo>
                <a:lnTo>
                  <a:pt x="495300" y="3975100"/>
                </a:lnTo>
                <a:cubicBezTo>
                  <a:pt x="501650" y="3977217"/>
                  <a:pt x="507786" y="3980137"/>
                  <a:pt x="514350" y="3981450"/>
                </a:cubicBezTo>
                <a:cubicBezTo>
                  <a:pt x="524933" y="3983567"/>
                  <a:pt x="535629" y="3985182"/>
                  <a:pt x="546100" y="3987800"/>
                </a:cubicBezTo>
                <a:cubicBezTo>
                  <a:pt x="552594" y="3989423"/>
                  <a:pt x="558586" y="3992837"/>
                  <a:pt x="565150" y="3994150"/>
                </a:cubicBezTo>
                <a:cubicBezTo>
                  <a:pt x="590400" y="3999200"/>
                  <a:pt x="641350" y="4006850"/>
                  <a:pt x="641350" y="4006850"/>
                </a:cubicBezTo>
                <a:lnTo>
                  <a:pt x="831850" y="4000500"/>
                </a:lnTo>
                <a:cubicBezTo>
                  <a:pt x="841203" y="3999039"/>
                  <a:pt x="839854" y="3983319"/>
                  <a:pt x="844550" y="3975100"/>
                </a:cubicBezTo>
                <a:cubicBezTo>
                  <a:pt x="848336" y="3968474"/>
                  <a:pt x="853837" y="3962876"/>
                  <a:pt x="857250" y="3956050"/>
                </a:cubicBezTo>
                <a:cubicBezTo>
                  <a:pt x="860243" y="3950063"/>
                  <a:pt x="861250" y="3943267"/>
                  <a:pt x="863600" y="3937000"/>
                </a:cubicBezTo>
                <a:cubicBezTo>
                  <a:pt x="890108" y="3866313"/>
                  <a:pt x="862318" y="3947195"/>
                  <a:pt x="889000" y="3867150"/>
                </a:cubicBezTo>
                <a:cubicBezTo>
                  <a:pt x="891117" y="3860800"/>
                  <a:pt x="891334" y="3853455"/>
                  <a:pt x="895350" y="3848100"/>
                </a:cubicBezTo>
                <a:lnTo>
                  <a:pt x="914400" y="3822700"/>
                </a:lnTo>
                <a:cubicBezTo>
                  <a:pt x="933112" y="3710430"/>
                  <a:pt x="909350" y="3850475"/>
                  <a:pt x="927100" y="3752850"/>
                </a:cubicBezTo>
                <a:cubicBezTo>
                  <a:pt x="929403" y="3740182"/>
                  <a:pt x="930752" y="3727339"/>
                  <a:pt x="933450" y="3714750"/>
                </a:cubicBezTo>
                <a:cubicBezTo>
                  <a:pt x="937107" y="3697683"/>
                  <a:pt x="942225" y="3680957"/>
                  <a:pt x="946150" y="3663950"/>
                </a:cubicBezTo>
                <a:cubicBezTo>
                  <a:pt x="948577" y="3653433"/>
                  <a:pt x="949399" y="3642538"/>
                  <a:pt x="952500" y="3632200"/>
                </a:cubicBezTo>
                <a:cubicBezTo>
                  <a:pt x="955775" y="3621282"/>
                  <a:pt x="961198" y="3611123"/>
                  <a:pt x="965200" y="3600450"/>
                </a:cubicBezTo>
                <a:cubicBezTo>
                  <a:pt x="967550" y="3594183"/>
                  <a:pt x="969433" y="3587750"/>
                  <a:pt x="971550" y="3581400"/>
                </a:cubicBezTo>
                <a:cubicBezTo>
                  <a:pt x="976883" y="3517408"/>
                  <a:pt x="974764" y="3517693"/>
                  <a:pt x="984250" y="3467100"/>
                </a:cubicBezTo>
                <a:cubicBezTo>
                  <a:pt x="987281" y="3450935"/>
                  <a:pt x="1000675" y="3389128"/>
                  <a:pt x="1003300" y="3365500"/>
                </a:cubicBezTo>
                <a:cubicBezTo>
                  <a:pt x="1009659" y="3308265"/>
                  <a:pt x="1022071" y="3096770"/>
                  <a:pt x="1022350" y="3092450"/>
                </a:cubicBezTo>
                <a:cubicBezTo>
                  <a:pt x="1024467" y="2980267"/>
                  <a:pt x="1027298" y="2868095"/>
                  <a:pt x="1028700" y="2755900"/>
                </a:cubicBezTo>
                <a:cubicBezTo>
                  <a:pt x="1033648" y="2360092"/>
                  <a:pt x="1035579" y="1964247"/>
                  <a:pt x="1041400" y="1568450"/>
                </a:cubicBezTo>
                <a:cubicBezTo>
                  <a:pt x="1041818" y="1540047"/>
                  <a:pt x="1048401" y="1436890"/>
                  <a:pt x="1054100" y="1397000"/>
                </a:cubicBezTo>
                <a:cubicBezTo>
                  <a:pt x="1057447" y="1373573"/>
                  <a:pt x="1063603" y="1350598"/>
                  <a:pt x="1066800" y="1327150"/>
                </a:cubicBezTo>
                <a:cubicBezTo>
                  <a:pt x="1069959" y="1303985"/>
                  <a:pt x="1070568" y="1280536"/>
                  <a:pt x="1073150" y="1257300"/>
                </a:cubicBezTo>
                <a:cubicBezTo>
                  <a:pt x="1081221" y="1184661"/>
                  <a:pt x="1075586" y="1238770"/>
                  <a:pt x="1085850" y="1187450"/>
                </a:cubicBezTo>
                <a:cubicBezTo>
                  <a:pt x="1101419" y="1109603"/>
                  <a:pt x="1083801" y="1182948"/>
                  <a:pt x="1098550" y="1123950"/>
                </a:cubicBezTo>
                <a:cubicBezTo>
                  <a:pt x="1100667" y="1104900"/>
                  <a:pt x="1100590" y="1085476"/>
                  <a:pt x="1104900" y="1066800"/>
                </a:cubicBezTo>
                <a:cubicBezTo>
                  <a:pt x="1107743" y="1054478"/>
                  <a:pt x="1123047" y="1033229"/>
                  <a:pt x="1130300" y="1022350"/>
                </a:cubicBezTo>
                <a:cubicBezTo>
                  <a:pt x="1140073" y="973484"/>
                  <a:pt x="1134032" y="1001071"/>
                  <a:pt x="1149350" y="939800"/>
                </a:cubicBezTo>
                <a:cubicBezTo>
                  <a:pt x="1151467" y="931333"/>
                  <a:pt x="1152940" y="922679"/>
                  <a:pt x="1155700" y="914400"/>
                </a:cubicBezTo>
                <a:cubicBezTo>
                  <a:pt x="1159933" y="901700"/>
                  <a:pt x="1164553" y="889122"/>
                  <a:pt x="1168400" y="876300"/>
                </a:cubicBezTo>
                <a:cubicBezTo>
                  <a:pt x="1170908" y="867941"/>
                  <a:pt x="1172242" y="859259"/>
                  <a:pt x="1174750" y="850900"/>
                </a:cubicBezTo>
                <a:cubicBezTo>
                  <a:pt x="1178597" y="838078"/>
                  <a:pt x="1184203" y="825787"/>
                  <a:pt x="1187450" y="812800"/>
                </a:cubicBezTo>
                <a:cubicBezTo>
                  <a:pt x="1189567" y="804333"/>
                  <a:pt x="1190736" y="795572"/>
                  <a:pt x="1193800" y="787400"/>
                </a:cubicBezTo>
                <a:cubicBezTo>
                  <a:pt x="1197124" y="778537"/>
                  <a:pt x="1203176" y="770863"/>
                  <a:pt x="1206500" y="762000"/>
                </a:cubicBezTo>
                <a:cubicBezTo>
                  <a:pt x="1211680" y="748187"/>
                  <a:pt x="1216865" y="707185"/>
                  <a:pt x="1225550" y="698500"/>
                </a:cubicBezTo>
                <a:cubicBezTo>
                  <a:pt x="1231900" y="692150"/>
                  <a:pt x="1238851" y="686349"/>
                  <a:pt x="1244600" y="679450"/>
                </a:cubicBezTo>
                <a:cubicBezTo>
                  <a:pt x="1249486" y="673587"/>
                  <a:pt x="1251904" y="665796"/>
                  <a:pt x="1257300" y="660400"/>
                </a:cubicBezTo>
                <a:cubicBezTo>
                  <a:pt x="1262696" y="655004"/>
                  <a:pt x="1270000" y="651933"/>
                  <a:pt x="1276350" y="647700"/>
                </a:cubicBezTo>
                <a:cubicBezTo>
                  <a:pt x="1288445" y="611414"/>
                  <a:pt x="1272721" y="641652"/>
                  <a:pt x="1301750" y="622300"/>
                </a:cubicBezTo>
                <a:cubicBezTo>
                  <a:pt x="1322621" y="608386"/>
                  <a:pt x="1318858" y="601771"/>
                  <a:pt x="1333500" y="584200"/>
                </a:cubicBezTo>
                <a:cubicBezTo>
                  <a:pt x="1339249" y="577301"/>
                  <a:pt x="1346801" y="572049"/>
                  <a:pt x="1352550" y="565150"/>
                </a:cubicBezTo>
                <a:cubicBezTo>
                  <a:pt x="1375255" y="537905"/>
                  <a:pt x="1353943" y="552348"/>
                  <a:pt x="1384300" y="527050"/>
                </a:cubicBezTo>
                <a:cubicBezTo>
                  <a:pt x="1390163" y="522164"/>
                  <a:pt x="1403350" y="514350"/>
                  <a:pt x="1403350" y="514350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/>
          <p:cNvSpPr/>
          <p:nvPr/>
        </p:nvSpPr>
        <p:spPr>
          <a:xfrm>
            <a:off x="5232400" y="2190751"/>
            <a:ext cx="1555750" cy="2952749"/>
          </a:xfrm>
          <a:custGeom>
            <a:avLst/>
            <a:gdLst>
              <a:gd name="connsiteX0" fmla="*/ 0 w 1555750"/>
              <a:gd name="connsiteY0" fmla="*/ 2165357 h 2971807"/>
              <a:gd name="connsiteX1" fmla="*/ 25400 w 1555750"/>
              <a:gd name="connsiteY1" fmla="*/ 2063757 h 2971807"/>
              <a:gd name="connsiteX2" fmla="*/ 38100 w 1555750"/>
              <a:gd name="connsiteY2" fmla="*/ 2025657 h 2971807"/>
              <a:gd name="connsiteX3" fmla="*/ 44450 w 1555750"/>
              <a:gd name="connsiteY3" fmla="*/ 2006607 h 2971807"/>
              <a:gd name="connsiteX4" fmla="*/ 50800 w 1555750"/>
              <a:gd name="connsiteY4" fmla="*/ 1809757 h 2971807"/>
              <a:gd name="connsiteX5" fmla="*/ 57150 w 1555750"/>
              <a:gd name="connsiteY5" fmla="*/ 1765307 h 2971807"/>
              <a:gd name="connsiteX6" fmla="*/ 63500 w 1555750"/>
              <a:gd name="connsiteY6" fmla="*/ 1708157 h 2971807"/>
              <a:gd name="connsiteX7" fmla="*/ 76200 w 1555750"/>
              <a:gd name="connsiteY7" fmla="*/ 1543057 h 2971807"/>
              <a:gd name="connsiteX8" fmla="*/ 82550 w 1555750"/>
              <a:gd name="connsiteY8" fmla="*/ 1524007 h 2971807"/>
              <a:gd name="connsiteX9" fmla="*/ 88900 w 1555750"/>
              <a:gd name="connsiteY9" fmla="*/ 1498607 h 2971807"/>
              <a:gd name="connsiteX10" fmla="*/ 101600 w 1555750"/>
              <a:gd name="connsiteY10" fmla="*/ 1428757 h 2971807"/>
              <a:gd name="connsiteX11" fmla="*/ 107950 w 1555750"/>
              <a:gd name="connsiteY11" fmla="*/ 1371607 h 2971807"/>
              <a:gd name="connsiteX12" fmla="*/ 120650 w 1555750"/>
              <a:gd name="connsiteY12" fmla="*/ 704857 h 2971807"/>
              <a:gd name="connsiteX13" fmla="*/ 133350 w 1555750"/>
              <a:gd name="connsiteY13" fmla="*/ 615957 h 2971807"/>
              <a:gd name="connsiteX14" fmla="*/ 146050 w 1555750"/>
              <a:gd name="connsiteY14" fmla="*/ 495307 h 2971807"/>
              <a:gd name="connsiteX15" fmla="*/ 152400 w 1555750"/>
              <a:gd name="connsiteY15" fmla="*/ 469907 h 2971807"/>
              <a:gd name="connsiteX16" fmla="*/ 158750 w 1555750"/>
              <a:gd name="connsiteY16" fmla="*/ 419107 h 2971807"/>
              <a:gd name="connsiteX17" fmla="*/ 171450 w 1555750"/>
              <a:gd name="connsiteY17" fmla="*/ 381007 h 2971807"/>
              <a:gd name="connsiteX18" fmla="*/ 190500 w 1555750"/>
              <a:gd name="connsiteY18" fmla="*/ 311157 h 2971807"/>
              <a:gd name="connsiteX19" fmla="*/ 203200 w 1555750"/>
              <a:gd name="connsiteY19" fmla="*/ 292107 h 2971807"/>
              <a:gd name="connsiteX20" fmla="*/ 222250 w 1555750"/>
              <a:gd name="connsiteY20" fmla="*/ 247657 h 2971807"/>
              <a:gd name="connsiteX21" fmla="*/ 228600 w 1555750"/>
              <a:gd name="connsiteY21" fmla="*/ 228607 h 2971807"/>
              <a:gd name="connsiteX22" fmla="*/ 260350 w 1555750"/>
              <a:gd name="connsiteY22" fmla="*/ 184157 h 2971807"/>
              <a:gd name="connsiteX23" fmla="*/ 273050 w 1555750"/>
              <a:gd name="connsiteY23" fmla="*/ 146057 h 2971807"/>
              <a:gd name="connsiteX24" fmla="*/ 285750 w 1555750"/>
              <a:gd name="connsiteY24" fmla="*/ 127007 h 2971807"/>
              <a:gd name="connsiteX25" fmla="*/ 317500 w 1555750"/>
              <a:gd name="connsiteY25" fmla="*/ 69857 h 2971807"/>
              <a:gd name="connsiteX26" fmla="*/ 355600 w 1555750"/>
              <a:gd name="connsiteY26" fmla="*/ 31757 h 2971807"/>
              <a:gd name="connsiteX27" fmla="*/ 393700 w 1555750"/>
              <a:gd name="connsiteY27" fmla="*/ 19057 h 2971807"/>
              <a:gd name="connsiteX28" fmla="*/ 482600 w 1555750"/>
              <a:gd name="connsiteY28" fmla="*/ 6357 h 2971807"/>
              <a:gd name="connsiteX29" fmla="*/ 501650 w 1555750"/>
              <a:gd name="connsiteY29" fmla="*/ 7 h 2971807"/>
              <a:gd name="connsiteX30" fmla="*/ 679450 w 1555750"/>
              <a:gd name="connsiteY30" fmla="*/ 19057 h 2971807"/>
              <a:gd name="connsiteX31" fmla="*/ 742950 w 1555750"/>
              <a:gd name="connsiteY31" fmla="*/ 38107 h 2971807"/>
              <a:gd name="connsiteX32" fmla="*/ 762000 w 1555750"/>
              <a:gd name="connsiteY32" fmla="*/ 44457 h 2971807"/>
              <a:gd name="connsiteX33" fmla="*/ 774700 w 1555750"/>
              <a:gd name="connsiteY33" fmla="*/ 63507 h 2971807"/>
              <a:gd name="connsiteX34" fmla="*/ 800100 w 1555750"/>
              <a:gd name="connsiteY34" fmla="*/ 82557 h 2971807"/>
              <a:gd name="connsiteX35" fmla="*/ 831850 w 1555750"/>
              <a:gd name="connsiteY35" fmla="*/ 120657 h 2971807"/>
              <a:gd name="connsiteX36" fmla="*/ 838200 w 1555750"/>
              <a:gd name="connsiteY36" fmla="*/ 139707 h 2971807"/>
              <a:gd name="connsiteX37" fmla="*/ 857250 w 1555750"/>
              <a:gd name="connsiteY37" fmla="*/ 152407 h 2971807"/>
              <a:gd name="connsiteX38" fmla="*/ 863600 w 1555750"/>
              <a:gd name="connsiteY38" fmla="*/ 184157 h 2971807"/>
              <a:gd name="connsiteX39" fmla="*/ 869950 w 1555750"/>
              <a:gd name="connsiteY39" fmla="*/ 203207 h 2971807"/>
              <a:gd name="connsiteX40" fmla="*/ 876300 w 1555750"/>
              <a:gd name="connsiteY40" fmla="*/ 228607 h 2971807"/>
              <a:gd name="connsiteX41" fmla="*/ 901700 w 1555750"/>
              <a:gd name="connsiteY41" fmla="*/ 298457 h 2971807"/>
              <a:gd name="connsiteX42" fmla="*/ 908050 w 1555750"/>
              <a:gd name="connsiteY42" fmla="*/ 323857 h 2971807"/>
              <a:gd name="connsiteX43" fmla="*/ 920750 w 1555750"/>
              <a:gd name="connsiteY43" fmla="*/ 368307 h 2971807"/>
              <a:gd name="connsiteX44" fmla="*/ 927100 w 1555750"/>
              <a:gd name="connsiteY44" fmla="*/ 444507 h 2971807"/>
              <a:gd name="connsiteX45" fmla="*/ 939800 w 1555750"/>
              <a:gd name="connsiteY45" fmla="*/ 520707 h 2971807"/>
              <a:gd name="connsiteX46" fmla="*/ 946150 w 1555750"/>
              <a:gd name="connsiteY46" fmla="*/ 857257 h 2971807"/>
              <a:gd name="connsiteX47" fmla="*/ 952500 w 1555750"/>
              <a:gd name="connsiteY47" fmla="*/ 895357 h 2971807"/>
              <a:gd name="connsiteX48" fmla="*/ 946150 w 1555750"/>
              <a:gd name="connsiteY48" fmla="*/ 1352557 h 2971807"/>
              <a:gd name="connsiteX49" fmla="*/ 927100 w 1555750"/>
              <a:gd name="connsiteY49" fmla="*/ 1435107 h 2971807"/>
              <a:gd name="connsiteX50" fmla="*/ 920750 w 1555750"/>
              <a:gd name="connsiteY50" fmla="*/ 1504957 h 2971807"/>
              <a:gd name="connsiteX51" fmla="*/ 914400 w 1555750"/>
              <a:gd name="connsiteY51" fmla="*/ 1530357 h 2971807"/>
              <a:gd name="connsiteX52" fmla="*/ 908050 w 1555750"/>
              <a:gd name="connsiteY52" fmla="*/ 1581157 h 2971807"/>
              <a:gd name="connsiteX53" fmla="*/ 901700 w 1555750"/>
              <a:gd name="connsiteY53" fmla="*/ 1600207 h 2971807"/>
              <a:gd name="connsiteX54" fmla="*/ 882650 w 1555750"/>
              <a:gd name="connsiteY54" fmla="*/ 1663707 h 2971807"/>
              <a:gd name="connsiteX55" fmla="*/ 876300 w 1555750"/>
              <a:gd name="connsiteY55" fmla="*/ 1714507 h 2971807"/>
              <a:gd name="connsiteX56" fmla="*/ 869950 w 1555750"/>
              <a:gd name="connsiteY56" fmla="*/ 1746257 h 2971807"/>
              <a:gd name="connsiteX57" fmla="*/ 857250 w 1555750"/>
              <a:gd name="connsiteY57" fmla="*/ 1835157 h 2971807"/>
              <a:gd name="connsiteX58" fmla="*/ 850900 w 1555750"/>
              <a:gd name="connsiteY58" fmla="*/ 1866907 h 2971807"/>
              <a:gd name="connsiteX59" fmla="*/ 838200 w 1555750"/>
              <a:gd name="connsiteY59" fmla="*/ 1892307 h 2971807"/>
              <a:gd name="connsiteX60" fmla="*/ 831850 w 1555750"/>
              <a:gd name="connsiteY60" fmla="*/ 1930407 h 2971807"/>
              <a:gd name="connsiteX61" fmla="*/ 812800 w 1555750"/>
              <a:gd name="connsiteY61" fmla="*/ 1993907 h 2971807"/>
              <a:gd name="connsiteX62" fmla="*/ 806450 w 1555750"/>
              <a:gd name="connsiteY62" fmla="*/ 2032007 h 2971807"/>
              <a:gd name="connsiteX63" fmla="*/ 787400 w 1555750"/>
              <a:gd name="connsiteY63" fmla="*/ 2076457 h 2971807"/>
              <a:gd name="connsiteX64" fmla="*/ 762000 w 1555750"/>
              <a:gd name="connsiteY64" fmla="*/ 2120907 h 2971807"/>
              <a:gd name="connsiteX65" fmla="*/ 717550 w 1555750"/>
              <a:gd name="connsiteY65" fmla="*/ 2241557 h 2971807"/>
              <a:gd name="connsiteX66" fmla="*/ 692150 w 1555750"/>
              <a:gd name="connsiteY66" fmla="*/ 2286007 h 2971807"/>
              <a:gd name="connsiteX67" fmla="*/ 673100 w 1555750"/>
              <a:gd name="connsiteY67" fmla="*/ 2355857 h 2971807"/>
              <a:gd name="connsiteX68" fmla="*/ 666750 w 1555750"/>
              <a:gd name="connsiteY68" fmla="*/ 2381257 h 2971807"/>
              <a:gd name="connsiteX69" fmla="*/ 660400 w 1555750"/>
              <a:gd name="connsiteY69" fmla="*/ 2413007 h 2971807"/>
              <a:gd name="connsiteX70" fmla="*/ 647700 w 1555750"/>
              <a:gd name="connsiteY70" fmla="*/ 2457457 h 2971807"/>
              <a:gd name="connsiteX71" fmla="*/ 641350 w 1555750"/>
              <a:gd name="connsiteY71" fmla="*/ 2520957 h 2971807"/>
              <a:gd name="connsiteX72" fmla="*/ 635000 w 1555750"/>
              <a:gd name="connsiteY72" fmla="*/ 2540007 h 2971807"/>
              <a:gd name="connsiteX73" fmla="*/ 628650 w 1555750"/>
              <a:gd name="connsiteY73" fmla="*/ 2590807 h 2971807"/>
              <a:gd name="connsiteX74" fmla="*/ 635000 w 1555750"/>
              <a:gd name="connsiteY74" fmla="*/ 2889257 h 2971807"/>
              <a:gd name="connsiteX75" fmla="*/ 660400 w 1555750"/>
              <a:gd name="connsiteY75" fmla="*/ 2908307 h 2971807"/>
              <a:gd name="connsiteX76" fmla="*/ 685800 w 1555750"/>
              <a:gd name="connsiteY76" fmla="*/ 2946407 h 2971807"/>
              <a:gd name="connsiteX77" fmla="*/ 723900 w 1555750"/>
              <a:gd name="connsiteY77" fmla="*/ 2952757 h 2971807"/>
              <a:gd name="connsiteX78" fmla="*/ 742950 w 1555750"/>
              <a:gd name="connsiteY78" fmla="*/ 2959107 h 2971807"/>
              <a:gd name="connsiteX79" fmla="*/ 806450 w 1555750"/>
              <a:gd name="connsiteY79" fmla="*/ 2971807 h 2971807"/>
              <a:gd name="connsiteX80" fmla="*/ 876300 w 1555750"/>
              <a:gd name="connsiteY80" fmla="*/ 2965457 h 2971807"/>
              <a:gd name="connsiteX81" fmla="*/ 952500 w 1555750"/>
              <a:gd name="connsiteY81" fmla="*/ 2952757 h 2971807"/>
              <a:gd name="connsiteX82" fmla="*/ 996950 w 1555750"/>
              <a:gd name="connsiteY82" fmla="*/ 2946407 h 2971807"/>
              <a:gd name="connsiteX83" fmla="*/ 1035050 w 1555750"/>
              <a:gd name="connsiteY83" fmla="*/ 2927357 h 2971807"/>
              <a:gd name="connsiteX84" fmla="*/ 1092200 w 1555750"/>
              <a:gd name="connsiteY84" fmla="*/ 2895607 h 2971807"/>
              <a:gd name="connsiteX85" fmla="*/ 1149350 w 1555750"/>
              <a:gd name="connsiteY85" fmla="*/ 2851157 h 2971807"/>
              <a:gd name="connsiteX86" fmla="*/ 1187450 w 1555750"/>
              <a:gd name="connsiteY86" fmla="*/ 2800357 h 2971807"/>
              <a:gd name="connsiteX87" fmla="*/ 1257300 w 1555750"/>
              <a:gd name="connsiteY87" fmla="*/ 2724157 h 2971807"/>
              <a:gd name="connsiteX88" fmla="*/ 1282700 w 1555750"/>
              <a:gd name="connsiteY88" fmla="*/ 2686057 h 2971807"/>
              <a:gd name="connsiteX89" fmla="*/ 1289050 w 1555750"/>
              <a:gd name="connsiteY89" fmla="*/ 2667007 h 2971807"/>
              <a:gd name="connsiteX90" fmla="*/ 1308100 w 1555750"/>
              <a:gd name="connsiteY90" fmla="*/ 2647957 h 2971807"/>
              <a:gd name="connsiteX91" fmla="*/ 1327150 w 1555750"/>
              <a:gd name="connsiteY91" fmla="*/ 2603507 h 2971807"/>
              <a:gd name="connsiteX92" fmla="*/ 1339850 w 1555750"/>
              <a:gd name="connsiteY92" fmla="*/ 2578107 h 2971807"/>
              <a:gd name="connsiteX93" fmla="*/ 1377950 w 1555750"/>
              <a:gd name="connsiteY93" fmla="*/ 2514607 h 2971807"/>
              <a:gd name="connsiteX94" fmla="*/ 1390650 w 1555750"/>
              <a:gd name="connsiteY94" fmla="*/ 2463807 h 2971807"/>
              <a:gd name="connsiteX95" fmla="*/ 1397000 w 1555750"/>
              <a:gd name="connsiteY95" fmla="*/ 2444757 h 2971807"/>
              <a:gd name="connsiteX96" fmla="*/ 1409700 w 1555750"/>
              <a:gd name="connsiteY96" fmla="*/ 2425707 h 2971807"/>
              <a:gd name="connsiteX97" fmla="*/ 1428750 w 1555750"/>
              <a:gd name="connsiteY97" fmla="*/ 2393957 h 2971807"/>
              <a:gd name="connsiteX98" fmla="*/ 1435100 w 1555750"/>
              <a:gd name="connsiteY98" fmla="*/ 2374907 h 2971807"/>
              <a:gd name="connsiteX99" fmla="*/ 1460500 w 1555750"/>
              <a:gd name="connsiteY99" fmla="*/ 2330457 h 2971807"/>
              <a:gd name="connsiteX100" fmla="*/ 1479550 w 1555750"/>
              <a:gd name="connsiteY100" fmla="*/ 2286007 h 2971807"/>
              <a:gd name="connsiteX101" fmla="*/ 1492250 w 1555750"/>
              <a:gd name="connsiteY101" fmla="*/ 2247907 h 2971807"/>
              <a:gd name="connsiteX102" fmla="*/ 1511300 w 1555750"/>
              <a:gd name="connsiteY102" fmla="*/ 2235207 h 2971807"/>
              <a:gd name="connsiteX103" fmla="*/ 1549400 w 1555750"/>
              <a:gd name="connsiteY103" fmla="*/ 2197107 h 2971807"/>
              <a:gd name="connsiteX104" fmla="*/ 1555750 w 1555750"/>
              <a:gd name="connsiteY104" fmla="*/ 2178057 h 297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555750" h="2971807">
                <a:moveTo>
                  <a:pt x="0" y="2165357"/>
                </a:moveTo>
                <a:cubicBezTo>
                  <a:pt x="15325" y="2088730"/>
                  <a:pt x="5874" y="2122335"/>
                  <a:pt x="25400" y="2063757"/>
                </a:cubicBezTo>
                <a:lnTo>
                  <a:pt x="38100" y="2025657"/>
                </a:lnTo>
                <a:lnTo>
                  <a:pt x="44450" y="2006607"/>
                </a:lnTo>
                <a:cubicBezTo>
                  <a:pt x="46567" y="1940990"/>
                  <a:pt x="47349" y="1875317"/>
                  <a:pt x="50800" y="1809757"/>
                </a:cubicBezTo>
                <a:cubicBezTo>
                  <a:pt x="51587" y="1794811"/>
                  <a:pt x="55294" y="1780159"/>
                  <a:pt x="57150" y="1765307"/>
                </a:cubicBezTo>
                <a:cubicBezTo>
                  <a:pt x="59527" y="1746288"/>
                  <a:pt x="62030" y="1727268"/>
                  <a:pt x="63500" y="1708157"/>
                </a:cubicBezTo>
                <a:cubicBezTo>
                  <a:pt x="66921" y="1663681"/>
                  <a:pt x="68025" y="1592105"/>
                  <a:pt x="76200" y="1543057"/>
                </a:cubicBezTo>
                <a:cubicBezTo>
                  <a:pt x="77300" y="1536455"/>
                  <a:pt x="80711" y="1530443"/>
                  <a:pt x="82550" y="1524007"/>
                </a:cubicBezTo>
                <a:cubicBezTo>
                  <a:pt x="84948" y="1515616"/>
                  <a:pt x="87465" y="1507215"/>
                  <a:pt x="88900" y="1498607"/>
                </a:cubicBezTo>
                <a:cubicBezTo>
                  <a:pt x="100867" y="1426805"/>
                  <a:pt x="87976" y="1469629"/>
                  <a:pt x="101600" y="1428757"/>
                </a:cubicBezTo>
                <a:cubicBezTo>
                  <a:pt x="103717" y="1409707"/>
                  <a:pt x="106534" y="1390722"/>
                  <a:pt x="107950" y="1371607"/>
                </a:cubicBezTo>
                <a:cubicBezTo>
                  <a:pt x="123921" y="1155995"/>
                  <a:pt x="116729" y="896982"/>
                  <a:pt x="120650" y="704857"/>
                </a:cubicBezTo>
                <a:cubicBezTo>
                  <a:pt x="121860" y="645580"/>
                  <a:pt x="121252" y="652251"/>
                  <a:pt x="133350" y="615957"/>
                </a:cubicBezTo>
                <a:cubicBezTo>
                  <a:pt x="136176" y="584870"/>
                  <a:pt x="140500" y="528606"/>
                  <a:pt x="146050" y="495307"/>
                </a:cubicBezTo>
                <a:cubicBezTo>
                  <a:pt x="147485" y="486699"/>
                  <a:pt x="150965" y="478515"/>
                  <a:pt x="152400" y="469907"/>
                </a:cubicBezTo>
                <a:cubicBezTo>
                  <a:pt x="155205" y="453074"/>
                  <a:pt x="155174" y="435793"/>
                  <a:pt x="158750" y="419107"/>
                </a:cubicBezTo>
                <a:cubicBezTo>
                  <a:pt x="161555" y="406017"/>
                  <a:pt x="168825" y="394134"/>
                  <a:pt x="171450" y="381007"/>
                </a:cubicBezTo>
                <a:cubicBezTo>
                  <a:pt x="174858" y="363967"/>
                  <a:pt x="181293" y="324968"/>
                  <a:pt x="190500" y="311157"/>
                </a:cubicBezTo>
                <a:lnTo>
                  <a:pt x="203200" y="292107"/>
                </a:lnTo>
                <a:cubicBezTo>
                  <a:pt x="216416" y="239244"/>
                  <a:pt x="200324" y="291510"/>
                  <a:pt x="222250" y="247657"/>
                </a:cubicBezTo>
                <a:cubicBezTo>
                  <a:pt x="225243" y="241670"/>
                  <a:pt x="225279" y="234419"/>
                  <a:pt x="228600" y="228607"/>
                </a:cubicBezTo>
                <a:cubicBezTo>
                  <a:pt x="233291" y="220398"/>
                  <a:pt x="255436" y="195214"/>
                  <a:pt x="260350" y="184157"/>
                </a:cubicBezTo>
                <a:cubicBezTo>
                  <a:pt x="265787" y="171924"/>
                  <a:pt x="265624" y="157196"/>
                  <a:pt x="273050" y="146057"/>
                </a:cubicBezTo>
                <a:cubicBezTo>
                  <a:pt x="277283" y="139707"/>
                  <a:pt x="282337" y="133833"/>
                  <a:pt x="285750" y="127007"/>
                </a:cubicBezTo>
                <a:cubicBezTo>
                  <a:pt x="301720" y="95067"/>
                  <a:pt x="277457" y="109900"/>
                  <a:pt x="317500" y="69857"/>
                </a:cubicBezTo>
                <a:cubicBezTo>
                  <a:pt x="330200" y="57157"/>
                  <a:pt x="338561" y="37437"/>
                  <a:pt x="355600" y="31757"/>
                </a:cubicBezTo>
                <a:cubicBezTo>
                  <a:pt x="368300" y="27524"/>
                  <a:pt x="380495" y="21258"/>
                  <a:pt x="393700" y="19057"/>
                </a:cubicBezTo>
                <a:cubicBezTo>
                  <a:pt x="448633" y="9902"/>
                  <a:pt x="419024" y="14304"/>
                  <a:pt x="482600" y="6357"/>
                </a:cubicBezTo>
                <a:cubicBezTo>
                  <a:pt x="488950" y="4240"/>
                  <a:pt x="494957" y="7"/>
                  <a:pt x="501650" y="7"/>
                </a:cubicBezTo>
                <a:cubicBezTo>
                  <a:pt x="617196" y="7"/>
                  <a:pt x="599425" y="-949"/>
                  <a:pt x="679450" y="19057"/>
                </a:cubicBezTo>
                <a:cubicBezTo>
                  <a:pt x="717837" y="28654"/>
                  <a:pt x="696571" y="22647"/>
                  <a:pt x="742950" y="38107"/>
                </a:cubicBezTo>
                <a:lnTo>
                  <a:pt x="762000" y="44457"/>
                </a:lnTo>
                <a:cubicBezTo>
                  <a:pt x="766233" y="50807"/>
                  <a:pt x="769304" y="58111"/>
                  <a:pt x="774700" y="63507"/>
                </a:cubicBezTo>
                <a:cubicBezTo>
                  <a:pt x="782184" y="70991"/>
                  <a:pt x="793212" y="74522"/>
                  <a:pt x="800100" y="82557"/>
                </a:cubicBezTo>
                <a:cubicBezTo>
                  <a:pt x="843068" y="132686"/>
                  <a:pt x="783273" y="88272"/>
                  <a:pt x="831850" y="120657"/>
                </a:cubicBezTo>
                <a:cubicBezTo>
                  <a:pt x="833967" y="127007"/>
                  <a:pt x="834019" y="134480"/>
                  <a:pt x="838200" y="139707"/>
                </a:cubicBezTo>
                <a:cubicBezTo>
                  <a:pt x="842968" y="145666"/>
                  <a:pt x="853464" y="145781"/>
                  <a:pt x="857250" y="152407"/>
                </a:cubicBezTo>
                <a:cubicBezTo>
                  <a:pt x="862605" y="161778"/>
                  <a:pt x="860982" y="173686"/>
                  <a:pt x="863600" y="184157"/>
                </a:cubicBezTo>
                <a:cubicBezTo>
                  <a:pt x="865223" y="190651"/>
                  <a:pt x="868111" y="196771"/>
                  <a:pt x="869950" y="203207"/>
                </a:cubicBezTo>
                <a:cubicBezTo>
                  <a:pt x="872348" y="211598"/>
                  <a:pt x="873792" y="220248"/>
                  <a:pt x="876300" y="228607"/>
                </a:cubicBezTo>
                <a:cubicBezTo>
                  <a:pt x="907432" y="332379"/>
                  <a:pt x="871403" y="207567"/>
                  <a:pt x="901700" y="298457"/>
                </a:cubicBezTo>
                <a:cubicBezTo>
                  <a:pt x="904460" y="306736"/>
                  <a:pt x="905652" y="315466"/>
                  <a:pt x="908050" y="323857"/>
                </a:cubicBezTo>
                <a:cubicBezTo>
                  <a:pt x="926270" y="387626"/>
                  <a:pt x="900899" y="288902"/>
                  <a:pt x="920750" y="368307"/>
                </a:cubicBezTo>
                <a:cubicBezTo>
                  <a:pt x="922867" y="393707"/>
                  <a:pt x="923939" y="419216"/>
                  <a:pt x="927100" y="444507"/>
                </a:cubicBezTo>
                <a:cubicBezTo>
                  <a:pt x="930294" y="470059"/>
                  <a:pt x="939800" y="520707"/>
                  <a:pt x="939800" y="520707"/>
                </a:cubicBezTo>
                <a:cubicBezTo>
                  <a:pt x="941917" y="632890"/>
                  <a:pt x="942349" y="745118"/>
                  <a:pt x="946150" y="857257"/>
                </a:cubicBezTo>
                <a:cubicBezTo>
                  <a:pt x="946586" y="870125"/>
                  <a:pt x="952500" y="882482"/>
                  <a:pt x="952500" y="895357"/>
                </a:cubicBezTo>
                <a:cubicBezTo>
                  <a:pt x="952500" y="1047772"/>
                  <a:pt x="949912" y="1200189"/>
                  <a:pt x="946150" y="1352557"/>
                </a:cubicBezTo>
                <a:cubicBezTo>
                  <a:pt x="944805" y="1407014"/>
                  <a:pt x="945384" y="1398540"/>
                  <a:pt x="927100" y="1435107"/>
                </a:cubicBezTo>
                <a:cubicBezTo>
                  <a:pt x="924983" y="1458390"/>
                  <a:pt x="923840" y="1481783"/>
                  <a:pt x="920750" y="1504957"/>
                </a:cubicBezTo>
                <a:cubicBezTo>
                  <a:pt x="919597" y="1513608"/>
                  <a:pt x="915835" y="1521749"/>
                  <a:pt x="914400" y="1530357"/>
                </a:cubicBezTo>
                <a:cubicBezTo>
                  <a:pt x="911595" y="1547190"/>
                  <a:pt x="911103" y="1564367"/>
                  <a:pt x="908050" y="1581157"/>
                </a:cubicBezTo>
                <a:cubicBezTo>
                  <a:pt x="906853" y="1587743"/>
                  <a:pt x="903539" y="1593771"/>
                  <a:pt x="901700" y="1600207"/>
                </a:cubicBezTo>
                <a:cubicBezTo>
                  <a:pt x="882506" y="1667385"/>
                  <a:pt x="912831" y="1573165"/>
                  <a:pt x="882650" y="1663707"/>
                </a:cubicBezTo>
                <a:cubicBezTo>
                  <a:pt x="880533" y="1680640"/>
                  <a:pt x="878895" y="1697640"/>
                  <a:pt x="876300" y="1714507"/>
                </a:cubicBezTo>
                <a:cubicBezTo>
                  <a:pt x="874659" y="1725174"/>
                  <a:pt x="871376" y="1735559"/>
                  <a:pt x="869950" y="1746257"/>
                </a:cubicBezTo>
                <a:cubicBezTo>
                  <a:pt x="852041" y="1880577"/>
                  <a:pt x="873145" y="1763628"/>
                  <a:pt x="857250" y="1835157"/>
                </a:cubicBezTo>
                <a:cubicBezTo>
                  <a:pt x="854909" y="1845693"/>
                  <a:pt x="854313" y="1856668"/>
                  <a:pt x="850900" y="1866907"/>
                </a:cubicBezTo>
                <a:cubicBezTo>
                  <a:pt x="847907" y="1875887"/>
                  <a:pt x="842433" y="1883840"/>
                  <a:pt x="838200" y="1892307"/>
                </a:cubicBezTo>
                <a:cubicBezTo>
                  <a:pt x="836083" y="1905007"/>
                  <a:pt x="834973" y="1917916"/>
                  <a:pt x="831850" y="1930407"/>
                </a:cubicBezTo>
                <a:cubicBezTo>
                  <a:pt x="815651" y="1995202"/>
                  <a:pt x="822879" y="1943514"/>
                  <a:pt x="812800" y="1993907"/>
                </a:cubicBezTo>
                <a:cubicBezTo>
                  <a:pt x="810275" y="2006532"/>
                  <a:pt x="809243" y="2019438"/>
                  <a:pt x="806450" y="2032007"/>
                </a:cubicBezTo>
                <a:cubicBezTo>
                  <a:pt x="801868" y="2052627"/>
                  <a:pt x="796360" y="2055551"/>
                  <a:pt x="787400" y="2076457"/>
                </a:cubicBezTo>
                <a:cubicBezTo>
                  <a:pt x="771239" y="2114167"/>
                  <a:pt x="795287" y="2076524"/>
                  <a:pt x="762000" y="2120907"/>
                </a:cubicBezTo>
                <a:cubicBezTo>
                  <a:pt x="755036" y="2141800"/>
                  <a:pt x="728503" y="2225128"/>
                  <a:pt x="717550" y="2241557"/>
                </a:cubicBezTo>
                <a:cubicBezTo>
                  <a:pt x="706095" y="2258740"/>
                  <a:pt x="700207" y="2265866"/>
                  <a:pt x="692150" y="2286007"/>
                </a:cubicBezTo>
                <a:cubicBezTo>
                  <a:pt x="677282" y="2323177"/>
                  <a:pt x="681072" y="2319985"/>
                  <a:pt x="673100" y="2355857"/>
                </a:cubicBezTo>
                <a:cubicBezTo>
                  <a:pt x="671207" y="2364376"/>
                  <a:pt x="668643" y="2372738"/>
                  <a:pt x="666750" y="2381257"/>
                </a:cubicBezTo>
                <a:cubicBezTo>
                  <a:pt x="664409" y="2391793"/>
                  <a:pt x="662741" y="2402471"/>
                  <a:pt x="660400" y="2413007"/>
                </a:cubicBezTo>
                <a:cubicBezTo>
                  <a:pt x="655084" y="2436927"/>
                  <a:pt x="654771" y="2436243"/>
                  <a:pt x="647700" y="2457457"/>
                </a:cubicBezTo>
                <a:cubicBezTo>
                  <a:pt x="645583" y="2478624"/>
                  <a:pt x="644585" y="2499932"/>
                  <a:pt x="641350" y="2520957"/>
                </a:cubicBezTo>
                <a:cubicBezTo>
                  <a:pt x="640332" y="2527573"/>
                  <a:pt x="636197" y="2533421"/>
                  <a:pt x="635000" y="2540007"/>
                </a:cubicBezTo>
                <a:cubicBezTo>
                  <a:pt x="631947" y="2556797"/>
                  <a:pt x="630767" y="2573874"/>
                  <a:pt x="628650" y="2590807"/>
                </a:cubicBezTo>
                <a:cubicBezTo>
                  <a:pt x="630767" y="2690290"/>
                  <a:pt x="625099" y="2790245"/>
                  <a:pt x="635000" y="2889257"/>
                </a:cubicBezTo>
                <a:cubicBezTo>
                  <a:pt x="636053" y="2899788"/>
                  <a:pt x="653369" y="2900397"/>
                  <a:pt x="660400" y="2908307"/>
                </a:cubicBezTo>
                <a:cubicBezTo>
                  <a:pt x="670541" y="2919715"/>
                  <a:pt x="670744" y="2943898"/>
                  <a:pt x="685800" y="2946407"/>
                </a:cubicBezTo>
                <a:cubicBezTo>
                  <a:pt x="698500" y="2948524"/>
                  <a:pt x="711331" y="2949964"/>
                  <a:pt x="723900" y="2952757"/>
                </a:cubicBezTo>
                <a:cubicBezTo>
                  <a:pt x="730434" y="2954209"/>
                  <a:pt x="736514" y="2957268"/>
                  <a:pt x="742950" y="2959107"/>
                </a:cubicBezTo>
                <a:cubicBezTo>
                  <a:pt x="769474" y="2966685"/>
                  <a:pt x="776511" y="2966817"/>
                  <a:pt x="806450" y="2971807"/>
                </a:cubicBezTo>
                <a:cubicBezTo>
                  <a:pt x="829733" y="2969690"/>
                  <a:pt x="853064" y="2968039"/>
                  <a:pt x="876300" y="2965457"/>
                </a:cubicBezTo>
                <a:cubicBezTo>
                  <a:pt x="938558" y="2958539"/>
                  <a:pt x="900937" y="2961351"/>
                  <a:pt x="952500" y="2952757"/>
                </a:cubicBezTo>
                <a:cubicBezTo>
                  <a:pt x="967263" y="2950296"/>
                  <a:pt x="982133" y="2948524"/>
                  <a:pt x="996950" y="2946407"/>
                </a:cubicBezTo>
                <a:cubicBezTo>
                  <a:pt x="1044833" y="2930446"/>
                  <a:pt x="985811" y="2951976"/>
                  <a:pt x="1035050" y="2927357"/>
                </a:cubicBezTo>
                <a:cubicBezTo>
                  <a:pt x="1066990" y="2911387"/>
                  <a:pt x="1052157" y="2935650"/>
                  <a:pt x="1092200" y="2895607"/>
                </a:cubicBezTo>
                <a:cubicBezTo>
                  <a:pt x="1135033" y="2852774"/>
                  <a:pt x="1113261" y="2863187"/>
                  <a:pt x="1149350" y="2851157"/>
                </a:cubicBezTo>
                <a:cubicBezTo>
                  <a:pt x="1162773" y="2831022"/>
                  <a:pt x="1169349" y="2819966"/>
                  <a:pt x="1187450" y="2800357"/>
                </a:cubicBezTo>
                <a:cubicBezTo>
                  <a:pt x="1265161" y="2716170"/>
                  <a:pt x="1215296" y="2780163"/>
                  <a:pt x="1257300" y="2724157"/>
                </a:cubicBezTo>
                <a:cubicBezTo>
                  <a:pt x="1272399" y="2678861"/>
                  <a:pt x="1250989" y="2733623"/>
                  <a:pt x="1282700" y="2686057"/>
                </a:cubicBezTo>
                <a:cubicBezTo>
                  <a:pt x="1286413" y="2680488"/>
                  <a:pt x="1285337" y="2672576"/>
                  <a:pt x="1289050" y="2667007"/>
                </a:cubicBezTo>
                <a:cubicBezTo>
                  <a:pt x="1294031" y="2659535"/>
                  <a:pt x="1302880" y="2655265"/>
                  <a:pt x="1308100" y="2647957"/>
                </a:cubicBezTo>
                <a:cubicBezTo>
                  <a:pt x="1323143" y="2626897"/>
                  <a:pt x="1318266" y="2624235"/>
                  <a:pt x="1327150" y="2603507"/>
                </a:cubicBezTo>
                <a:cubicBezTo>
                  <a:pt x="1330879" y="2594806"/>
                  <a:pt x="1335154" y="2586326"/>
                  <a:pt x="1339850" y="2578107"/>
                </a:cubicBezTo>
                <a:cubicBezTo>
                  <a:pt x="1352097" y="2556675"/>
                  <a:pt x="1377950" y="2514607"/>
                  <a:pt x="1377950" y="2514607"/>
                </a:cubicBezTo>
                <a:cubicBezTo>
                  <a:pt x="1382183" y="2497674"/>
                  <a:pt x="1385130" y="2480366"/>
                  <a:pt x="1390650" y="2463807"/>
                </a:cubicBezTo>
                <a:cubicBezTo>
                  <a:pt x="1392767" y="2457457"/>
                  <a:pt x="1394007" y="2450744"/>
                  <a:pt x="1397000" y="2444757"/>
                </a:cubicBezTo>
                <a:cubicBezTo>
                  <a:pt x="1400413" y="2437931"/>
                  <a:pt x="1405655" y="2432179"/>
                  <a:pt x="1409700" y="2425707"/>
                </a:cubicBezTo>
                <a:cubicBezTo>
                  <a:pt x="1416241" y="2415241"/>
                  <a:pt x="1423230" y="2404996"/>
                  <a:pt x="1428750" y="2393957"/>
                </a:cubicBezTo>
                <a:cubicBezTo>
                  <a:pt x="1431743" y="2387970"/>
                  <a:pt x="1432463" y="2381059"/>
                  <a:pt x="1435100" y="2374907"/>
                </a:cubicBezTo>
                <a:cubicBezTo>
                  <a:pt x="1444768" y="2352349"/>
                  <a:pt x="1447745" y="2349589"/>
                  <a:pt x="1460500" y="2330457"/>
                </a:cubicBezTo>
                <a:cubicBezTo>
                  <a:pt x="1477298" y="2263266"/>
                  <a:pt x="1454491" y="2342389"/>
                  <a:pt x="1479550" y="2286007"/>
                </a:cubicBezTo>
                <a:cubicBezTo>
                  <a:pt x="1484987" y="2273774"/>
                  <a:pt x="1481111" y="2255333"/>
                  <a:pt x="1492250" y="2247907"/>
                </a:cubicBezTo>
                <a:cubicBezTo>
                  <a:pt x="1498600" y="2243674"/>
                  <a:pt x="1505596" y="2240277"/>
                  <a:pt x="1511300" y="2235207"/>
                </a:cubicBezTo>
                <a:cubicBezTo>
                  <a:pt x="1524724" y="2223275"/>
                  <a:pt x="1549400" y="2197107"/>
                  <a:pt x="1549400" y="2197107"/>
                </a:cubicBezTo>
                <a:lnTo>
                  <a:pt x="1555750" y="2178057"/>
                </a:lnTo>
              </a:path>
            </a:pathLst>
          </a:cu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387500" y="666750"/>
            <a:ext cx="1517622" cy="469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5006" y="441065"/>
            <a:ext cx="676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* GSM Architecture </a:t>
            </a:r>
            <a:endParaRPr lang="en-US" sz="3200" dirty="0"/>
          </a:p>
          <a:p>
            <a:r>
              <a:rPr lang="en-US" sz="3200" dirty="0"/>
              <a:t>	|</a:t>
            </a:r>
            <a:r>
              <a:rPr lang="en-US" sz="3200" dirty="0">
                <a:sym typeface="Wingdings" panose="05000000000000000000" pitchFamily="2" charset="2"/>
              </a:rPr>
              <a:t> Global System for Mobile ( 2G)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65006" y="1399409"/>
            <a:ext cx="395278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M.S = Equipment + sim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3791" y="1861947"/>
            <a:ext cx="1089211" cy="39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M.S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815160" y="1861944"/>
            <a:ext cx="1089211" cy="397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BTS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27210" y="1861944"/>
            <a:ext cx="1089211" cy="3971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BSC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380667" y="1861944"/>
            <a:ext cx="1790468" cy="3971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GMSC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681636" y="1861944"/>
            <a:ext cx="1089211" cy="3971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MSC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881742" y="2883922"/>
            <a:ext cx="1089211" cy="3971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EIR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81742" y="3905899"/>
            <a:ext cx="1089211" cy="3971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AUC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7613723" y="3905899"/>
            <a:ext cx="1089211" cy="3971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VLR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613723" y="2883922"/>
            <a:ext cx="1089211" cy="3971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HLR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9380667" y="3324112"/>
            <a:ext cx="1790468" cy="8390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PSTH</a:t>
            </a:r>
            <a:endParaRPr lang="en-US" sz="3200" dirty="0"/>
          </a:p>
          <a:p>
            <a:pPr algn="ctr"/>
            <a:r>
              <a:rPr lang="en-US" sz="3200" dirty="0"/>
              <a:t>ISDM</a:t>
            </a:r>
            <a:endParaRPr lang="en-US" sz="3200" dirty="0"/>
          </a:p>
        </p:txBody>
      </p:sp>
      <p:sp>
        <p:nvSpPr>
          <p:cNvPr id="14" name="Arrow: Right 13"/>
          <p:cNvSpPr/>
          <p:nvPr/>
        </p:nvSpPr>
        <p:spPr>
          <a:xfrm>
            <a:off x="1716342" y="2011679"/>
            <a:ext cx="1201048" cy="91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3814144" y="2011679"/>
            <a:ext cx="820332" cy="918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5534387" y="2003243"/>
            <a:ext cx="1201048" cy="91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13192" y="2259105"/>
            <a:ext cx="30179" cy="20439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Arrow: Right 18"/>
          <p:cNvSpPr/>
          <p:nvPr/>
        </p:nvSpPr>
        <p:spPr>
          <a:xfrm>
            <a:off x="7294730" y="2983211"/>
            <a:ext cx="476117" cy="1985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/>
          <p:cNvSpPr/>
          <p:nvPr/>
        </p:nvSpPr>
        <p:spPr>
          <a:xfrm>
            <a:off x="7294730" y="4067263"/>
            <a:ext cx="476117" cy="1985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/>
          <p:cNvSpPr/>
          <p:nvPr/>
        </p:nvSpPr>
        <p:spPr>
          <a:xfrm>
            <a:off x="6876321" y="2978876"/>
            <a:ext cx="418409" cy="20724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/>
          <p:cNvSpPr/>
          <p:nvPr/>
        </p:nvSpPr>
        <p:spPr>
          <a:xfrm>
            <a:off x="6876321" y="4067263"/>
            <a:ext cx="418409" cy="20724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>
            <a:off x="7711672" y="2003243"/>
            <a:ext cx="1866794" cy="1398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/>
          <p:cNvSpPr/>
          <p:nvPr/>
        </p:nvSpPr>
        <p:spPr>
          <a:xfrm>
            <a:off x="10275901" y="2238265"/>
            <a:ext cx="293340" cy="1116327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3791" y="2616200"/>
            <a:ext cx="3544984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M.S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Mobile Station </a:t>
            </a:r>
            <a:endParaRPr lang="en-US" dirty="0"/>
          </a:p>
          <a:p>
            <a:r>
              <a:rPr lang="en-US" dirty="0"/>
              <a:t>BTS</a:t>
            </a:r>
            <a:r>
              <a:rPr lang="en-US" dirty="0">
                <a:sym typeface="Wingdings" panose="05000000000000000000" pitchFamily="2" charset="2"/>
              </a:rPr>
              <a:t> Base Trans-receiver   Station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BSC Base Station Controller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MSC Mobile Switching Center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GMSC Gateway MSC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HLR Home Location Registration  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VLR Visitor Location Registration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AUR Authentication Center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EIR Equipment Identity  Registration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SIM Subscription  Identity Module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IMSIMCC + MNU + NSIN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97387" y="4543425"/>
            <a:ext cx="3243637" cy="1766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85019" y="4543425"/>
            <a:ext cx="324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64721" y="4543425"/>
            <a:ext cx="324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25813" y="4533900"/>
            <a:ext cx="2255823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Function’s BTS :-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Encryption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Encode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Modulation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Frequency Lapping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50367" y="4533900"/>
            <a:ext cx="279685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Function’s BSC :-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Manage Radio Resource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Handless Call Setup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Radio Power Controller   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14555" y="4533900"/>
            <a:ext cx="2255823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Function’s MSC :-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Call Setup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Call Routing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Chenal Allocate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Billing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623" y="293298"/>
            <a:ext cx="9523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improve speed in 4G in comparison to 3G /Advance mobile /wireless communication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00664" y="1470804"/>
            <a:ext cx="816058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2G – GSM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2.5G – GPRS – General pocket  Radio Service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2.75G – EDGE – Enhanced   Data rate (8 – PSK ) for GPRS Evolution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3G – WCDMA / UMTS – universal Mobile ( 16- QAM ) Telecommunication System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3.5G – HSPA – ( HSDPA + HUUPA ) – High Speed pocket Access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3.75G – HSPA Advance  (H++)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3.9G – LTE – long transmission   evolution   ( 64 / 256 QAM)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4G – LTE Advance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5G – IMT 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5962" y="628650"/>
            <a:ext cx="3156087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Function’s HLR :-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IMSI Number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MSI</a:t>
            </a:r>
            <a:r>
              <a:rPr lang="en-IN" dirty="0">
                <a:sym typeface="Wingdings" panose="05000000000000000000" pitchFamily="2" charset="2"/>
              </a:rPr>
              <a:t> SON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Supplementary Service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Subscribe Status Permanently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Authentication  Key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4487" y="628650"/>
            <a:ext cx="4584838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Function’s VLR :-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TMSI – temporary Mobile Subscriber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Location Area (current ) Identity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MSRN – Mobile Subscriber Resource Number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IMSI – Attach /Detach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5962" y="2466975"/>
            <a:ext cx="3156087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US" dirty="0"/>
              <a:t>UI – K</a:t>
            </a:r>
            <a:r>
              <a:rPr lang="en-US" baseline="-25000" dirty="0"/>
              <a:t>i</a:t>
            </a:r>
            <a:r>
              <a:rPr lang="en-US" dirty="0"/>
              <a:t> ,K </a:t>
            </a:r>
            <a:r>
              <a:rPr lang="en-US" baseline="-25000" dirty="0"/>
              <a:t>c </a:t>
            </a:r>
            <a:r>
              <a:rPr lang="en-US" dirty="0"/>
              <a:t>, RAND</a:t>
            </a:r>
            <a:endParaRPr lang="en-US" dirty="0"/>
          </a:p>
          <a:p>
            <a:r>
              <a:rPr lang="en-US" dirty="0"/>
              <a:t>	  |	|	|- Algorithm  </a:t>
            </a:r>
            <a:endParaRPr lang="en-US" dirty="0"/>
          </a:p>
          <a:p>
            <a:r>
              <a:rPr lang="en-US" dirty="0"/>
              <a:t>	  |	|- A</a:t>
            </a:r>
            <a:r>
              <a:rPr lang="en-US" baseline="-25000" dirty="0"/>
              <a:t>8</a:t>
            </a:r>
            <a:endParaRPr lang="en-US" baseline="-25000" dirty="0"/>
          </a:p>
          <a:p>
            <a:r>
              <a:rPr lang="en-US" baseline="-25000" dirty="0"/>
              <a:t>	   </a:t>
            </a:r>
            <a:r>
              <a:rPr lang="en-US" dirty="0"/>
              <a:t>|- A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54487" y="2466975"/>
            <a:ext cx="3156087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Function’s EIR:-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White List (IMEI Number)</a:t>
            </a: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Grey  List</a:t>
            </a: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Black list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8608" y="3751303"/>
            <a:ext cx="596265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* Authentication  in GSM :-</a:t>
            </a:r>
            <a:endParaRPr lang="en-IN" dirty="0"/>
          </a:p>
          <a:p>
            <a:r>
              <a:rPr lang="en-IN" dirty="0"/>
              <a:t>1 Authentication  - Present   illegal   Use of the GSM N/W</a:t>
            </a:r>
            <a:endParaRPr lang="en-IN" dirty="0"/>
          </a:p>
          <a:p>
            <a:r>
              <a:rPr lang="en-IN" dirty="0"/>
              <a:t>2</a:t>
            </a:r>
            <a:r>
              <a:rPr lang="en-US" dirty="0"/>
              <a:t> </a:t>
            </a:r>
            <a:r>
              <a:rPr lang="en-IN" dirty="0"/>
              <a:t>Ciphering – Encrypt  Communication  B/N BTS and Mobile </a:t>
            </a:r>
            <a:endParaRPr lang="en-IN" dirty="0"/>
          </a:p>
          <a:p>
            <a:r>
              <a:rPr lang="en-IN" dirty="0"/>
              <a:t>	* Rand – 128 bit</a:t>
            </a:r>
            <a:endParaRPr lang="en-IN" dirty="0"/>
          </a:p>
          <a:p>
            <a:r>
              <a:rPr lang="en-IN" dirty="0"/>
              <a:t>	* K</a:t>
            </a:r>
            <a:r>
              <a:rPr lang="en-IN" baseline="-25000" dirty="0"/>
              <a:t>1</a:t>
            </a:r>
            <a:r>
              <a:rPr lang="en-IN" dirty="0"/>
              <a:t> – 128 bit</a:t>
            </a:r>
            <a:endParaRPr lang="en-IN" dirty="0"/>
          </a:p>
          <a:p>
            <a:r>
              <a:rPr lang="en-IN" dirty="0"/>
              <a:t>	* S.RES – 32 bit signed  Response   </a:t>
            </a:r>
            <a:endParaRPr lang="en-IN" dirty="0"/>
          </a:p>
          <a:p>
            <a:r>
              <a:rPr lang="en-IN" dirty="0"/>
              <a:t>	* K</a:t>
            </a:r>
            <a:r>
              <a:rPr lang="en-IN" baseline="-25000" dirty="0"/>
              <a:t>c</a:t>
            </a:r>
            <a:r>
              <a:rPr lang="en-IN" dirty="0"/>
              <a:t> – 64 bit Ciphering Key </a:t>
            </a:r>
            <a:endParaRPr lang="en-IN" dirty="0"/>
          </a:p>
          <a:p>
            <a:r>
              <a:rPr lang="en-IN" dirty="0"/>
              <a:t>	* A</a:t>
            </a:r>
            <a:r>
              <a:rPr lang="en-IN" baseline="-25000" dirty="0"/>
              <a:t>3</a:t>
            </a:r>
            <a:r>
              <a:rPr lang="en-IN" dirty="0"/>
              <a:t> – Authentication  </a:t>
            </a:r>
            <a:endParaRPr lang="en-IN" dirty="0"/>
          </a:p>
          <a:p>
            <a:r>
              <a:rPr lang="en-IN" dirty="0"/>
              <a:t>	* A</a:t>
            </a:r>
            <a:r>
              <a:rPr lang="en-IN" baseline="-25000" dirty="0"/>
              <a:t>8</a:t>
            </a:r>
            <a:r>
              <a:rPr lang="en-IN" dirty="0"/>
              <a:t> – Generation of ciphering Key </a:t>
            </a:r>
            <a:endParaRPr lang="en-IN" dirty="0"/>
          </a:p>
          <a:p>
            <a:r>
              <a:rPr lang="en-IN" dirty="0"/>
              <a:t>	* A</a:t>
            </a:r>
            <a:r>
              <a:rPr lang="en-IN" baseline="-25000" dirty="0"/>
              <a:t>5</a:t>
            </a:r>
            <a:r>
              <a:rPr lang="en-IN" dirty="0"/>
              <a:t> – Encryption 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86332" y="0"/>
            <a:ext cx="5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GSM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1902" y="3925019"/>
            <a:ext cx="408892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Lability   Use in GSM :-</a:t>
            </a:r>
            <a:endParaRPr lang="en-US" dirty="0"/>
          </a:p>
          <a:p>
            <a:r>
              <a:rPr lang="en-US" dirty="0"/>
              <a:t> * Handover  And Handoff in GSM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Soft handover (make before break 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Hard Handover ( break before make 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Intra BSC Handover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Inter BSC Handover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Inter MSC Handover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932981" y="974785"/>
            <a:ext cx="0" cy="5175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58596" y="974785"/>
            <a:ext cx="0" cy="5175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70474" y="974785"/>
            <a:ext cx="0" cy="5175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552094" y="1915063"/>
            <a:ext cx="664227" cy="84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1</a:t>
            </a:r>
            <a:endParaRPr lang="en-US" dirty="0"/>
          </a:p>
          <a:p>
            <a:pPr algn="ctr"/>
            <a:r>
              <a:rPr lang="en-US" dirty="0"/>
              <a:t>sim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395" y="871267"/>
            <a:ext cx="7504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M.S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7409" y="871267"/>
            <a:ext cx="75049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MSC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9286" y="871267"/>
            <a:ext cx="7504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HLR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42871" y="871267"/>
            <a:ext cx="75049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AUC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9947" y="3631720"/>
            <a:ext cx="577953" cy="4399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50265" y="3965593"/>
            <a:ext cx="577953" cy="4399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518" y="4438290"/>
            <a:ext cx="577953" cy="4399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41055" y="3962882"/>
            <a:ext cx="577953" cy="4399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Kc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995277" y="1565693"/>
            <a:ext cx="2033675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IMSI</a:t>
            </a:r>
            <a:endParaRPr lang="en-US" dirty="0"/>
          </a:p>
        </p:txBody>
      </p:sp>
      <p:sp>
        <p:nvSpPr>
          <p:cNvPr id="18" name="Arrow: Right 17"/>
          <p:cNvSpPr/>
          <p:nvPr/>
        </p:nvSpPr>
        <p:spPr>
          <a:xfrm>
            <a:off x="2977206" y="1781902"/>
            <a:ext cx="2246074" cy="2329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IMSI</a:t>
            </a:r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>
            <a:off x="5223280" y="2114567"/>
            <a:ext cx="2246072" cy="2329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IMSI</a:t>
            </a:r>
            <a:endParaRPr lang="en-US" dirty="0"/>
          </a:p>
        </p:txBody>
      </p:sp>
      <p:sp>
        <p:nvSpPr>
          <p:cNvPr id="20" name="Arrow: Right 19"/>
          <p:cNvSpPr/>
          <p:nvPr/>
        </p:nvSpPr>
        <p:spPr>
          <a:xfrm>
            <a:off x="7469352" y="1682149"/>
            <a:ext cx="2246072" cy="23291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IMSI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87268" y="2464294"/>
            <a:ext cx="156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1	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A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24360" y="2464294"/>
            <a:ext cx="118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	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A</a:t>
            </a:r>
            <a:r>
              <a:rPr lang="en-US" sz="2400" baseline="-25000" dirty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7089" y="3847381"/>
            <a:ext cx="100065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SRES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02559" y="3844523"/>
            <a:ext cx="62973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51166" y="4658264"/>
            <a:ext cx="29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SRES ,K</a:t>
            </a:r>
            <a:r>
              <a:rPr lang="en-US" baseline="-25000" dirty="0">
                <a:solidFill>
                  <a:srgbClr val="00B0F0"/>
                </a:solidFill>
              </a:rPr>
              <a:t>C</a:t>
            </a:r>
            <a:r>
              <a:rPr lang="en-US" dirty="0">
                <a:solidFill>
                  <a:srgbClr val="00B0F0"/>
                </a:solidFill>
              </a:rPr>
              <a:t> ,RAND	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 Triplet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Arrow: Left 25"/>
          <p:cNvSpPr/>
          <p:nvPr/>
        </p:nvSpPr>
        <p:spPr>
          <a:xfrm>
            <a:off x="5158596" y="3487262"/>
            <a:ext cx="2310756" cy="177361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SRES , Kc ,RAND</a:t>
            </a:r>
            <a:endParaRPr lang="en-US" dirty="0"/>
          </a:p>
        </p:txBody>
      </p:sp>
      <p:sp>
        <p:nvSpPr>
          <p:cNvPr id="27" name="Arrow: Left 26"/>
          <p:cNvSpPr/>
          <p:nvPr/>
        </p:nvSpPr>
        <p:spPr>
          <a:xfrm>
            <a:off x="2867058" y="3735238"/>
            <a:ext cx="2423246" cy="232913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SRES , Kc ,RAND</a:t>
            </a:r>
            <a:endParaRPr lang="en-US" dirty="0"/>
          </a:p>
        </p:txBody>
      </p:sp>
      <p:sp>
        <p:nvSpPr>
          <p:cNvPr id="28" name="Arrow: Left 27"/>
          <p:cNvSpPr/>
          <p:nvPr/>
        </p:nvSpPr>
        <p:spPr>
          <a:xfrm>
            <a:off x="2489207" y="4433401"/>
            <a:ext cx="1233562" cy="29841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RAND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9947" y="2898475"/>
            <a:ext cx="114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 I</a:t>
            </a:r>
            <a:r>
              <a:rPr lang="en-US" dirty="0">
                <a:solidFill>
                  <a:srgbClr val="FF0000"/>
                </a:solidFill>
              </a:rPr>
              <a:t>    Rand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6934" y="3176123"/>
            <a:ext cx="128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 I </a:t>
            </a:r>
            <a:r>
              <a:rPr lang="en-US" dirty="0">
                <a:solidFill>
                  <a:srgbClr val="FF0000"/>
                </a:solidFill>
              </a:rPr>
              <a:t> Rand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4207" y="5451894"/>
            <a:ext cx="1944010" cy="4399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 , Kc 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>
            <a:off x="2337758" y="5607168"/>
            <a:ext cx="866942" cy="23291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24367" y="5124089"/>
            <a:ext cx="21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SRES = RES 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07526" y="5426964"/>
            <a:ext cx="332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Authentication done</a:t>
            </a:r>
            <a:endParaRPr lang="en-US" sz="2800" dirty="0"/>
          </a:p>
        </p:txBody>
      </p:sp>
      <p:sp>
        <p:nvSpPr>
          <p:cNvPr id="39" name="Arrow: Down 38"/>
          <p:cNvSpPr/>
          <p:nvPr/>
        </p:nvSpPr>
        <p:spPr>
          <a:xfrm>
            <a:off x="776378" y="2760453"/>
            <a:ext cx="138751" cy="9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/>
          <p:cNvSpPr/>
          <p:nvPr/>
        </p:nvSpPr>
        <p:spPr>
          <a:xfrm>
            <a:off x="582254" y="4071667"/>
            <a:ext cx="217918" cy="43994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/>
          <p:cNvSpPr/>
          <p:nvPr/>
        </p:nvSpPr>
        <p:spPr>
          <a:xfrm>
            <a:off x="2424030" y="4332480"/>
            <a:ext cx="257257" cy="33159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/>
          <p:cNvSpPr/>
          <p:nvPr/>
        </p:nvSpPr>
        <p:spPr>
          <a:xfrm>
            <a:off x="1741361" y="4047431"/>
            <a:ext cx="510136" cy="252684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 42"/>
          <p:cNvSpPr/>
          <p:nvPr/>
        </p:nvSpPr>
        <p:spPr>
          <a:xfrm rot="19496687">
            <a:off x="876516" y="4461136"/>
            <a:ext cx="772723" cy="26229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/>
          <p:cNvSpPr/>
          <p:nvPr/>
        </p:nvSpPr>
        <p:spPr>
          <a:xfrm rot="20410090">
            <a:off x="726093" y="4839474"/>
            <a:ext cx="411782" cy="101539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51166" y="2797969"/>
            <a:ext cx="0" cy="20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73089" y="2697956"/>
            <a:ext cx="3202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698845" y="2702403"/>
            <a:ext cx="0" cy="250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582285" y="2797969"/>
            <a:ext cx="0" cy="20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032342" y="2826967"/>
            <a:ext cx="0" cy="10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260826" y="3144260"/>
            <a:ext cx="216424" cy="216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567738" y="3176123"/>
            <a:ext cx="13110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581163" y="3144260"/>
            <a:ext cx="216424" cy="216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9888075" y="3176123"/>
            <a:ext cx="13110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508207" y="3510762"/>
            <a:ext cx="0" cy="444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883447" y="3553743"/>
            <a:ext cx="0" cy="367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81509" y="257175"/>
            <a:ext cx="8543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2G Architecture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6" y="85725"/>
            <a:ext cx="1161097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 * Frequency Channel in GSM (200KHz)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6672268" y="1197276"/>
            <a:ext cx="2680688" cy="619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   Channel</a:t>
            </a:r>
            <a:endParaRPr lang="en-US" dirty="0"/>
          </a:p>
          <a:p>
            <a:pPr algn="ctr"/>
            <a:r>
              <a:rPr lang="en-US" dirty="0"/>
              <a:t>ARFCN 7 Time S/O  + 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95813" y="1389428"/>
            <a:ext cx="1614488" cy="257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channel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4490" y="2329805"/>
            <a:ext cx="1614488" cy="257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channel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62753" y="2329805"/>
            <a:ext cx="3953678" cy="257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channel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189" y="3100387"/>
            <a:ext cx="1614488" cy="2571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channel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33690" y="3100387"/>
            <a:ext cx="1614488" cy="2571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channel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10464" y="3100385"/>
            <a:ext cx="1614489" cy="6214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Control 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96438" y="3067050"/>
            <a:ext cx="1833562" cy="6214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Dedicate Control Channel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2077" y="3100386"/>
            <a:ext cx="1614488" cy="2571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 Ch</a:t>
            </a:r>
            <a:endParaRPr lang="en-US" dirty="0"/>
          </a:p>
        </p:txBody>
      </p:sp>
      <p:sp>
        <p:nvSpPr>
          <p:cNvPr id="12" name="Arrow: Down 11"/>
          <p:cNvSpPr/>
          <p:nvPr/>
        </p:nvSpPr>
        <p:spPr>
          <a:xfrm>
            <a:off x="5429248" y="752475"/>
            <a:ext cx="342902" cy="63695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7753354" y="752475"/>
            <a:ext cx="342902" cy="63695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2"/>
          </p:cNvCxnSpPr>
          <p:nvPr/>
        </p:nvCxnSpPr>
        <p:spPr>
          <a:xfrm>
            <a:off x="5403057" y="1646603"/>
            <a:ext cx="12898" cy="7239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>
            <a:off x="5429248" y="2370505"/>
            <a:ext cx="1333505" cy="87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3"/>
          </p:cNvCxnSpPr>
          <p:nvPr/>
        </p:nvCxnSpPr>
        <p:spPr>
          <a:xfrm flipH="1">
            <a:off x="3228978" y="2370505"/>
            <a:ext cx="2213168" cy="87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Arrow: Down 23"/>
          <p:cNvSpPr/>
          <p:nvPr/>
        </p:nvSpPr>
        <p:spPr>
          <a:xfrm>
            <a:off x="2962275" y="2586980"/>
            <a:ext cx="266703" cy="5953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>
            <a:off x="1704974" y="2586980"/>
            <a:ext cx="266703" cy="5953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519862" y="2586980"/>
            <a:ext cx="500063" cy="48006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>
            <a:off x="8328219" y="2644602"/>
            <a:ext cx="500063" cy="48006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/>
          <p:cNvSpPr/>
          <p:nvPr/>
        </p:nvSpPr>
        <p:spPr>
          <a:xfrm>
            <a:off x="9829798" y="2586980"/>
            <a:ext cx="500063" cy="48006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/>
          <p:cNvSpPr/>
          <p:nvPr/>
        </p:nvSpPr>
        <p:spPr>
          <a:xfrm>
            <a:off x="357189" y="3535680"/>
            <a:ext cx="1347785" cy="172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Rate</a:t>
            </a:r>
            <a:endParaRPr lang="en-US" dirty="0"/>
          </a:p>
          <a:p>
            <a:pPr algn="ctr"/>
            <a:r>
              <a:rPr lang="en-US" dirty="0"/>
              <a:t>13 Kbps</a:t>
            </a:r>
            <a:endParaRPr lang="en-US" dirty="0"/>
          </a:p>
          <a:p>
            <a:pPr algn="ctr"/>
            <a:r>
              <a:rPr lang="en-US" dirty="0"/>
              <a:t>96 kbps</a:t>
            </a:r>
            <a:endParaRPr lang="en-US" dirty="0"/>
          </a:p>
          <a:p>
            <a:pPr algn="ctr"/>
            <a:r>
              <a:rPr lang="en-US" dirty="0"/>
              <a:t>48 kbps</a:t>
            </a:r>
            <a:endParaRPr lang="en-US" dirty="0"/>
          </a:p>
          <a:p>
            <a:pPr algn="ctr"/>
            <a:r>
              <a:rPr lang="en-US" dirty="0"/>
              <a:t>24 kbps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2818232" y="3508068"/>
            <a:ext cx="1517548" cy="53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Half Rate</a:t>
            </a:r>
            <a:endParaRPr lang="en-US" dirty="0"/>
          </a:p>
          <a:p>
            <a:pPr algn="ctr"/>
            <a:r>
              <a:rPr lang="en-US" dirty="0"/>
              <a:t>65 kbps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5172077" y="3508068"/>
            <a:ext cx="1746883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control Ch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5172077" y="4138644"/>
            <a:ext cx="1746883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Synchronization  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5172077" y="4854924"/>
            <a:ext cx="1746883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 Control Ch 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7510464" y="3848100"/>
            <a:ext cx="1614489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Paging Ch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7510464" y="4526280"/>
            <a:ext cx="1614489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access Ch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7510464" y="5111182"/>
            <a:ext cx="1614489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Grant Ch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7510464" y="5758882"/>
            <a:ext cx="1614489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Broadcast Ch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9707880" y="4156705"/>
            <a:ext cx="1722120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SDC Ch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9707880" y="4777731"/>
            <a:ext cx="1722120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 Ch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9707880" y="5516025"/>
            <a:ext cx="1722120" cy="48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SAC Ch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4448178" y="3638970"/>
            <a:ext cx="679607" cy="183383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7042311" y="3999554"/>
            <a:ext cx="345758" cy="223939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9285093" y="4292052"/>
            <a:ext cx="285513" cy="170404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9225" y="285750"/>
            <a:ext cx="984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3G Architecture  (UTMS)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426" y="4439882"/>
            <a:ext cx="762000" cy="1284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09" y="581913"/>
            <a:ext cx="1333393" cy="1957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: Rounded Corners 6"/>
          <p:cNvSpPr/>
          <p:nvPr/>
        </p:nvSpPr>
        <p:spPr>
          <a:xfrm>
            <a:off x="992901" y="5727346"/>
            <a:ext cx="774700" cy="161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M.S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953735" y="2550567"/>
            <a:ext cx="1279524" cy="194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50657" y="2268373"/>
            <a:ext cx="89535" cy="2415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3147060" y="1418158"/>
            <a:ext cx="971443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RNC</a:t>
            </a:r>
            <a:endParaRPr lang="en-US" sz="3200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610276" y="1491303"/>
            <a:ext cx="971443" cy="5847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MSC Server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695203" y="2236610"/>
            <a:ext cx="895243" cy="41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MGW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7533038" y="1491303"/>
            <a:ext cx="1162050" cy="5847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GMSC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9513887" y="1438407"/>
            <a:ext cx="2193925" cy="690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– Domain </a:t>
            </a:r>
            <a:endParaRPr lang="en-US" dirty="0"/>
          </a:p>
          <a:p>
            <a:pPr algn="ctr"/>
            <a:r>
              <a:rPr lang="en-US" dirty="0"/>
              <a:t>ISDN , PSTN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7589524" y="2802595"/>
            <a:ext cx="1634960" cy="670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HLR ,EIR ,AUE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68683" y="3953056"/>
            <a:ext cx="752475" cy="4123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SGNS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7637145" y="3953056"/>
            <a:ext cx="1009650" cy="406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GGSN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41343" y="3083682"/>
            <a:ext cx="1276350" cy="12763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29741" y="4960873"/>
            <a:ext cx="1152525" cy="41239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747350" y="4960873"/>
            <a:ext cx="733425" cy="406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BG</a:t>
            </a:r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9845040" y="4696254"/>
            <a:ext cx="1423035" cy="7715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PLMN</a:t>
            </a:r>
            <a:endParaRPr lang="en-US" dirty="0"/>
          </a:p>
          <a:p>
            <a:pPr algn="ctr"/>
            <a:r>
              <a:rPr lang="en-US" dirty="0"/>
              <a:t>N/W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92480" y="3048000"/>
            <a:ext cx="14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WCDMA</a:t>
            </a:r>
            <a:endParaRPr lang="en-US" dirty="0"/>
          </a:p>
        </p:txBody>
      </p:sp>
      <p:sp>
        <p:nvSpPr>
          <p:cNvPr id="33" name="Arrow: Right 32"/>
          <p:cNvSpPr/>
          <p:nvPr/>
        </p:nvSpPr>
        <p:spPr>
          <a:xfrm>
            <a:off x="4084320" y="1623060"/>
            <a:ext cx="1678356" cy="1750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/>
          <p:cNvSpPr/>
          <p:nvPr/>
        </p:nvSpPr>
        <p:spPr>
          <a:xfrm rot="1831413">
            <a:off x="6350038" y="2347569"/>
            <a:ext cx="1664163" cy="1100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/>
          <p:cNvSpPr/>
          <p:nvPr/>
        </p:nvSpPr>
        <p:spPr>
          <a:xfrm>
            <a:off x="6423457" y="1710545"/>
            <a:ext cx="1220381" cy="875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/>
          <p:cNvSpPr/>
          <p:nvPr/>
        </p:nvSpPr>
        <p:spPr>
          <a:xfrm>
            <a:off x="8073492" y="2046406"/>
            <a:ext cx="95273" cy="77687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/>
          <p:cNvSpPr/>
          <p:nvPr/>
        </p:nvSpPr>
        <p:spPr>
          <a:xfrm>
            <a:off x="8669655" y="1657741"/>
            <a:ext cx="1198245" cy="14349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6005126" y="2104941"/>
            <a:ext cx="205650" cy="20559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/>
          <p:cNvSpPr/>
          <p:nvPr/>
        </p:nvSpPr>
        <p:spPr>
          <a:xfrm rot="19831584">
            <a:off x="6387429" y="3566950"/>
            <a:ext cx="1458529" cy="16686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/>
          <p:cNvSpPr/>
          <p:nvPr/>
        </p:nvSpPr>
        <p:spPr>
          <a:xfrm>
            <a:off x="6437398" y="4108560"/>
            <a:ext cx="1351871" cy="12080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/>
          <p:cNvSpPr/>
          <p:nvPr/>
        </p:nvSpPr>
        <p:spPr>
          <a:xfrm>
            <a:off x="8023985" y="4349545"/>
            <a:ext cx="220855" cy="68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/>
          <p:cNvSpPr/>
          <p:nvPr/>
        </p:nvSpPr>
        <p:spPr>
          <a:xfrm rot="1238438">
            <a:off x="5647431" y="4349545"/>
            <a:ext cx="220855" cy="687275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/>
          <p:cNvSpPr/>
          <p:nvPr/>
        </p:nvSpPr>
        <p:spPr>
          <a:xfrm>
            <a:off x="8437751" y="5096625"/>
            <a:ext cx="1572232" cy="1148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/>
          <p:cNvSpPr/>
          <p:nvPr/>
        </p:nvSpPr>
        <p:spPr>
          <a:xfrm>
            <a:off x="8564880" y="3953056"/>
            <a:ext cx="2766060" cy="155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4480560" y="870525"/>
            <a:ext cx="0" cy="5911275"/>
          </a:xfrm>
          <a:prstGeom prst="line">
            <a:avLst/>
          </a:prstGeom>
          <a:ln w="762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ight Bracket 52"/>
          <p:cNvSpPr/>
          <p:nvPr/>
        </p:nvSpPr>
        <p:spPr>
          <a:xfrm>
            <a:off x="3910577" y="870525"/>
            <a:ext cx="512981" cy="5286435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endCxn id="18" idx="1"/>
          </p:cNvCxnSpPr>
          <p:nvPr/>
        </p:nvCxnSpPr>
        <p:spPr>
          <a:xfrm>
            <a:off x="4480560" y="3083682"/>
            <a:ext cx="3108964" cy="54095"/>
          </a:xfrm>
          <a:prstGeom prst="line">
            <a:avLst/>
          </a:prstGeom>
          <a:ln w="5715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223867" y="3083682"/>
            <a:ext cx="3108964" cy="54095"/>
          </a:xfrm>
          <a:prstGeom prst="line">
            <a:avLst/>
          </a:prstGeom>
          <a:ln w="5715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7153" y="1282863"/>
            <a:ext cx="119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IU -CS</a:t>
            </a:r>
            <a:endParaRPr lang="en-US" b="1" dirty="0"/>
          </a:p>
        </p:txBody>
      </p:sp>
      <p:sp>
        <p:nvSpPr>
          <p:cNvPr id="59" name="Arrow: Down 58"/>
          <p:cNvSpPr/>
          <p:nvPr/>
        </p:nvSpPr>
        <p:spPr>
          <a:xfrm>
            <a:off x="3671633" y="1974594"/>
            <a:ext cx="55786" cy="20240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/>
          <p:cNvSpPr/>
          <p:nvPr/>
        </p:nvSpPr>
        <p:spPr>
          <a:xfrm>
            <a:off x="3657733" y="3953056"/>
            <a:ext cx="2224897" cy="1923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65918" y="2872611"/>
            <a:ext cx="11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UTRAN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47153" y="3556912"/>
            <a:ext cx="119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IU -PS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29436" y="2583174"/>
            <a:ext cx="6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29436" y="3054957"/>
            <a:ext cx="6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83678" y="2349391"/>
            <a:ext cx="163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Voice Call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33646" y="5546698"/>
            <a:ext cx="230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Core N / W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291637" y="3378122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Internet</a:t>
            </a:r>
            <a:endParaRPr lang="en-US" dirty="0"/>
          </a:p>
        </p:txBody>
      </p:sp>
      <p:sp>
        <p:nvSpPr>
          <p:cNvPr id="68" name="Arrow: Right 67"/>
          <p:cNvSpPr/>
          <p:nvPr/>
        </p:nvSpPr>
        <p:spPr>
          <a:xfrm>
            <a:off x="1956720" y="1438407"/>
            <a:ext cx="1287368" cy="21933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01613"/>
            <a:ext cx="7807325" cy="1144587"/>
          </a:xfrm>
        </p:spPr>
        <p:txBody>
          <a:bodyPr/>
          <a:lstStyle/>
          <a:p>
            <a:pPr lvl="0"/>
            <a:r>
              <a:rPr lang="en-US" sz="2905">
                <a:solidFill>
                  <a:srgbClr val="000000"/>
                </a:solidFill>
              </a:rPr>
              <a:t>Types of Computer Networks</a:t>
            </a:r>
            <a:endParaRPr lang="en-US" sz="2905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51075" y="2055813"/>
            <a:ext cx="7689850" cy="4321175"/>
          </a:xfrm>
        </p:spPr>
        <p:txBody>
          <a:bodyPr>
            <a:normAutofit fontScale="92500" lnSpcReduction="10000"/>
          </a:bodyPr>
          <a:lstStyle/>
          <a:p>
            <a:pPr lvl="0"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LAN</a:t>
            </a:r>
            <a:endParaRPr lang="en-US" b="1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dirty="0"/>
              <a:t> *	 A LAN is Local Area Networks. This would include net		works where the computer are relatively close together .</a:t>
            </a:r>
            <a:endParaRPr lang="en-US" dirty="0"/>
          </a:p>
          <a:p>
            <a:pPr lvl="0">
              <a:lnSpc>
                <a:spcPct val="80000"/>
              </a:lnSpc>
            </a:pPr>
            <a:endParaRPr lang="en-US" dirty="0"/>
          </a:p>
          <a:p>
            <a:pPr lvl="0">
              <a:lnSpc>
                <a:spcPct val="80000"/>
              </a:lnSpc>
            </a:pPr>
            <a:r>
              <a:rPr lang="en-US" dirty="0"/>
              <a:t>*	LAN would be within the same office ,a single building , or 	several buildings close together .</a:t>
            </a:r>
            <a:endParaRPr lang="en-US" dirty="0"/>
          </a:p>
          <a:p>
            <a:pPr lvl="0">
              <a:lnSpc>
                <a:spcPct val="80000"/>
              </a:lnSpc>
            </a:pPr>
            <a:endParaRPr lang="en-US" dirty="0"/>
          </a:p>
          <a:p>
            <a:pPr lvl="0"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WAN</a:t>
            </a:r>
            <a:endParaRPr lang="en-US" b="1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dirty="0"/>
              <a:t>*	WAN Cover a large geographical area .</a:t>
            </a:r>
            <a:endParaRPr lang="en-US" dirty="0"/>
          </a:p>
          <a:p>
            <a:pPr lvl="0">
              <a:lnSpc>
                <a:spcPct val="80000"/>
              </a:lnSpc>
            </a:pPr>
            <a:endParaRPr lang="en-US" dirty="0"/>
          </a:p>
          <a:p>
            <a:pPr lvl="0">
              <a:lnSpc>
                <a:spcPct val="80000"/>
              </a:lnSpc>
            </a:pPr>
            <a:r>
              <a:rPr lang="en-US" dirty="0"/>
              <a:t>*	WAN are mostly uses leased line or public phone line as 		their backbone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1075" y="1104900"/>
            <a:ext cx="467677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=&gt; UTMS – Universal Mobile Tele-communication  		    System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RNC – Radio N/W Controller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SGSN – Service GPRS Supported Node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GGSN – Gateway GPRS Support Node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CG – Charging Gateway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BG – Border Gateway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PS – Pocket Switch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CS – Circuit Gateway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MGW – Media Gateway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3G BW – 5MHz (3.84 MHz)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5974" y="266700"/>
            <a:ext cx="945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3G Architecture     (U MTS)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53100" y="874067"/>
            <a:ext cx="497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/ Function :-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3100" y="1323975"/>
            <a:ext cx="376237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SGSN :-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Routing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Charging / Billing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Auto connection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Location Current VLR / Current Cell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3100" y="2886075"/>
            <a:ext cx="376237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GGSN :-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Medium  / Like a Mediators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Kind of Router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Protocol Conversation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Current SGSN Address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* Band – 2100 MHz / 1800MHz</a:t>
            </a:r>
            <a:endParaRPr 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3525" y="352425"/>
            <a:ext cx="91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4G Architecture (LTE )  3.9G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1" y="881704"/>
            <a:ext cx="561975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Works on:- 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MME :-  Paying , Authorizes , Hardware, select SGN.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SGW :- Routing and forwarding  user data pocket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PDN :- Gateway  -UEIP Allocation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HSS :- User Database ( IMSI ) Service Subscription user Identification  and address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PGRF :- QOS , Charging 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* 4G is the major communication of Hardware    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3648" y="3412287"/>
            <a:ext cx="138112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Node B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474874" y="3455149"/>
            <a:ext cx="1085850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EPC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551322" y="3360792"/>
            <a:ext cx="1381125" cy="6143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IMS</a:t>
            </a:r>
            <a:endParaRPr lang="en-US" dirty="0"/>
          </a:p>
        </p:txBody>
      </p:sp>
      <p:sp>
        <p:nvSpPr>
          <p:cNvPr id="7" name="Arrow: Right 6"/>
          <p:cNvSpPr/>
          <p:nvPr/>
        </p:nvSpPr>
        <p:spPr>
          <a:xfrm>
            <a:off x="1446175" y="3713301"/>
            <a:ext cx="1162050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3465474" y="3687023"/>
            <a:ext cx="1162050" cy="1285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91251" y="875645"/>
            <a:ext cx="551497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EPC – Evolved  Pocket </a:t>
            </a:r>
            <a:r>
              <a:rPr lang="en-US" dirty="0" err="1">
                <a:sym typeface="Wingdings" panose="05000000000000000000" pitchFamily="2" charset="2"/>
              </a:rPr>
              <a:t>cor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Variable band with ( B/ w)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| 1.4 MHz, 3.5 ,10 ,15 ,20 ,40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| 40 Band ( india ) 2300 MHz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Data Rate 300 </a:t>
            </a:r>
            <a:r>
              <a:rPr lang="en-US" dirty="0" err="1">
                <a:sym typeface="Wingdings" panose="05000000000000000000" pitchFamily="2" charset="2"/>
              </a:rPr>
              <a:t>mbps</a:t>
            </a:r>
            <a:r>
              <a:rPr lang="en-US" dirty="0">
                <a:sym typeface="Wingdings" panose="05000000000000000000" pitchFamily="2" charset="2"/>
              </a:rPr>
              <a:t> – DL  / 75 </a:t>
            </a:r>
            <a:r>
              <a:rPr lang="en-US" dirty="0" err="1">
                <a:sym typeface="Wingdings" panose="05000000000000000000" pitchFamily="2" charset="2"/>
              </a:rPr>
              <a:t>mbps</a:t>
            </a:r>
            <a:r>
              <a:rPr lang="en-US" dirty="0">
                <a:sym typeface="Wingdings" panose="05000000000000000000" pitchFamily="2" charset="2"/>
              </a:rPr>
              <a:t> – UP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Multiple access technique 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| UL – SC – FDMA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| Dl – Bf DMA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40033" y="5394931"/>
            <a:ext cx="358858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Modulation   64 QAM  ,256 QAM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91251" y="3412287"/>
            <a:ext cx="5394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* MME – Mobility Management  Entity</a:t>
            </a:r>
            <a:endParaRPr lang="en-US" dirty="0"/>
          </a:p>
          <a:p>
            <a:r>
              <a:rPr lang="en-US" dirty="0"/>
              <a:t> * SGW – Serving Gateway</a:t>
            </a:r>
            <a:endParaRPr lang="en-US" dirty="0"/>
          </a:p>
          <a:p>
            <a:r>
              <a:rPr lang="en-US" dirty="0"/>
              <a:t> * PDN – Gateway – Pocket Data N/W Gateway</a:t>
            </a:r>
            <a:endParaRPr lang="en-US" dirty="0"/>
          </a:p>
          <a:p>
            <a:r>
              <a:rPr lang="en-US" dirty="0"/>
              <a:t> * HSS – Home subscriber  Service</a:t>
            </a:r>
            <a:endParaRPr lang="en-US" dirty="0"/>
          </a:p>
          <a:p>
            <a:r>
              <a:rPr lang="en-US" dirty="0"/>
              <a:t> * PCRF – Policy Charging Rule Function </a:t>
            </a:r>
            <a:endParaRPr lang="en-US" dirty="0"/>
          </a:p>
          <a:p>
            <a:r>
              <a:rPr lang="en-US" dirty="0"/>
              <a:t> * </a:t>
            </a:r>
            <a:r>
              <a:rPr lang="en-US" b="1" dirty="0"/>
              <a:t>4G only working on IP Address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5840" y="4183164"/>
            <a:ext cx="432183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LTE KPI- </a:t>
            </a:r>
            <a:r>
              <a:rPr lang="en-US" dirty="0">
                <a:sym typeface="Wingdings" panose="05000000000000000000" pitchFamily="2" charset="2"/>
              </a:rPr>
              <a:t>      key Performance indicator 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* Radio N/W KPI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Accessibility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Retainability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Mobility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Availability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Traffic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57" y="2204052"/>
            <a:ext cx="711450" cy="1199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16" y="1104181"/>
            <a:ext cx="796146" cy="1513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483754" y="3403124"/>
            <a:ext cx="623887" cy="154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88616" y="2618120"/>
            <a:ext cx="754904" cy="154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 Node B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16" y="3718290"/>
            <a:ext cx="796146" cy="1513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1768316" y="5232229"/>
            <a:ext cx="754904" cy="154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 Node B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653712" y="1056747"/>
            <a:ext cx="1078302" cy="1013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MME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90820" y="1833120"/>
            <a:ext cx="980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</p:cNvCxnSpPr>
          <p:nvPr/>
        </p:nvCxnSpPr>
        <p:spPr>
          <a:xfrm flipH="1">
            <a:off x="5205564" y="1563393"/>
            <a:ext cx="526450" cy="506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0" idx="4"/>
          </p:cNvCxnSpPr>
          <p:nvPr/>
        </p:nvCxnSpPr>
        <p:spPr>
          <a:xfrm>
            <a:off x="4653712" y="1563393"/>
            <a:ext cx="539151" cy="506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8554747" y="361041"/>
            <a:ext cx="952491" cy="139066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HHS</a:t>
            </a:r>
            <a:endParaRPr lang="en-US" dirty="0"/>
          </a:p>
          <a:p>
            <a:pPr algn="ctr"/>
            <a:r>
              <a:rPr lang="en-US" dirty="0"/>
              <a:t>(HLR)</a:t>
            </a:r>
            <a:endParaRPr lang="en-US" dirty="0"/>
          </a:p>
        </p:txBody>
      </p:sp>
      <p:cxnSp>
        <p:nvCxnSpPr>
          <p:cNvPr id="29" name="Straight Connector 28"/>
          <p:cNvCxnSpPr>
            <a:stCxn id="10" idx="2"/>
            <a:endCxn id="10" idx="0"/>
          </p:cNvCxnSpPr>
          <p:nvPr/>
        </p:nvCxnSpPr>
        <p:spPr>
          <a:xfrm flipV="1">
            <a:off x="4653712" y="1056747"/>
            <a:ext cx="539151" cy="506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10" idx="6"/>
          </p:cNvCxnSpPr>
          <p:nvPr/>
        </p:nvCxnSpPr>
        <p:spPr>
          <a:xfrm>
            <a:off x="5192863" y="1056747"/>
            <a:ext cx="539151" cy="506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90820" y="1390263"/>
            <a:ext cx="980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7243820" y="2305957"/>
            <a:ext cx="1664898" cy="809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– GW </a:t>
            </a:r>
            <a:endParaRPr lang="en-US" dirty="0"/>
          </a:p>
        </p:txBody>
      </p:sp>
      <p:sp>
        <p:nvSpPr>
          <p:cNvPr id="38" name="Flowchart: Display 37"/>
          <p:cNvSpPr/>
          <p:nvPr/>
        </p:nvSpPr>
        <p:spPr>
          <a:xfrm>
            <a:off x="7243820" y="4543965"/>
            <a:ext cx="1804646" cy="1268083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PDN –GW 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185868" y="2772656"/>
            <a:ext cx="1380226" cy="14517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US" dirty="0"/>
          </a:p>
        </p:txBody>
      </p:sp>
      <p:sp>
        <p:nvSpPr>
          <p:cNvPr id="44" name="Flowchart: Magnetic Disk 43"/>
          <p:cNvSpPr/>
          <p:nvPr/>
        </p:nvSpPr>
        <p:spPr>
          <a:xfrm>
            <a:off x="3404437" y="4983930"/>
            <a:ext cx="952491" cy="8281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PCRF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397479" y="750498"/>
            <a:ext cx="1566231" cy="4917058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/>
          <p:cNvSpPr/>
          <p:nvPr/>
        </p:nvSpPr>
        <p:spPr>
          <a:xfrm rot="19375606">
            <a:off x="723276" y="1783668"/>
            <a:ext cx="1500996" cy="15496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574819">
            <a:off x="3824460" y="2305209"/>
            <a:ext cx="125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S1 - U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23431" y="3342146"/>
            <a:ext cx="72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  <a:endParaRPr lang="en-US" sz="2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523220" y="2305957"/>
            <a:ext cx="40413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928938" y="2305957"/>
            <a:ext cx="0" cy="238510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324100" y="4648195"/>
            <a:ext cx="603250" cy="0"/>
          </a:xfrm>
          <a:prstGeom prst="straightConnector1">
            <a:avLst/>
          </a:prstGeom>
          <a:ln w="571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90445" y="2679416"/>
            <a:ext cx="72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624058" y="1043799"/>
            <a:ext cx="3209385" cy="466802"/>
          </a:xfrm>
          <a:prstGeom prst="straightConnector1">
            <a:avLst/>
          </a:prstGeom>
          <a:ln w="571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/>
          <p:cNvSpPr/>
          <p:nvPr/>
        </p:nvSpPr>
        <p:spPr>
          <a:xfrm rot="1288447">
            <a:off x="5443269" y="2069065"/>
            <a:ext cx="2234241" cy="191643"/>
          </a:xfrm>
          <a:prstGeom prst="rightArrow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68968" y="1198574"/>
            <a:ext cx="125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 - C</a:t>
            </a:r>
            <a:endParaRPr lang="en-US" sz="2800" b="1" dirty="0"/>
          </a:p>
        </p:txBody>
      </p:sp>
      <p:sp>
        <p:nvSpPr>
          <p:cNvPr id="70" name="TextBox 69"/>
          <p:cNvSpPr txBox="1"/>
          <p:nvPr/>
        </p:nvSpPr>
        <p:spPr>
          <a:xfrm rot="1318258">
            <a:off x="6211920" y="1912749"/>
            <a:ext cx="85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S11</a:t>
            </a:r>
            <a:endParaRPr lang="en-US" sz="2800" b="1" dirty="0"/>
          </a:p>
        </p:txBody>
      </p:sp>
      <p:sp>
        <p:nvSpPr>
          <p:cNvPr id="71" name="Arrow: Down 70"/>
          <p:cNvSpPr/>
          <p:nvPr/>
        </p:nvSpPr>
        <p:spPr>
          <a:xfrm>
            <a:off x="8076269" y="2971803"/>
            <a:ext cx="256848" cy="1936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/>
          <p:cNvSpPr/>
          <p:nvPr/>
        </p:nvSpPr>
        <p:spPr>
          <a:xfrm rot="19269646">
            <a:off x="8273194" y="4228322"/>
            <a:ext cx="1587261" cy="21736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23220" y="1666760"/>
            <a:ext cx="2400067" cy="0"/>
          </a:xfrm>
          <a:prstGeom prst="straightConnector1">
            <a:avLst/>
          </a:prstGeom>
          <a:ln w="57150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row: Right 74"/>
          <p:cNvSpPr/>
          <p:nvPr/>
        </p:nvSpPr>
        <p:spPr>
          <a:xfrm rot="591321">
            <a:off x="2503021" y="2440962"/>
            <a:ext cx="5147287" cy="15615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4135285" y="5309709"/>
            <a:ext cx="3499757" cy="157291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49401" y="4983930"/>
            <a:ext cx="1071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GX</a:t>
            </a:r>
            <a:endParaRPr lang="en-US" sz="4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753149" y="541666"/>
            <a:ext cx="1903028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Response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supported for call or internet</a:t>
            </a:r>
            <a:endParaRPr lang="en-US" sz="2000" dirty="0"/>
          </a:p>
          <a:p>
            <a:endParaRPr lang="en-US" sz="12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20377" y="1035174"/>
            <a:ext cx="11300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507238" y="4543965"/>
            <a:ext cx="2060785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:-</a:t>
            </a:r>
            <a:endParaRPr lang="en-US" sz="2400" dirty="0"/>
          </a:p>
          <a:p>
            <a:r>
              <a:rPr lang="en-US" sz="2400" dirty="0"/>
              <a:t>It is supported to Control   &amp; Hardware</a:t>
            </a:r>
            <a:endParaRPr lang="en-US" sz="2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0423684" y="4691063"/>
            <a:ext cx="98658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14400" y="5900468"/>
            <a:ext cx="206078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 - UTRAN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268968" y="0"/>
            <a:ext cx="0" cy="6928197"/>
          </a:xfrm>
          <a:prstGeom prst="line">
            <a:avLst/>
          </a:prstGeom>
          <a:ln w="76200"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92988" y="6016603"/>
            <a:ext cx="107152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EPC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90788" y="87179"/>
            <a:ext cx="4399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Working of 4G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3743" y="370936"/>
            <a:ext cx="935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* How my mobile get IP address in 4G N/W 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78965" y="1285336"/>
            <a:ext cx="0" cy="557266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42604" y="1285336"/>
            <a:ext cx="0" cy="557266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43932" y="1285336"/>
            <a:ext cx="0" cy="557266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64438" y="1285336"/>
            <a:ext cx="0" cy="557266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48443" y="854015"/>
            <a:ext cx="1061045" cy="431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15593" y="838128"/>
            <a:ext cx="1061045" cy="431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Node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13409" y="838127"/>
            <a:ext cx="1061045" cy="4313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33915" y="838126"/>
            <a:ext cx="1061045" cy="431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SGW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202838" y="1285336"/>
            <a:ext cx="0" cy="557266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672315" y="838126"/>
            <a:ext cx="1061045" cy="431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PGW</a:t>
            </a:r>
            <a:endParaRPr lang="en-US" dirty="0"/>
          </a:p>
        </p:txBody>
      </p:sp>
      <p:sp>
        <p:nvSpPr>
          <p:cNvPr id="16" name="Arrow: Right 15"/>
          <p:cNvSpPr/>
          <p:nvPr/>
        </p:nvSpPr>
        <p:spPr>
          <a:xfrm>
            <a:off x="2078965" y="1800225"/>
            <a:ext cx="2363590" cy="431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Attach request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4429646" y="2015885"/>
            <a:ext cx="2001296" cy="51488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PDN Connection Registration </a:t>
            </a:r>
            <a:endParaRPr lang="en-US" sz="2400" dirty="0"/>
          </a:p>
        </p:txBody>
      </p:sp>
      <p:sp>
        <p:nvSpPr>
          <p:cNvPr id="18" name="Arrow: Right 17"/>
          <p:cNvSpPr/>
          <p:nvPr/>
        </p:nvSpPr>
        <p:spPr>
          <a:xfrm>
            <a:off x="6443931" y="2447925"/>
            <a:ext cx="2320491" cy="43132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session</a:t>
            </a:r>
            <a:endParaRPr lang="en-US" dirty="0"/>
          </a:p>
        </p:txBody>
      </p:sp>
      <p:sp>
        <p:nvSpPr>
          <p:cNvPr id="19" name="Arrow: Right 18"/>
          <p:cNvSpPr/>
          <p:nvPr/>
        </p:nvSpPr>
        <p:spPr>
          <a:xfrm>
            <a:off x="8777412" y="2723431"/>
            <a:ext cx="2438385" cy="3116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session request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10245052" y="3485431"/>
            <a:ext cx="1679783" cy="8572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 entity</a:t>
            </a:r>
            <a:endParaRPr lang="en-US" dirty="0"/>
          </a:p>
        </p:txBody>
      </p:sp>
      <p:sp>
        <p:nvSpPr>
          <p:cNvPr id="21" name="Arrow: Left 20"/>
          <p:cNvSpPr/>
          <p:nvPr/>
        </p:nvSpPr>
        <p:spPr>
          <a:xfrm>
            <a:off x="8764422" y="5486400"/>
            <a:ext cx="2451359" cy="43132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UE IP response</a:t>
            </a:r>
            <a:endParaRPr lang="en-US" dirty="0"/>
          </a:p>
        </p:txBody>
      </p:sp>
      <p:sp>
        <p:nvSpPr>
          <p:cNvPr id="22" name="Arrow: Left 21"/>
          <p:cNvSpPr/>
          <p:nvPr/>
        </p:nvSpPr>
        <p:spPr>
          <a:xfrm>
            <a:off x="6388889" y="5055079"/>
            <a:ext cx="2451359" cy="431321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UE IP Response</a:t>
            </a:r>
            <a:endParaRPr lang="en-US" dirty="0"/>
          </a:p>
        </p:txBody>
      </p:sp>
      <p:sp>
        <p:nvSpPr>
          <p:cNvPr id="23" name="Arrow: Left 22"/>
          <p:cNvSpPr/>
          <p:nvPr/>
        </p:nvSpPr>
        <p:spPr>
          <a:xfrm>
            <a:off x="4375086" y="4623758"/>
            <a:ext cx="2110416" cy="35835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UE IP = 10.0.0.1 Attach Accept</a:t>
            </a:r>
            <a:endParaRPr lang="en-US" dirty="0"/>
          </a:p>
        </p:txBody>
      </p:sp>
      <p:sp>
        <p:nvSpPr>
          <p:cNvPr id="24" name="Arrow: Left 23"/>
          <p:cNvSpPr/>
          <p:nvPr/>
        </p:nvSpPr>
        <p:spPr>
          <a:xfrm>
            <a:off x="2085979" y="4365595"/>
            <a:ext cx="2321458" cy="35835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UE IP Attach Accepted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6359" y="3554451"/>
            <a:ext cx="17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 Gated   IP Address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91393" y="4855054"/>
            <a:ext cx="1266816" cy="10626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US" dirty="0"/>
          </a:p>
        </p:txBody>
      </p:sp>
      <p:sp>
        <p:nvSpPr>
          <p:cNvPr id="27" name="Arrow: Down 26"/>
          <p:cNvSpPr/>
          <p:nvPr/>
        </p:nvSpPr>
        <p:spPr>
          <a:xfrm>
            <a:off x="1095375" y="4200782"/>
            <a:ext cx="268601" cy="10626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11379994" y="4623758"/>
            <a:ext cx="654843" cy="8959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IP Pool</a:t>
            </a:r>
            <a:endParaRPr lang="en-US" sz="20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11379994" y="1724025"/>
            <a:ext cx="709555" cy="1450181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IP Allocated</a:t>
            </a:r>
            <a:endParaRPr lang="en-US" dirty="0"/>
          </a:p>
        </p:txBody>
      </p:sp>
      <p:sp>
        <p:nvSpPr>
          <p:cNvPr id="33" name="Arrow: Up 32"/>
          <p:cNvSpPr/>
          <p:nvPr/>
        </p:nvSpPr>
        <p:spPr>
          <a:xfrm rot="10800000">
            <a:off x="11822906" y="3069431"/>
            <a:ext cx="188085" cy="195738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/>
          <p:cNvSpPr/>
          <p:nvPr/>
        </p:nvSpPr>
        <p:spPr>
          <a:xfrm rot="10800000">
            <a:off x="11331163" y="2938463"/>
            <a:ext cx="188082" cy="745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 34"/>
          <p:cNvSpPr/>
          <p:nvPr/>
        </p:nvSpPr>
        <p:spPr>
          <a:xfrm>
            <a:off x="10877553" y="5403467"/>
            <a:ext cx="1157281" cy="5663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679425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Wi-fi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26" y="1066800"/>
            <a:ext cx="4615131" cy="3712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-&gt; wi-fi :- Wireless Fidelity 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it is not a full form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 Founder :- Vic </a:t>
            </a:r>
            <a:r>
              <a:rPr lang="en-US" sz="1800" dirty="0" err="1">
                <a:sym typeface="Wingdings" panose="05000000000000000000" pitchFamily="2" charset="2"/>
              </a:rPr>
              <a:t>Hoyes</a:t>
            </a:r>
            <a:r>
              <a:rPr lang="en-US" sz="1800" dirty="0">
                <a:sym typeface="Wingdings" panose="05000000000000000000" pitchFamily="2" charset="2"/>
              </a:rPr>
              <a:t> Father of wi-fi 	1990 </a:t>
            </a: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802.11 :-  The started work on this version in 2 </a:t>
            </a:r>
            <a:r>
              <a:rPr lang="en-US" sz="1800" dirty="0" err="1">
                <a:sym typeface="Wingdings" panose="05000000000000000000" pitchFamily="2" charset="2"/>
              </a:rPr>
              <a:t>feb</a:t>
            </a:r>
            <a:r>
              <a:rPr lang="en-US" sz="1800" dirty="0">
                <a:sym typeface="Wingdings" panose="05000000000000000000" pitchFamily="2" charset="2"/>
              </a:rPr>
              <a:t> 1980 and it is the first concept of wi-fi </a:t>
            </a: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IOT is happing now ,wi-fi enable built ,home security , monitoring and controlled  system </a:t>
            </a: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Wi-fi signal are strong in Europe .due to higher Transmission power 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9532" y="155280"/>
            <a:ext cx="602123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dirty="0"/>
              <a:t> IEEE 802.11 release on 1997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Worked on 2.4 GHz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9532" y="810894"/>
            <a:ext cx="602123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IEEE 802.11b Release on 1999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Operating frequency – 2.4 GHz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Max Data net ---- 11 </a:t>
            </a:r>
            <a:r>
              <a:rPr lang="en-US" dirty="0" err="1">
                <a:sym typeface="Wingdings" panose="05000000000000000000" pitchFamily="2" charset="2"/>
              </a:rPr>
              <a:t>mbps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9532" y="1734857"/>
            <a:ext cx="602123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IEEE 802.11a Release on 2002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Operating frequency --- 5GHz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rate - 15 to 54 </a:t>
            </a:r>
            <a:r>
              <a:rPr lang="en-US" dirty="0" err="1">
                <a:sym typeface="Wingdings" panose="05000000000000000000" pitchFamily="2" charset="2"/>
              </a:rPr>
              <a:t>mbps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Multiplex technique  ---OFDM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Effective range is small due to Higher Frequency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29532" y="3211436"/>
            <a:ext cx="602123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IEEE 802.11g release on 2003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Operating frequency ---2.4GHz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Transmission Technique  ----OFDM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Back word Compatible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29531" y="4419632"/>
            <a:ext cx="6021237" cy="11888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IEEE 802.11n release on 2009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Supported MIMO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Operating frequency ---- 2..4GHz and 5GHz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rate ------ 600 </a:t>
            </a:r>
            <a:r>
              <a:rPr lang="en-US" dirty="0" err="1">
                <a:sym typeface="Wingdings" panose="05000000000000000000" pitchFamily="2" charset="2"/>
              </a:rPr>
              <a:t>mbps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9532" y="5615802"/>
            <a:ext cx="6021238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600" baseline="30000" dirty="0"/>
              <a:t>th</a:t>
            </a:r>
            <a:r>
              <a:rPr lang="en-US" sz="1600" dirty="0"/>
              <a:t> IEEE 802.11ac release on 2013 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Wider   Channel ----80 or 160 MHz v/s 40 MHz 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Higher Modulation ----256 QAM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Supported MIMO    , Operating Frequency -----5 GHz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5992" y="4960189"/>
            <a:ext cx="463238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IEEE 802.11ad  Release on 2010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Named as </a:t>
            </a:r>
            <a:r>
              <a:rPr lang="en-US" dirty="0" err="1">
                <a:sym typeface="Wingdings" panose="05000000000000000000" pitchFamily="2" charset="2"/>
              </a:rPr>
              <a:t>wi</a:t>
            </a:r>
            <a:r>
              <a:rPr lang="en-US" dirty="0">
                <a:sym typeface="Wingdings" panose="05000000000000000000" pitchFamily="2" charset="2"/>
              </a:rPr>
              <a:t>-gig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Operating frequency ------60 GHz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rate ---------- 7 Gbps 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044644" cy="4482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Router and routing command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Router :- connect between 2 different  network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There are three types of router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(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) Access layer :- Router which are used by the small Organization  and 				also known as Desktop or company’s layer router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(ii) Distribution  layer :- Router which are used by JSP and also known as 				ISP Layer Router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(iii) core :- use by the global ISP 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Some port of router :-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 AUI		2 Serial port		3 Console port		4 IMP		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5 Auxiliary Port 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251" y="600891"/>
            <a:ext cx="95271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:- AUI port :- Attachment  Unit Interface  ( Lan to the Router    )</a:t>
            </a:r>
            <a:endParaRPr lang="en-US" sz="2400" dirty="0"/>
          </a:p>
          <a:p>
            <a:r>
              <a:rPr lang="en-US" sz="2400" dirty="0"/>
              <a:t>2 :- Serial port :- it known as WAN port</a:t>
            </a:r>
            <a:endParaRPr lang="en-US" sz="2400" dirty="0"/>
          </a:p>
          <a:p>
            <a:r>
              <a:rPr lang="en-US" sz="2400" dirty="0"/>
              <a:t>	|------ 26 pin female port </a:t>
            </a:r>
            <a:endParaRPr lang="en-US" sz="2400" dirty="0"/>
          </a:p>
          <a:p>
            <a:r>
              <a:rPr lang="en-US" sz="2400" dirty="0"/>
              <a:t>	|-------It is used for remote location to the router  ( V.35 cable 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3:- Console  port :-n It is known as local administrators port</a:t>
            </a:r>
            <a:endParaRPr lang="en-US" sz="2400" dirty="0"/>
          </a:p>
          <a:p>
            <a:r>
              <a:rPr lang="en-US" sz="2400" dirty="0"/>
              <a:t>	|--- It is generally used for initial configuration   password recovery  </a:t>
            </a:r>
            <a:endParaRPr lang="en-US" sz="2400" dirty="0"/>
          </a:p>
          <a:p>
            <a:r>
              <a:rPr lang="en-US" sz="2400" dirty="0"/>
              <a:t>	|-- it is in RJ45 Connector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4:- IMP :- It is the most dedicated  port on the router because of it make less used of console port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5:- Auxiliary port :- It is remote Administrator  port</a:t>
            </a:r>
            <a:endParaRPr lang="en-US" sz="24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26290" cy="3481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Basic command of router 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71154"/>
            <a:ext cx="9905999" cy="47200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* Router &gt; 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Starting of router configuration 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	|--- Router &gt; enable  ( Press enter )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Router # -  it’s enable Mode / Privilege  Mode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	|--- Router # config t ( press enter )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Router ( Config ) #  It’s  Configuration Terminal  Mode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	|-------Router ( Config t ) # running – Config ( Press enter )   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	|------for  Check Running status of Router 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Router ( Config t ) # Show startup – config ( Press enter ) 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|----- For check  Startup configuration of router 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Router ( Config t ) # Do </a:t>
            </a:r>
            <a:r>
              <a:rPr lang="en-US" b="1" dirty="0" err="1">
                <a:solidFill>
                  <a:schemeClr val="bg1"/>
                </a:solidFill>
                <a:sym typeface="Wingdings" panose="05000000000000000000" pitchFamily="2" charset="2"/>
              </a:rPr>
              <a:t>Wr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( Press Enter  ) 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	|------ For save your running command 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71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/>
              <a:t>Configuration  password or user name in your router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3769" y="1445623"/>
            <a:ext cx="259456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1:- Host name</a:t>
            </a:r>
            <a:endParaRPr lang="en-US" dirty="0"/>
          </a:p>
          <a:p>
            <a:r>
              <a:rPr lang="en-US" dirty="0"/>
              <a:t> # Enable</a:t>
            </a:r>
            <a:endParaRPr lang="en-US" dirty="0"/>
          </a:p>
          <a:p>
            <a:r>
              <a:rPr lang="en-US" dirty="0"/>
              <a:t> # Config t</a:t>
            </a:r>
            <a:endParaRPr lang="en-US" dirty="0"/>
          </a:p>
          <a:p>
            <a:r>
              <a:rPr lang="en-US" dirty="0"/>
              <a:t> # Hostname Sumit</a:t>
            </a:r>
            <a:endParaRPr lang="en-US" dirty="0"/>
          </a:p>
          <a:p>
            <a:r>
              <a:rPr lang="en-US" dirty="0"/>
              <a:t>Sumit ( Config ) #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8189" y="1445623"/>
            <a:ext cx="4435841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 :- VTY Mode Password</a:t>
            </a:r>
            <a:endParaRPr lang="en-US" dirty="0"/>
          </a:p>
          <a:p>
            <a:r>
              <a:rPr lang="en-US" dirty="0"/>
              <a:t> # Enable</a:t>
            </a:r>
            <a:endParaRPr lang="en-US" dirty="0"/>
          </a:p>
          <a:p>
            <a:r>
              <a:rPr lang="en-US" dirty="0"/>
              <a:t> # Config t</a:t>
            </a:r>
            <a:endParaRPr lang="en-US" dirty="0"/>
          </a:p>
          <a:p>
            <a:r>
              <a:rPr lang="en-US" dirty="0"/>
              <a:t> # Hostname Sumit</a:t>
            </a:r>
            <a:endParaRPr lang="en-US" dirty="0"/>
          </a:p>
          <a:p>
            <a:r>
              <a:rPr lang="en-US" dirty="0"/>
              <a:t>Sumit ( Config ) # Do </a:t>
            </a:r>
            <a:r>
              <a:rPr lang="en-US" dirty="0" err="1"/>
              <a:t>Wr</a:t>
            </a:r>
            <a:r>
              <a:rPr lang="en-US" dirty="0"/>
              <a:t>\</a:t>
            </a:r>
            <a:endParaRPr lang="en-US" dirty="0"/>
          </a:p>
          <a:p>
            <a:r>
              <a:rPr lang="en-US" dirty="0"/>
              <a:t>Sumit ( config) # Enable Password  123456789</a:t>
            </a:r>
            <a:endParaRPr lang="en-US" dirty="0"/>
          </a:p>
          <a:p>
            <a:r>
              <a:rPr lang="en-US" dirty="0"/>
              <a:t>Sumit ( Config ) # Do </a:t>
            </a:r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Sumit ( Config ) # Line Console 0</a:t>
            </a:r>
            <a:endParaRPr lang="en-US" dirty="0"/>
          </a:p>
          <a:p>
            <a:r>
              <a:rPr lang="en-US" dirty="0"/>
              <a:t>Sumit ( Config –line) # Password 1234567</a:t>
            </a:r>
            <a:endParaRPr lang="en-US" dirty="0"/>
          </a:p>
          <a:p>
            <a:r>
              <a:rPr lang="en-US" dirty="0"/>
              <a:t>Sumit ( Config-line ) # Login </a:t>
            </a:r>
            <a:endParaRPr lang="en-US" dirty="0"/>
          </a:p>
          <a:p>
            <a:r>
              <a:rPr lang="en-US" dirty="0"/>
              <a:t>Sumit ( Config – line)# Do </a:t>
            </a:r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Sumit ( config- line) # line VTY 0</a:t>
            </a:r>
            <a:endParaRPr lang="en-US" dirty="0"/>
          </a:p>
          <a:p>
            <a:r>
              <a:rPr lang="en-US" dirty="0"/>
              <a:t>Sumit ( Config –line) # Password123456</a:t>
            </a:r>
            <a:endParaRPr lang="en-US" dirty="0"/>
          </a:p>
          <a:p>
            <a:r>
              <a:rPr lang="en-US" dirty="0"/>
              <a:t>Sumit ( Config – line) # login</a:t>
            </a:r>
            <a:endParaRPr lang="en-US" dirty="0"/>
          </a:p>
          <a:p>
            <a:r>
              <a:rPr lang="en-US" dirty="0"/>
              <a:t>Sumit ( Config – line) # Do </a:t>
            </a:r>
            <a:r>
              <a:rPr lang="en-US" dirty="0" err="1"/>
              <a:t>Wr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749" y="2957783"/>
            <a:ext cx="270342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:- privilege Mode Password</a:t>
            </a:r>
            <a:endParaRPr lang="en-US" dirty="0"/>
          </a:p>
          <a:p>
            <a:r>
              <a:rPr lang="en-US" dirty="0"/>
              <a:t> # Enable</a:t>
            </a:r>
            <a:endParaRPr lang="en-US" dirty="0"/>
          </a:p>
          <a:p>
            <a:r>
              <a:rPr lang="en-US" dirty="0"/>
              <a:t> # Config t</a:t>
            </a:r>
            <a:endParaRPr lang="en-US" dirty="0"/>
          </a:p>
          <a:p>
            <a:r>
              <a:rPr lang="en-US" dirty="0"/>
              <a:t> # Hostname Sumit</a:t>
            </a:r>
            <a:endParaRPr lang="en-US" dirty="0"/>
          </a:p>
          <a:p>
            <a:r>
              <a:rPr lang="en-US" dirty="0"/>
              <a:t>Sumit ( Config ) # Do </a:t>
            </a:r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Sumit ( config) # Enable 		      Password  12345</a:t>
            </a:r>
            <a:endParaRPr lang="en-US" dirty="0"/>
          </a:p>
          <a:p>
            <a:r>
              <a:rPr lang="en-US" dirty="0"/>
              <a:t>Sumit ( Config ) #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348" y="1432505"/>
            <a:ext cx="4435841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 :- Console Mode Password</a:t>
            </a:r>
            <a:endParaRPr lang="en-US" dirty="0"/>
          </a:p>
          <a:p>
            <a:r>
              <a:rPr lang="en-US" dirty="0"/>
              <a:t> # Enable</a:t>
            </a:r>
            <a:endParaRPr lang="en-US" dirty="0"/>
          </a:p>
          <a:p>
            <a:r>
              <a:rPr lang="en-US" dirty="0"/>
              <a:t> # Config t</a:t>
            </a:r>
            <a:endParaRPr lang="en-US" dirty="0"/>
          </a:p>
          <a:p>
            <a:r>
              <a:rPr lang="en-US" dirty="0"/>
              <a:t> # Hostname Sumit</a:t>
            </a:r>
            <a:endParaRPr lang="en-US" dirty="0"/>
          </a:p>
          <a:p>
            <a:r>
              <a:rPr lang="en-US" dirty="0"/>
              <a:t>Sumit ( Config ) # Do </a:t>
            </a:r>
            <a:r>
              <a:rPr lang="en-US" dirty="0" err="1"/>
              <a:t>Wr</a:t>
            </a:r>
            <a:r>
              <a:rPr lang="en-US" dirty="0"/>
              <a:t>\</a:t>
            </a:r>
            <a:endParaRPr lang="en-US" dirty="0"/>
          </a:p>
          <a:p>
            <a:r>
              <a:rPr lang="en-US" dirty="0"/>
              <a:t>Sumit ( config) # Enable Password  123456789</a:t>
            </a:r>
            <a:endParaRPr lang="en-US" dirty="0"/>
          </a:p>
          <a:p>
            <a:r>
              <a:rPr lang="en-US" dirty="0"/>
              <a:t>Sumit ( Config ) # Do </a:t>
            </a:r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Sumit ( Config ) # Line Console 0</a:t>
            </a:r>
            <a:endParaRPr lang="en-US" dirty="0"/>
          </a:p>
          <a:p>
            <a:r>
              <a:rPr lang="en-US" dirty="0"/>
              <a:t>Sumit ( Config –line) # Password 1234567</a:t>
            </a:r>
            <a:endParaRPr lang="en-US" dirty="0"/>
          </a:p>
          <a:p>
            <a:r>
              <a:rPr lang="en-US" dirty="0"/>
              <a:t>Sumit ( Config-line ) # Login </a:t>
            </a:r>
            <a:endParaRPr lang="en-US" dirty="0"/>
          </a:p>
          <a:p>
            <a:r>
              <a:rPr lang="en-US" dirty="0"/>
              <a:t>Sumit ( Config – line)#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749" y="5651863"/>
            <a:ext cx="7066411" cy="1088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Privilege mode :- Password for Input In router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Console Mode :- Password for Input in router  With Through  CLI Mode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VTY Mode :- password for  input in router  through my computer 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652" y="331136"/>
            <a:ext cx="10780621" cy="4482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800" dirty="0"/>
              <a:t>How to configure </a:t>
            </a:r>
            <a:r>
              <a:rPr lang="en-US" sz="2800" dirty="0" err="1"/>
              <a:t>ip</a:t>
            </a:r>
            <a:r>
              <a:rPr lang="en-US" sz="2800" dirty="0"/>
              <a:t> and subnet mask your router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6701" y="936972"/>
            <a:ext cx="1345754" cy="1345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7" y="4798423"/>
            <a:ext cx="1744872" cy="1251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1802674" y="2282726"/>
            <a:ext cx="6904" cy="25766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8899" y="1184366"/>
            <a:ext cx="9156231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 :- Conti8nue with CLI dialog box </a:t>
            </a:r>
            <a:endParaRPr lang="en-US" sz="2400" dirty="0"/>
          </a:p>
          <a:p>
            <a:r>
              <a:rPr lang="en-US" sz="2400" dirty="0"/>
              <a:t>	|---- No ( press enter )</a:t>
            </a:r>
            <a:endParaRPr lang="en-US" sz="2400" dirty="0"/>
          </a:p>
          <a:p>
            <a:r>
              <a:rPr lang="en-US" sz="2400" dirty="0"/>
              <a:t>		|----- Router &gt; : Enable ( press enter )</a:t>
            </a:r>
            <a:endParaRPr lang="en-US" sz="2400" dirty="0"/>
          </a:p>
          <a:p>
            <a:r>
              <a:rPr lang="en-US" sz="2400" dirty="0"/>
              <a:t>		|---- Router # : Config t ( Press enter )----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[ Privilege mode ]</a:t>
            </a:r>
            <a:endParaRPr lang="en-US" sz="2400" dirty="0"/>
          </a:p>
          <a:p>
            <a:r>
              <a:rPr lang="en-US" sz="2400" dirty="0"/>
              <a:t>		|---- Router ( Config ) # : Interface -  </a:t>
            </a:r>
            <a:r>
              <a:rPr lang="en-US" sz="2400" dirty="0" err="1"/>
              <a:t>GigabitEthernet</a:t>
            </a:r>
            <a:r>
              <a:rPr lang="en-US" sz="2400" dirty="0"/>
              <a:t>  0 /0 </a:t>
            </a:r>
            <a:endParaRPr lang="en-US" sz="2400" dirty="0"/>
          </a:p>
          <a:p>
            <a:r>
              <a:rPr lang="en-US" sz="2400" dirty="0"/>
              <a:t>									|--------( press enter )----[ Config t ]</a:t>
            </a:r>
            <a:endParaRPr lang="en-US" sz="2400" dirty="0"/>
          </a:p>
          <a:p>
            <a:r>
              <a:rPr lang="en-US" sz="2400" dirty="0"/>
              <a:t>		|---- Router ( config – if) # : Ip address 10.0.0.1 255.0.0.0 </a:t>
            </a:r>
            <a:endParaRPr lang="en-US" sz="2400" dirty="0"/>
          </a:p>
          <a:p>
            <a:r>
              <a:rPr lang="en-US" sz="2400" dirty="0"/>
              <a:t>										|-----( press enter )-----[ interface ]</a:t>
            </a:r>
            <a:endParaRPr lang="en-US" sz="2400" dirty="0"/>
          </a:p>
          <a:p>
            <a:r>
              <a:rPr lang="en-US" sz="2400" dirty="0"/>
              <a:t>		|---- router ( config – if ) # : No shut Down </a:t>
            </a:r>
            <a:endParaRPr lang="en-US" sz="2400" dirty="0"/>
          </a:p>
          <a:p>
            <a:r>
              <a:rPr lang="en-US" sz="2400" dirty="0"/>
              <a:t>										|-----( Press enter ) --------[ line Up]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353" y="2346670"/>
            <a:ext cx="166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10.0.0.1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1772379" y="187457"/>
            <a:ext cx="8710034" cy="653171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763"/>
            <a:ext cx="12192000" cy="6857999"/>
          </a:xfrm>
          <a:prstGeom prst="rect">
            <a:avLst/>
          </a:prstGeom>
        </p:spPr>
      </p:pic>
      <p:sp>
        <p:nvSpPr>
          <p:cNvPr id="26" name="Title 1"/>
          <p:cNvSpPr txBox="1"/>
          <p:nvPr/>
        </p:nvSpPr>
        <p:spPr>
          <a:xfrm>
            <a:off x="-9525" y="9526"/>
            <a:ext cx="12191999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Rip routing ( static 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526" y="5303520"/>
            <a:ext cx="12182474" cy="1554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00700" y="1417320"/>
            <a:ext cx="13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20740" y="1417320"/>
            <a:ext cx="6086474" cy="50475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router 1</a:t>
            </a:r>
            <a:r>
              <a:rPr lang="en-US" sz="1400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 Configuration Ip of each interface</a:t>
            </a: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Routing with each other network</a:t>
            </a: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* Adding those network isn’t available in this router </a:t>
            </a: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Config 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interface </a:t>
            </a:r>
            <a:r>
              <a:rPr lang="en-US" sz="1400" dirty="0" err="1">
                <a:solidFill>
                  <a:schemeClr val="bg1"/>
                </a:solidFill>
              </a:rPr>
              <a:t>gigabitEtherner</a:t>
            </a:r>
            <a:r>
              <a:rPr lang="en-US" sz="1400" dirty="0">
                <a:solidFill>
                  <a:schemeClr val="bg1"/>
                </a:solidFill>
              </a:rPr>
              <a:t> 0 / 0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</a:t>
            </a:r>
            <a:r>
              <a:rPr lang="en-US" sz="1400" dirty="0" err="1">
                <a:solidFill>
                  <a:schemeClr val="bg1"/>
                </a:solidFill>
              </a:rPr>
              <a:t>ip</a:t>
            </a:r>
            <a:r>
              <a:rPr lang="en-US" sz="1400" dirty="0">
                <a:solidFill>
                  <a:schemeClr val="bg1"/>
                </a:solidFill>
              </a:rPr>
              <a:t> Address 10.0.0.1 255.0.0.0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No Shut down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Do </a:t>
            </a:r>
            <a:r>
              <a:rPr lang="en-US" sz="1400" dirty="0" err="1">
                <a:solidFill>
                  <a:schemeClr val="bg1"/>
                </a:solidFill>
              </a:rPr>
              <a:t>wr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exit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:Config 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interface </a:t>
            </a:r>
            <a:r>
              <a:rPr lang="en-US" sz="1400" dirty="0" err="1">
                <a:solidFill>
                  <a:schemeClr val="bg1"/>
                </a:solidFill>
              </a:rPr>
              <a:t>GigabitEthet</a:t>
            </a:r>
            <a:r>
              <a:rPr lang="en-US" sz="1400" dirty="0">
                <a:solidFill>
                  <a:schemeClr val="bg1"/>
                </a:solidFill>
              </a:rPr>
              <a:t> 0 / 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Ip address 20.0.0.0 255.0.0.0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No Shutdown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-------- routing with other 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router’s network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config 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#: Ip Address 30.0.0.0 255.0.0.0 20.0.0.2 ( press enter 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#: Ip Address 40.0.0.0 255.0.0.0 20.0.0.2 ( press enter 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#: Ip Address 50.0.0.0 255.0.0.0 20.0.0.2 ( press enter 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 : Do </a:t>
            </a:r>
            <a:r>
              <a:rPr lang="en-US" sz="1400" dirty="0" err="1">
                <a:solidFill>
                  <a:schemeClr val="bg1"/>
                </a:solidFill>
              </a:rPr>
              <a:t>wr</a:t>
            </a:r>
            <a:r>
              <a:rPr lang="en-US" sz="1400" dirty="0">
                <a:solidFill>
                  <a:schemeClr val="bg1"/>
                </a:solidFill>
              </a:rPr>
              <a:t> ( Press enter 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** Do Same process for 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and 3</a:t>
            </a:r>
            <a:r>
              <a:rPr lang="en-US" sz="1400" baseline="30000" dirty="0">
                <a:solidFill>
                  <a:schemeClr val="bg1"/>
                </a:solidFill>
              </a:rPr>
              <a:t>rd</a:t>
            </a:r>
            <a:r>
              <a:rPr lang="en-US" sz="1400" dirty="0">
                <a:solidFill>
                  <a:schemeClr val="bg1"/>
                </a:solidFill>
              </a:rPr>
              <a:t> Router and it’s networks 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763"/>
            <a:ext cx="12192000" cy="68579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-9525" y="9526"/>
            <a:ext cx="12191999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Rip routing ( Dynamic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26" y="5303520"/>
            <a:ext cx="12182474" cy="1554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0700" y="1417320"/>
            <a:ext cx="13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74" y="1331190"/>
            <a:ext cx="5946775" cy="4832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-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router 1</a:t>
            </a:r>
            <a:r>
              <a:rPr lang="en-US" sz="1400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 Configuration Ip of each interface</a:t>
            </a: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 Routing with each other network</a:t>
            </a: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	*  Routing those network those   available in this router </a:t>
            </a: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Config t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interface </a:t>
            </a:r>
            <a:r>
              <a:rPr lang="en-US" sz="1400" dirty="0" err="1">
                <a:solidFill>
                  <a:schemeClr val="bg1"/>
                </a:solidFill>
              </a:rPr>
              <a:t>gigabitEtherner</a:t>
            </a:r>
            <a:r>
              <a:rPr lang="en-US" sz="1400" dirty="0">
                <a:solidFill>
                  <a:schemeClr val="bg1"/>
                </a:solidFill>
              </a:rPr>
              <a:t> 0 / 0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</a:t>
            </a:r>
            <a:r>
              <a:rPr lang="en-US" sz="1400" dirty="0" err="1">
                <a:solidFill>
                  <a:schemeClr val="bg1"/>
                </a:solidFill>
              </a:rPr>
              <a:t>ip</a:t>
            </a:r>
            <a:r>
              <a:rPr lang="en-US" sz="1400" dirty="0">
                <a:solidFill>
                  <a:schemeClr val="bg1"/>
                </a:solidFill>
              </a:rPr>
              <a:t> Address 192.168.10.1 255.255.255.0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No Shut down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Do </a:t>
            </a:r>
            <a:r>
              <a:rPr lang="en-US" sz="1400" dirty="0" err="1">
                <a:solidFill>
                  <a:schemeClr val="bg1"/>
                </a:solidFill>
              </a:rPr>
              <a:t>wr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exit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:Config 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interface </a:t>
            </a:r>
            <a:r>
              <a:rPr lang="en-US" sz="1400" dirty="0" err="1">
                <a:solidFill>
                  <a:schemeClr val="bg1"/>
                </a:solidFill>
              </a:rPr>
              <a:t>GigabitEthet</a:t>
            </a:r>
            <a:r>
              <a:rPr lang="en-US" sz="1400" dirty="0">
                <a:solidFill>
                  <a:schemeClr val="bg1"/>
                </a:solidFill>
              </a:rPr>
              <a:t> 0 / 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Ip address 192.168.20.1 255.255.255.0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No Shutdown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-------- routing with other 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router’s network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config 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#: Ip Address 192.168.10.1 ( press enter 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#: Ip Address 192.168.20.1 ( press enter 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# : Do </a:t>
            </a:r>
            <a:r>
              <a:rPr lang="en-US" sz="1400" dirty="0" err="1">
                <a:solidFill>
                  <a:schemeClr val="bg1"/>
                </a:solidFill>
              </a:rPr>
              <a:t>wr</a:t>
            </a:r>
            <a:r>
              <a:rPr lang="en-US" sz="1400" dirty="0">
                <a:solidFill>
                  <a:schemeClr val="bg1"/>
                </a:solidFill>
              </a:rPr>
              <a:t> ( Press enter )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* Here isn’t Necessarily for network subnet mask in RIP Dynamic  Routing.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** Do Same process for 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and 3</a:t>
            </a:r>
            <a:r>
              <a:rPr lang="en-US" sz="1400" baseline="30000" dirty="0">
                <a:solidFill>
                  <a:schemeClr val="bg1"/>
                </a:solidFill>
              </a:rPr>
              <a:t>rd</a:t>
            </a:r>
            <a:r>
              <a:rPr lang="en-US" sz="1400" dirty="0">
                <a:solidFill>
                  <a:schemeClr val="bg1"/>
                </a:solidFill>
              </a:rPr>
              <a:t> Router and it’s networks 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2705"/>
            <a:ext cx="9905998" cy="520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/>
              <a:t>Eigrp</a:t>
            </a:r>
            <a:r>
              <a:rPr lang="en-US" sz="4000" dirty="0"/>
              <a:t> routing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82705"/>
            <a:ext cx="9905999" cy="520849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EIGRP :- Enhanced Interior Gateways Routing Protocol</a:t>
            </a:r>
            <a:endParaRPr lang="en-US" dirty="0"/>
          </a:p>
          <a:p>
            <a:r>
              <a:rPr lang="en-US" dirty="0"/>
              <a:t>Cisco Property  protocol</a:t>
            </a:r>
            <a:endParaRPr lang="en-US" dirty="0"/>
          </a:p>
          <a:p>
            <a:r>
              <a:rPr lang="en-US" dirty="0"/>
              <a:t>Classless Routing protocol</a:t>
            </a:r>
            <a:endParaRPr lang="en-US" dirty="0"/>
          </a:p>
          <a:p>
            <a:r>
              <a:rPr lang="en-US" dirty="0"/>
              <a:t>In class all features of EIGRP </a:t>
            </a:r>
            <a:endParaRPr lang="en-US" dirty="0"/>
          </a:p>
          <a:p>
            <a:r>
              <a:rPr lang="en-US" dirty="0"/>
              <a:t>Metric (32 bit ) : compositive  </a:t>
            </a:r>
            <a:endParaRPr lang="en-US" dirty="0"/>
          </a:p>
          <a:p>
            <a:r>
              <a:rPr lang="en-US" dirty="0"/>
              <a:t>Administrative Distance is internal 90 or extend 170</a:t>
            </a:r>
            <a:endParaRPr lang="en-US" dirty="0"/>
          </a:p>
          <a:p>
            <a:r>
              <a:rPr lang="en-US" dirty="0"/>
              <a:t>Supports IP and Apple Talk protocol</a:t>
            </a:r>
            <a:endParaRPr lang="en-US" dirty="0"/>
          </a:p>
          <a:p>
            <a:r>
              <a:rPr lang="en-US" dirty="0"/>
              <a:t>Up – date are multicast</a:t>
            </a:r>
            <a:endParaRPr lang="en-US" dirty="0"/>
          </a:p>
          <a:p>
            <a:r>
              <a:rPr lang="en-US" dirty="0"/>
              <a:t>Works with different update Algorithm  ( dual )</a:t>
            </a:r>
            <a:endParaRPr lang="en-US" dirty="0"/>
          </a:p>
          <a:p>
            <a:r>
              <a:rPr lang="en-US" dirty="0"/>
              <a:t>Hello packets are Send every 5 Second.</a:t>
            </a:r>
            <a:endParaRPr lang="en-US" dirty="0"/>
          </a:p>
          <a:p>
            <a:r>
              <a:rPr lang="en-US" dirty="0"/>
              <a:t>Convergences is firstest </a:t>
            </a:r>
            <a:endParaRPr lang="en-US" dirty="0"/>
          </a:p>
          <a:p>
            <a:r>
              <a:rPr lang="en-US" dirty="0"/>
              <a:t>Cisco properties   Protocol</a:t>
            </a:r>
            <a:endParaRPr lang="en-US" dirty="0"/>
          </a:p>
          <a:p>
            <a:r>
              <a:rPr lang="en-US" dirty="0"/>
              <a:t>Classless routing protocol</a:t>
            </a:r>
            <a:endParaRPr lang="en-US" dirty="0"/>
          </a:p>
          <a:p>
            <a:r>
              <a:rPr lang="en-US" dirty="0"/>
              <a:t>Including all features of EIGRP </a:t>
            </a:r>
            <a:endParaRPr lang="en-US" dirty="0"/>
          </a:p>
          <a:p>
            <a:r>
              <a:rPr lang="en-US" dirty="0"/>
              <a:t>Metrical   ( 32 bit ) : Compositive metric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5505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Eigrp</a:t>
            </a:r>
            <a:r>
              <a:rPr lang="en-US" dirty="0">
                <a:solidFill>
                  <a:schemeClr val="bg1"/>
                </a:solidFill>
              </a:rPr>
              <a:t> routing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78824"/>
            <a:ext cx="12192000" cy="1479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7482" y="143435"/>
            <a:ext cx="10085294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EIGRP Routing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66163" y="1013012"/>
            <a:ext cx="9466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:- Configure IP Address on router of each Interface</a:t>
            </a:r>
            <a:endParaRPr lang="en-US" dirty="0"/>
          </a:p>
          <a:p>
            <a:r>
              <a:rPr lang="en-US" dirty="0"/>
              <a:t>2 :- Routing with each  other with some important command  same autonomous   number</a:t>
            </a:r>
            <a:endParaRPr lang="en-US" dirty="0"/>
          </a:p>
          <a:p>
            <a:r>
              <a:rPr lang="en-US" dirty="0"/>
              <a:t>3 :- Redistribute    of  different autonomous number with each other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868" y="2232177"/>
            <a:ext cx="4025153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:-configure Ip Address on 0/0 interface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interface </a:t>
            </a:r>
            <a:r>
              <a:rPr lang="en-US" dirty="0" err="1"/>
              <a:t>Gigabitethernet</a:t>
            </a:r>
            <a:r>
              <a:rPr lang="en-US" dirty="0"/>
              <a:t> 0/0</a:t>
            </a:r>
            <a:endParaRPr lang="en-US" dirty="0"/>
          </a:p>
          <a:p>
            <a:r>
              <a:rPr lang="en-US" dirty="0"/>
              <a:t>#: Ip Address 10.0.0.1 255.0.0.0</a:t>
            </a:r>
            <a:endParaRPr lang="en-US" dirty="0"/>
          </a:p>
          <a:p>
            <a:r>
              <a:rPr lang="en-US" dirty="0"/>
              <a:t># : No shutdown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868" y="4263502"/>
            <a:ext cx="4025153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:-configure Ip Address on 0/1 interface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interface </a:t>
            </a:r>
            <a:r>
              <a:rPr lang="en-US" dirty="0" err="1"/>
              <a:t>Gigabitethernet</a:t>
            </a:r>
            <a:r>
              <a:rPr lang="en-US" dirty="0"/>
              <a:t> 0/1</a:t>
            </a:r>
            <a:endParaRPr lang="en-US" dirty="0"/>
          </a:p>
          <a:p>
            <a:r>
              <a:rPr lang="en-US" dirty="0"/>
              <a:t>#: Ip Address 20.0.0.1 255.0.0.0</a:t>
            </a:r>
            <a:endParaRPr lang="en-US" dirty="0"/>
          </a:p>
          <a:p>
            <a:r>
              <a:rPr lang="en-US" dirty="0"/>
              <a:t># : No shutdown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2021" y="2219549"/>
            <a:ext cx="3101791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:- Routing </a:t>
            </a:r>
            <a:r>
              <a:rPr lang="en-US" dirty="0" err="1"/>
              <a:t>EiGRP</a:t>
            </a:r>
            <a:r>
              <a:rPr lang="en-US" dirty="0"/>
              <a:t>  for Router 1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router _ EIGRP _ 10</a:t>
            </a:r>
            <a:endParaRPr lang="en-US" dirty="0"/>
          </a:p>
          <a:p>
            <a:r>
              <a:rPr lang="en-US" dirty="0"/>
              <a:t># : Network _ 20.0.0.0</a:t>
            </a:r>
            <a:endParaRPr lang="en-US" dirty="0"/>
          </a:p>
          <a:p>
            <a:r>
              <a:rPr lang="en-US" dirty="0"/>
              <a:t># : Network _ 10.0.0.0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12021" y="4229246"/>
            <a:ext cx="3101791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:- Routing </a:t>
            </a:r>
            <a:r>
              <a:rPr lang="en-US" dirty="0" err="1"/>
              <a:t>EiGRP</a:t>
            </a:r>
            <a:r>
              <a:rPr lang="en-US" dirty="0"/>
              <a:t>  for Router 2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router _ EIGRP _ 10</a:t>
            </a:r>
            <a:endParaRPr lang="en-US" dirty="0"/>
          </a:p>
          <a:p>
            <a:r>
              <a:rPr lang="en-US" dirty="0"/>
              <a:t># : Network _ 20.0.0.0</a:t>
            </a:r>
            <a:endParaRPr lang="en-US" dirty="0"/>
          </a:p>
          <a:p>
            <a:r>
              <a:rPr lang="en-US" dirty="0"/>
              <a:t># : Network _ 30.0.0.0</a:t>
            </a:r>
            <a:endParaRPr lang="en-US" dirty="0"/>
          </a:p>
          <a:p>
            <a:r>
              <a:rPr lang="en-US" dirty="0"/>
              <a:t># : Network _ 40.0.0.0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5884" y="4442863"/>
            <a:ext cx="310179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:- Routing EIGRP  for Router 4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router _ EIGRP _ 11</a:t>
            </a:r>
            <a:endParaRPr lang="en-US" dirty="0"/>
          </a:p>
          <a:p>
            <a:r>
              <a:rPr lang="en-US" dirty="0"/>
              <a:t># : Network _ 60.0.0.0</a:t>
            </a:r>
            <a:endParaRPr lang="en-US" dirty="0"/>
          </a:p>
          <a:p>
            <a:r>
              <a:rPr lang="en-US" dirty="0"/>
              <a:t># : Network _ 70.0.0.0</a:t>
            </a:r>
            <a:endParaRPr lang="en-US" dirty="0"/>
          </a:p>
          <a:p>
            <a:r>
              <a:rPr lang="en-US" dirty="0"/>
              <a:t># : Network  _ 80.0.0.0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5880" y="1583052"/>
            <a:ext cx="3101791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:- Routing </a:t>
            </a:r>
            <a:r>
              <a:rPr lang="en-US" dirty="0" err="1"/>
              <a:t>EiGRP</a:t>
            </a:r>
            <a:r>
              <a:rPr lang="en-US" dirty="0"/>
              <a:t>  for Router 3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router _ EIGRP _ 10</a:t>
            </a:r>
            <a:endParaRPr lang="en-US" dirty="0"/>
          </a:p>
          <a:p>
            <a:r>
              <a:rPr lang="en-US" dirty="0"/>
              <a:t># : Network _ 50.0.0.0</a:t>
            </a:r>
            <a:endParaRPr lang="en-US" dirty="0"/>
          </a:p>
          <a:p>
            <a:r>
              <a:rPr lang="en-US" dirty="0"/>
              <a:t># : Network _ 40.0.0.0</a:t>
            </a:r>
            <a:endParaRPr lang="en-US" dirty="0"/>
          </a:p>
          <a:p>
            <a:r>
              <a:rPr lang="en-US" dirty="0"/>
              <a:t># : exit</a:t>
            </a:r>
            <a:endParaRPr lang="en-US" dirty="0"/>
          </a:p>
          <a:p>
            <a:r>
              <a:rPr lang="en-US" dirty="0"/>
              <a:t># : Router _ EIGRP _ 11</a:t>
            </a:r>
            <a:endParaRPr lang="en-US" dirty="0"/>
          </a:p>
          <a:p>
            <a:r>
              <a:rPr lang="en-US" dirty="0"/>
              <a:t># : Network _ 60.0.0.0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97671" y="1448582"/>
            <a:ext cx="1694329" cy="50167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3 </a:t>
            </a:r>
            <a:r>
              <a:rPr lang="en-US" sz="2000" dirty="0" err="1"/>
              <a:t>edistribution</a:t>
            </a:r>
            <a:r>
              <a:rPr lang="en-US" sz="2000" dirty="0"/>
              <a:t> router 3 and 4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 : enable</a:t>
            </a:r>
            <a:endParaRPr lang="en-US" sz="2000" dirty="0"/>
          </a:p>
          <a:p>
            <a:r>
              <a:rPr lang="en-US" sz="2000" dirty="0"/>
              <a:t># :config t</a:t>
            </a:r>
            <a:endParaRPr lang="en-US" sz="2000" dirty="0"/>
          </a:p>
          <a:p>
            <a:r>
              <a:rPr lang="en-US" sz="2000" dirty="0"/>
              <a:t>#: Router 	EIGRP 10</a:t>
            </a:r>
            <a:endParaRPr lang="en-US" sz="2000" dirty="0"/>
          </a:p>
          <a:p>
            <a:r>
              <a:rPr lang="en-US" sz="2000" dirty="0"/>
              <a:t># : redistribute 	EIGRP 11</a:t>
            </a:r>
            <a:endParaRPr lang="en-US" sz="2000" dirty="0"/>
          </a:p>
          <a:p>
            <a:r>
              <a:rPr lang="en-US" sz="2000" dirty="0"/>
              <a:t># : exit</a:t>
            </a:r>
            <a:endParaRPr lang="en-US" sz="2000" dirty="0"/>
          </a:p>
          <a:p>
            <a:r>
              <a:rPr lang="en-US" sz="2000" dirty="0"/>
              <a:t># : Router 	EIGRP 11</a:t>
            </a:r>
            <a:endParaRPr lang="en-US" sz="2000" dirty="0"/>
          </a:p>
          <a:p>
            <a:r>
              <a:rPr lang="en-US" sz="2000" dirty="0"/>
              <a:t># : redistribute 	EIGRP 10</a:t>
            </a:r>
            <a:endParaRPr lang="en-US" sz="2000" dirty="0"/>
          </a:p>
          <a:p>
            <a:r>
              <a:rPr lang="en-US" sz="2000" dirty="0"/>
              <a:t>#: Do </a:t>
            </a:r>
            <a:r>
              <a:rPr lang="en-US" sz="2000" dirty="0" err="1"/>
              <a:t>wr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3791"/>
            <a:ext cx="121920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Routing OSPF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-67551" y="5433682"/>
            <a:ext cx="1225955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1 :- Configure Ip address Each interface</a:t>
            </a:r>
            <a:endParaRPr lang="en-US" sz="2800" dirty="0"/>
          </a:p>
          <a:p>
            <a:r>
              <a:rPr lang="en-US" sz="2800" dirty="0"/>
              <a:t>2 : routing OSPF With  wildcard mask  with decided  area 0 </a:t>
            </a:r>
            <a:endParaRPr lang="en-US" sz="2800" dirty="0"/>
          </a:p>
          <a:p>
            <a:r>
              <a:rPr lang="en-US" sz="2800" dirty="0"/>
              <a:t>( * here 0 is Base area  )</a:t>
            </a:r>
            <a:endParaRPr lang="en-US" sz="28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1941" y="-8964"/>
            <a:ext cx="936811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Routing OSPF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986118" y="1006699"/>
            <a:ext cx="610913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:- Configure Ip address Each interface</a:t>
            </a:r>
            <a:endParaRPr lang="en-US" sz="1400" dirty="0"/>
          </a:p>
          <a:p>
            <a:pPr algn="ctr"/>
            <a:r>
              <a:rPr lang="en-US" sz="1400" dirty="0"/>
              <a:t>2 : routing OSPF With  wildcard mask  with decided  area 0 </a:t>
            </a:r>
            <a:endParaRPr lang="en-US" sz="1400" dirty="0"/>
          </a:p>
          <a:p>
            <a:pPr algn="ctr"/>
            <a:r>
              <a:rPr lang="en-US" sz="1400" dirty="0"/>
              <a:t>( * here 0 is Base area  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86118" y="1873624"/>
            <a:ext cx="4204447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:- Configure </a:t>
            </a:r>
            <a:r>
              <a:rPr lang="en-US" dirty="0" err="1"/>
              <a:t>ip</a:t>
            </a:r>
            <a:r>
              <a:rPr lang="en-US" dirty="0"/>
              <a:t> address Router 1</a:t>
            </a:r>
            <a:endParaRPr lang="en-US" dirty="0"/>
          </a:p>
          <a:p>
            <a:r>
              <a:rPr lang="en-US" dirty="0"/>
              <a:t> 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interface </a:t>
            </a:r>
            <a:r>
              <a:rPr lang="en-US" dirty="0" err="1"/>
              <a:t>Gigabitethernet</a:t>
            </a:r>
            <a:r>
              <a:rPr lang="en-US" dirty="0"/>
              <a:t> 0 /0</a:t>
            </a:r>
            <a:endParaRPr lang="en-US" dirty="0"/>
          </a:p>
          <a:p>
            <a:r>
              <a:rPr lang="en-US" dirty="0"/>
              <a:t># : Ip address 192.168.1.0 255.255.255.0</a:t>
            </a:r>
            <a:endParaRPr lang="en-US" dirty="0"/>
          </a:p>
          <a:p>
            <a:r>
              <a:rPr lang="en-US" dirty="0"/>
              <a:t># : No shutdown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6118" y="3627950"/>
            <a:ext cx="4204447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:- Configure </a:t>
            </a:r>
            <a:r>
              <a:rPr lang="en-US" dirty="0" err="1"/>
              <a:t>ip</a:t>
            </a:r>
            <a:r>
              <a:rPr lang="en-US" dirty="0"/>
              <a:t> address Router 1</a:t>
            </a:r>
            <a:endParaRPr lang="en-US" dirty="0"/>
          </a:p>
          <a:p>
            <a:r>
              <a:rPr lang="en-US" dirty="0"/>
              <a:t> 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interface </a:t>
            </a:r>
            <a:r>
              <a:rPr lang="en-US" dirty="0" err="1"/>
              <a:t>Gigabitethernet</a:t>
            </a:r>
            <a:r>
              <a:rPr lang="en-US" dirty="0"/>
              <a:t> 0 /1</a:t>
            </a:r>
            <a:endParaRPr lang="en-US" dirty="0"/>
          </a:p>
          <a:p>
            <a:r>
              <a:rPr lang="en-US" dirty="0"/>
              <a:t># : Ip address 192.168.2.0 255.255.255.0</a:t>
            </a:r>
            <a:endParaRPr lang="en-US" dirty="0"/>
          </a:p>
          <a:p>
            <a:r>
              <a:rPr lang="en-US" dirty="0"/>
              <a:t># : No shutdown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9859" y="1873624"/>
            <a:ext cx="4204447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:- Routing OSPF on router 1 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router OSPF 10</a:t>
            </a:r>
            <a:endParaRPr lang="en-US" dirty="0"/>
          </a:p>
          <a:p>
            <a:r>
              <a:rPr lang="en-US" dirty="0"/>
              <a:t># : Network 192.168.1.0 0.0.0.255 area 0</a:t>
            </a:r>
            <a:endParaRPr lang="en-US" dirty="0"/>
          </a:p>
          <a:p>
            <a:r>
              <a:rPr lang="en-US" dirty="0"/>
              <a:t># Network 192.168.2.1 0.0.0.255 area 0</a:t>
            </a:r>
            <a:endParaRPr lang="en-US" dirty="0"/>
          </a:p>
          <a:p>
            <a:r>
              <a:rPr lang="en-US" dirty="0"/>
              <a:t>#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9859" y="3955074"/>
            <a:ext cx="4204447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:- Routing OSPF on router 2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router OSPF 10</a:t>
            </a:r>
            <a:endParaRPr lang="en-US" dirty="0"/>
          </a:p>
          <a:p>
            <a:r>
              <a:rPr lang="en-US" dirty="0"/>
              <a:t># : Network 192.168.1.0 0.0.0.255 area 0</a:t>
            </a:r>
            <a:endParaRPr lang="en-US" dirty="0"/>
          </a:p>
          <a:p>
            <a:r>
              <a:rPr lang="en-US" dirty="0"/>
              <a:t># Network 192.168.2.0 0.0.0.255 area 0</a:t>
            </a:r>
            <a:endParaRPr lang="en-US" dirty="0"/>
          </a:p>
          <a:p>
            <a:r>
              <a:rPr lang="en-US" dirty="0"/>
              <a:t># Network 192.168.30.0 0.0.0.255 area 1</a:t>
            </a:r>
            <a:endParaRPr lang="en-US" dirty="0"/>
          </a:p>
          <a:p>
            <a:r>
              <a:rPr lang="en-US" dirty="0"/>
              <a:t># Do </a:t>
            </a:r>
            <a:r>
              <a:rPr lang="en-US" dirty="0" err="1"/>
              <a:t>wr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11516"/>
            <a:ext cx="9323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VLAN :- Virtual local area network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6291"/>
            <a:ext cx="12192000" cy="4981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585012"/>
            <a:ext cx="121920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  <a:r>
              <a:rPr lang="en-US" sz="3200" baseline="30000" dirty="0">
                <a:solidFill>
                  <a:schemeClr val="bg1"/>
                </a:solidFill>
              </a:rPr>
              <a:t>st</a:t>
            </a:r>
            <a:r>
              <a:rPr lang="en-US" sz="3200" dirty="0">
                <a:solidFill>
                  <a:schemeClr val="bg1"/>
                </a:solidFill>
              </a:rPr>
              <a:t> :- Click on switch device and go to CLI mode to create VLAN 2 or 3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</a:t>
            </a:r>
            <a:r>
              <a:rPr lang="en-US" sz="3200" baseline="30000" dirty="0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:- Configure VLAN of interface for VLAN 2 or 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11516"/>
            <a:ext cx="9323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VLAN :- Virtual local area network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41929" y="582706"/>
            <a:ext cx="945776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en-US" sz="2400" baseline="30000" dirty="0">
                <a:solidFill>
                  <a:schemeClr val="bg1"/>
                </a:solidFill>
              </a:rPr>
              <a:t>st</a:t>
            </a:r>
            <a:r>
              <a:rPr lang="en-US" sz="2400" dirty="0">
                <a:solidFill>
                  <a:schemeClr val="bg1"/>
                </a:solidFill>
              </a:rPr>
              <a:t> :- Click on switch device and go to CLI mode to create VLAN 2 or 3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:- Configure VLAN of interface for VLAN 2 or 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576" y="1667435"/>
            <a:ext cx="3989295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 - Click on switch and go to CLI mode </a:t>
            </a:r>
            <a:endParaRPr lang="en-US" dirty="0"/>
          </a:p>
          <a:p>
            <a:r>
              <a:rPr lang="en-US" dirty="0"/>
              <a:t>	|----- switch &gt;: enable</a:t>
            </a:r>
            <a:endParaRPr lang="en-US" dirty="0"/>
          </a:p>
          <a:p>
            <a:r>
              <a:rPr lang="en-US" dirty="0"/>
              <a:t>	|---switch # config t</a:t>
            </a:r>
            <a:endParaRPr lang="en-US" dirty="0"/>
          </a:p>
          <a:p>
            <a:r>
              <a:rPr lang="en-US" dirty="0"/>
              <a:t>	|---- Switch ( config ) # VLAN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576" y="2867764"/>
            <a:ext cx="3989295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 - Click on switch and go to CLI mode </a:t>
            </a:r>
            <a:endParaRPr lang="en-US" dirty="0"/>
          </a:p>
          <a:p>
            <a:r>
              <a:rPr lang="en-US" dirty="0"/>
              <a:t>	|----- switch &gt;: enable</a:t>
            </a:r>
            <a:endParaRPr lang="en-US" dirty="0"/>
          </a:p>
          <a:p>
            <a:r>
              <a:rPr lang="en-US" dirty="0"/>
              <a:t>	|---switch # config t</a:t>
            </a:r>
            <a:endParaRPr lang="en-US" dirty="0"/>
          </a:p>
          <a:p>
            <a:r>
              <a:rPr lang="en-US" dirty="0"/>
              <a:t>	|---- Switch ( config ) # VLAN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552" y="1667435"/>
            <a:ext cx="4177554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2nd :- Configure </a:t>
            </a:r>
            <a:r>
              <a:rPr lang="en-US" dirty="0" err="1"/>
              <a:t>vlan</a:t>
            </a:r>
            <a:r>
              <a:rPr lang="en-US" dirty="0"/>
              <a:t> interface in VLAN 2 </a:t>
            </a:r>
            <a:endParaRPr lang="en-US" dirty="0"/>
          </a:p>
          <a:p>
            <a:r>
              <a:rPr lang="en-US" dirty="0"/>
              <a:t># Enable</a:t>
            </a:r>
            <a:endParaRPr lang="en-US" dirty="0"/>
          </a:p>
          <a:p>
            <a:r>
              <a:rPr lang="en-US" dirty="0"/>
              <a:t># Config t</a:t>
            </a:r>
            <a:endParaRPr lang="en-US" dirty="0"/>
          </a:p>
          <a:p>
            <a:r>
              <a:rPr lang="en-US" dirty="0"/>
              <a:t># Interface </a:t>
            </a:r>
            <a:r>
              <a:rPr lang="en-US" dirty="0" err="1"/>
              <a:t>Fastethernet</a:t>
            </a:r>
            <a:r>
              <a:rPr lang="en-US" dirty="0"/>
              <a:t> 0/1 / 0/2 / 0/3</a:t>
            </a:r>
            <a:endParaRPr lang="en-US" dirty="0"/>
          </a:p>
          <a:p>
            <a:r>
              <a:rPr lang="en-US" dirty="0"/>
              <a:t>	(* if your choice ) </a:t>
            </a:r>
            <a:endParaRPr lang="en-US" dirty="0"/>
          </a:p>
          <a:p>
            <a:r>
              <a:rPr lang="en-US" dirty="0"/>
              <a:t># switchport _ access _ VLAN 2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You want to select range then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# config t</a:t>
            </a:r>
            <a:endParaRPr lang="en-US" dirty="0"/>
          </a:p>
          <a:p>
            <a:r>
              <a:rPr lang="en-US" dirty="0"/>
              <a:t># interface range </a:t>
            </a:r>
            <a:r>
              <a:rPr lang="en-US" dirty="0" err="1"/>
              <a:t>Fastethernet</a:t>
            </a:r>
            <a:r>
              <a:rPr lang="en-US" dirty="0"/>
              <a:t> 0/2 – 9</a:t>
            </a:r>
            <a:endParaRPr lang="en-US" dirty="0"/>
          </a:p>
          <a:p>
            <a:r>
              <a:rPr lang="en-US" dirty="0"/>
              <a:t># switchport _ access _ VLAN 3</a:t>
            </a:r>
            <a:endParaRPr lang="en-US" dirty="0"/>
          </a:p>
          <a:p>
            <a:r>
              <a:rPr lang="en-US" dirty="0"/>
              <a:t># do </a:t>
            </a:r>
            <a:r>
              <a:rPr lang="en-US" dirty="0" err="1"/>
              <a:t>wr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5"/>
            <a:ext cx="1219199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DHCP Server</a:t>
            </a:r>
            <a:endParaRPr lang="en-US" sz="3600" dirty="0"/>
          </a:p>
          <a:p>
            <a:pPr algn="ctr"/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882588"/>
            <a:ext cx="6275294" cy="3567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0353" y="1754321"/>
            <a:ext cx="8471647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:- Configure Ip address of router each interface</a:t>
            </a:r>
            <a:endParaRPr lang="en-US" dirty="0"/>
          </a:p>
          <a:p>
            <a:r>
              <a:rPr lang="en-US" dirty="0"/>
              <a:t>2:- :- Configure DHCP server Command     and add computer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 - configuration Ip address</a:t>
            </a:r>
            <a:endParaRPr lang="en-US" dirty="0"/>
          </a:p>
          <a:p>
            <a:r>
              <a:rPr lang="en-US" dirty="0"/>
              <a:t># : enable 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Interface </a:t>
            </a:r>
            <a:r>
              <a:rPr lang="en-US" dirty="0" err="1"/>
              <a:t>GigabitEthernet</a:t>
            </a:r>
            <a:r>
              <a:rPr lang="en-US" dirty="0"/>
              <a:t> 0/0</a:t>
            </a:r>
            <a:endParaRPr lang="en-US" dirty="0"/>
          </a:p>
          <a:p>
            <a:r>
              <a:rPr lang="en-US" dirty="0"/>
              <a:t>#: Ip Address 192.168.10.1 255.255.255.0</a:t>
            </a:r>
            <a:endParaRPr lang="en-US" dirty="0"/>
          </a:p>
          <a:p>
            <a:r>
              <a:rPr lang="en-US" dirty="0"/>
              <a:t># :do </a:t>
            </a:r>
            <a:r>
              <a:rPr lang="en-US" dirty="0" err="1"/>
              <a:t>wr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# : exit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configure DHCP server each interface 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 : Config t</a:t>
            </a:r>
            <a:endParaRPr lang="en-US" dirty="0"/>
          </a:p>
          <a:p>
            <a:r>
              <a:rPr lang="en-US" dirty="0"/>
              <a:t># : Ip _ DHCP _ pool_ sumit ( press enter )</a:t>
            </a:r>
            <a:endParaRPr lang="en-US" dirty="0"/>
          </a:p>
          <a:p>
            <a:r>
              <a:rPr lang="en-US" dirty="0"/>
              <a:t># :Network 192.168.10.0 255.255.255.0 ( press enter )</a:t>
            </a:r>
            <a:endParaRPr lang="en-US" dirty="0"/>
          </a:p>
          <a:p>
            <a:r>
              <a:rPr lang="en-US" dirty="0"/>
              <a:t>#: default – Router _ 192.168.10.1 ( press enter </a:t>
            </a:r>
            <a:endParaRPr lang="en-US" dirty="0"/>
          </a:p>
          <a:p>
            <a:r>
              <a:rPr lang="en-US" dirty="0"/>
              <a:t>* It is 0/0 interface working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22274"/>
            <a:ext cx="3720352" cy="1535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81100" y="431800"/>
            <a:ext cx="7807325" cy="590550"/>
          </a:xfrm>
        </p:spPr>
        <p:txBody>
          <a:bodyPr>
            <a:spAutoFit/>
          </a:bodyPr>
          <a:lstStyle/>
          <a:p>
            <a:pPr marL="196215" indent="-326390"/>
            <a:r>
              <a:rPr lang="en-US">
                <a:solidFill>
                  <a:srgbClr val="000000"/>
                </a:solidFill>
              </a:rPr>
              <a:t>Standard Organization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33575" y="1374775"/>
            <a:ext cx="8956675" cy="4949825"/>
          </a:xfrm>
        </p:spPr>
        <p:txBody>
          <a:bodyPr/>
          <a:lstStyle/>
          <a:p>
            <a:pPr lvl="0"/>
            <a:r>
              <a:rPr lang="en-US" sz="2540" dirty="0">
                <a:solidFill>
                  <a:srgbClr val="000000"/>
                </a:solidFill>
              </a:rPr>
              <a:t>*</a:t>
            </a:r>
            <a:r>
              <a:rPr lang="en-US" sz="2540" dirty="0"/>
              <a:t>	ISO → ( International Organization for Student )</a:t>
            </a:r>
            <a:endParaRPr lang="en-US" sz="2540" dirty="0"/>
          </a:p>
          <a:p>
            <a:pPr lvl="0"/>
            <a:endParaRPr lang="en-US" sz="2540" dirty="0"/>
          </a:p>
          <a:p>
            <a:pPr lvl="0"/>
            <a:r>
              <a:rPr lang="en-US" sz="2540" dirty="0">
                <a:solidFill>
                  <a:srgbClr val="000000"/>
                </a:solidFill>
              </a:rPr>
              <a:t>*</a:t>
            </a:r>
            <a:r>
              <a:rPr lang="en-US" sz="2540" dirty="0"/>
              <a:t>	ITU – T → (international Telecommunication Union 						Telecommunication )</a:t>
            </a:r>
            <a:endParaRPr lang="en-US" sz="2540" dirty="0"/>
          </a:p>
          <a:p>
            <a:pPr lvl="0"/>
            <a:endParaRPr lang="en-US" sz="2540" dirty="0"/>
          </a:p>
          <a:p>
            <a:pPr lvl="0"/>
            <a:r>
              <a:rPr lang="en-US" sz="2360" dirty="0">
                <a:solidFill>
                  <a:srgbClr val="000000"/>
                </a:solidFill>
              </a:rPr>
              <a:t>*</a:t>
            </a:r>
            <a:r>
              <a:rPr lang="en-US" sz="2360" dirty="0"/>
              <a:t>	IEEE → ( institute of Electrical and Electronic Engineer )</a:t>
            </a:r>
            <a:endParaRPr lang="en-US" sz="2360" dirty="0"/>
          </a:p>
          <a:p>
            <a:pPr lvl="0"/>
            <a:endParaRPr lang="en-US" sz="2360" dirty="0"/>
          </a:p>
          <a:p>
            <a:pPr lvl="0"/>
            <a:r>
              <a:rPr lang="en-US" sz="2540" dirty="0">
                <a:solidFill>
                  <a:srgbClr val="000000"/>
                </a:solidFill>
              </a:rPr>
              <a:t>*</a:t>
            </a:r>
            <a:r>
              <a:rPr lang="en-US" sz="2540" dirty="0"/>
              <a:t>	ANSI → (American National Standard Institute )</a:t>
            </a:r>
            <a:endParaRPr lang="en-US" sz="254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68151" y="0"/>
            <a:ext cx="8223849" cy="1250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DHCP Server With helper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64966" y="5374257"/>
            <a:ext cx="7827034" cy="1643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:- Configuration helper routing command on 2</a:t>
            </a:r>
            <a:r>
              <a:rPr lang="en-US" baseline="30000" dirty="0"/>
              <a:t>nd</a:t>
            </a:r>
            <a:r>
              <a:rPr lang="en-US" dirty="0"/>
              <a:t> router interface   </a:t>
            </a:r>
            <a:endParaRPr lang="en-US" dirty="0"/>
          </a:p>
          <a:p>
            <a:pPr lvl="1"/>
            <a:r>
              <a:rPr lang="en-US" dirty="0"/>
              <a:t>#: enable</a:t>
            </a:r>
            <a:endParaRPr lang="en-US" dirty="0"/>
          </a:p>
          <a:p>
            <a:pPr lvl="1"/>
            <a:r>
              <a:rPr lang="en-US" dirty="0"/>
              <a:t>#: config t</a:t>
            </a:r>
            <a:endParaRPr lang="en-US" dirty="0"/>
          </a:p>
          <a:p>
            <a:pPr lvl="1"/>
            <a:r>
              <a:rPr lang="en-US" dirty="0"/>
              <a:t>#: interface </a:t>
            </a:r>
            <a:r>
              <a:rPr lang="en-US" dirty="0" err="1"/>
              <a:t>GigabitEthernet</a:t>
            </a:r>
            <a:r>
              <a:rPr lang="en-US" dirty="0"/>
              <a:t> 0/1</a:t>
            </a:r>
            <a:endParaRPr lang="en-US" dirty="0"/>
          </a:p>
          <a:p>
            <a:pPr lvl="1"/>
            <a:r>
              <a:rPr lang="en-US" dirty="0"/>
              <a:t>#: </a:t>
            </a:r>
            <a:r>
              <a:rPr lang="en-US" dirty="0" err="1"/>
              <a:t>ip</a:t>
            </a:r>
            <a:r>
              <a:rPr lang="en-US" dirty="0"/>
              <a:t> _  helper – address 192.168.20.1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"/>
            <a:ext cx="4468483" cy="70173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1st :- Configure Ip address on router 	interface </a:t>
            </a:r>
            <a:endParaRPr lang="en-US" dirty="0"/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  :- Routing between all routers and 	device 	of each interface </a:t>
            </a:r>
            <a:endParaRPr lang="en-US" dirty="0"/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  :- create pool for Router 1 and 	create 	pool for helper router </a:t>
            </a:r>
            <a:endParaRPr lang="en-US" dirty="0"/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 :- configure helper routing 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:- Create Pool for Router 1</a:t>
            </a:r>
            <a:endParaRPr lang="en-US" dirty="0"/>
          </a:p>
          <a:p>
            <a:r>
              <a:rPr lang="en-US" dirty="0"/>
              <a:t>	#: enable</a:t>
            </a:r>
            <a:endParaRPr lang="en-US" dirty="0"/>
          </a:p>
          <a:p>
            <a:r>
              <a:rPr lang="en-US" dirty="0"/>
              <a:t>	#: config t</a:t>
            </a:r>
            <a:endParaRPr lang="en-US" dirty="0"/>
          </a:p>
          <a:p>
            <a:r>
              <a:rPr lang="en-US" dirty="0"/>
              <a:t>	#:ip _ DHCP _ pool _ sumit</a:t>
            </a:r>
            <a:endParaRPr lang="en-US" dirty="0"/>
          </a:p>
          <a:p>
            <a:r>
              <a:rPr lang="en-US" dirty="0"/>
              <a:t>	#: network _ 192.168.10.0 							255.255.255.0</a:t>
            </a:r>
            <a:endParaRPr lang="en-US" dirty="0"/>
          </a:p>
          <a:p>
            <a:r>
              <a:rPr lang="en-US" dirty="0"/>
              <a:t> 	#: Default – router 192.168.10.1</a:t>
            </a:r>
            <a:endParaRPr lang="en-US" dirty="0"/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:- Create Pool for Router 2</a:t>
            </a:r>
            <a:endParaRPr lang="en-US" dirty="0"/>
          </a:p>
          <a:p>
            <a:r>
              <a:rPr lang="en-US" dirty="0"/>
              <a:t>	#: enable</a:t>
            </a:r>
            <a:endParaRPr lang="en-US" dirty="0"/>
          </a:p>
          <a:p>
            <a:r>
              <a:rPr lang="en-US" dirty="0"/>
              <a:t>	#: config t</a:t>
            </a:r>
            <a:endParaRPr lang="en-US" dirty="0"/>
          </a:p>
          <a:p>
            <a:r>
              <a:rPr lang="en-US" dirty="0"/>
              <a:t>	#:ip _ DHCP _ pool _ kumar</a:t>
            </a:r>
            <a:endParaRPr lang="en-US" dirty="0"/>
          </a:p>
          <a:p>
            <a:r>
              <a:rPr lang="en-US" dirty="0"/>
              <a:t>	#: network _ 192.168.30.0							255.255.255.0</a:t>
            </a:r>
            <a:endParaRPr lang="en-US" dirty="0"/>
          </a:p>
          <a:p>
            <a:r>
              <a:rPr lang="en-US" dirty="0"/>
              <a:t> 	#: Default – router 192.168.30.1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543" y="1193350"/>
            <a:ext cx="11662913" cy="17453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19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DHCP Server single router but multiple DHCP pool Interface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64544" y="2986994"/>
            <a:ext cx="466976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:- Configure VLAN for selected Ip 	( 0/4 – 9 ) on switch </a:t>
            </a:r>
            <a:endParaRPr lang="en-US" sz="2400" dirty="0"/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:- configure Sub – interface for 	create Multiple DHCP pool for 	each Network</a:t>
            </a:r>
            <a:endParaRPr lang="en-US" sz="2400" dirty="0"/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:- configure DHCP pool  for each 		Network</a:t>
            </a:r>
            <a:endParaRPr lang="en-US" sz="2400" dirty="0"/>
          </a:p>
          <a:p>
            <a:r>
              <a:rPr lang="en-US" sz="2400" dirty="0"/>
              <a:t>4</a:t>
            </a:r>
            <a:r>
              <a:rPr lang="en-US" sz="2400" baseline="30000" dirty="0"/>
              <a:t>th</a:t>
            </a:r>
            <a:r>
              <a:rPr lang="en-US" sz="2400" dirty="0"/>
              <a:t> :- Configure trunk On switch  for 		router interface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03321" y="3053751"/>
            <a:ext cx="517584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:- configure </a:t>
            </a:r>
            <a:r>
              <a:rPr lang="en-US" dirty="0" err="1"/>
              <a:t>vLAN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Switch&gt; : enable</a:t>
            </a:r>
            <a:endParaRPr lang="en-US" dirty="0"/>
          </a:p>
          <a:p>
            <a:r>
              <a:rPr lang="en-US" dirty="0"/>
              <a:t>Switch #: config t</a:t>
            </a:r>
            <a:endParaRPr lang="en-US" dirty="0"/>
          </a:p>
          <a:p>
            <a:r>
              <a:rPr lang="en-US" dirty="0"/>
              <a:t>Switch ( config ) #: VLAN 2</a:t>
            </a:r>
            <a:endParaRPr lang="en-US" dirty="0"/>
          </a:p>
          <a:p>
            <a:r>
              <a:rPr lang="en-US" dirty="0"/>
              <a:t>Switch ( config ) do </a:t>
            </a:r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Switch ( Config  ) #: interface </a:t>
            </a:r>
            <a:r>
              <a:rPr lang="en-US" dirty="0" err="1"/>
              <a:t>FastEthernet</a:t>
            </a:r>
            <a:r>
              <a:rPr lang="en-US" dirty="0"/>
              <a:t>  _ 0/4 – 5 </a:t>
            </a:r>
            <a:endParaRPr lang="en-US" dirty="0"/>
          </a:p>
          <a:p>
            <a:r>
              <a:rPr lang="en-US" dirty="0"/>
              <a:t>Switch (config )# : Switchport _</a:t>
            </a:r>
            <a:r>
              <a:rPr lang="en-US" dirty="0" err="1"/>
              <a:t>access_VLAN</a:t>
            </a:r>
            <a:r>
              <a:rPr lang="en-US" dirty="0"/>
              <a:t> 2</a:t>
            </a:r>
            <a:endParaRPr lang="en-US" dirty="0"/>
          </a:p>
          <a:p>
            <a:r>
              <a:rPr lang="en-US" dirty="0"/>
              <a:t>Switch ( config)# : do </a:t>
            </a:r>
            <a:r>
              <a:rPr lang="en-US" dirty="0" err="1"/>
              <a:t>wr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6590581" y="6029864"/>
            <a:ext cx="5336875" cy="67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</a:t>
            </a:r>
            <a:endParaRPr lang="en-US" sz="40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257" y="500331"/>
            <a:ext cx="515859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:-Configure sub-interface for network 1 ( 10.0.0.0) on router </a:t>
            </a:r>
            <a:endParaRPr lang="en-US" dirty="0"/>
          </a:p>
          <a:p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#: config t</a:t>
            </a:r>
            <a:endParaRPr lang="en-US" dirty="0"/>
          </a:p>
          <a:p>
            <a:r>
              <a:rPr lang="en-US" dirty="0"/>
              <a:t>#: interface _ </a:t>
            </a:r>
            <a:r>
              <a:rPr lang="en-US" dirty="0" err="1"/>
              <a:t>gigabitethernet</a:t>
            </a:r>
            <a:r>
              <a:rPr lang="en-US" dirty="0"/>
              <a:t> 0/0</a:t>
            </a:r>
            <a:endParaRPr lang="en-US" dirty="0"/>
          </a:p>
          <a:p>
            <a:r>
              <a:rPr lang="en-US" dirty="0"/>
              <a:t># :no </a:t>
            </a:r>
            <a:r>
              <a:rPr lang="en-US" dirty="0" err="1"/>
              <a:t>shutdoen</a:t>
            </a:r>
            <a:endParaRPr lang="en-US" dirty="0"/>
          </a:p>
          <a:p>
            <a:r>
              <a:rPr lang="en-US" dirty="0"/>
              <a:t>#: interface _ </a:t>
            </a:r>
            <a:r>
              <a:rPr lang="en-US" dirty="0" err="1"/>
              <a:t>gigabitEthernet</a:t>
            </a:r>
            <a:r>
              <a:rPr lang="en-US" dirty="0"/>
              <a:t> 0/0.1</a:t>
            </a:r>
            <a:endParaRPr lang="en-US" dirty="0"/>
          </a:p>
          <a:p>
            <a:r>
              <a:rPr lang="en-US" dirty="0"/>
              <a:t>#: Encapsulation dot1Q _ 1</a:t>
            </a:r>
            <a:endParaRPr lang="en-US" dirty="0"/>
          </a:p>
          <a:p>
            <a:r>
              <a:rPr lang="en-US" dirty="0"/>
              <a:t>#:ip _ Address _ 10.0.0.1 _ 255.0.0.0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0853" y="157663"/>
            <a:ext cx="562729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:-Configure sub-interface for network 1 ( 192.168.10.1) on router </a:t>
            </a:r>
            <a:endParaRPr lang="en-US" dirty="0"/>
          </a:p>
          <a:p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#: config t</a:t>
            </a:r>
            <a:endParaRPr lang="en-US" dirty="0"/>
          </a:p>
          <a:p>
            <a:r>
              <a:rPr lang="en-US" dirty="0"/>
              <a:t>#: interface _ </a:t>
            </a:r>
            <a:r>
              <a:rPr lang="en-US" dirty="0" err="1"/>
              <a:t>gigabitEthernet</a:t>
            </a:r>
            <a:r>
              <a:rPr lang="en-US" dirty="0"/>
              <a:t> 0/0.2</a:t>
            </a:r>
            <a:endParaRPr lang="en-US" dirty="0"/>
          </a:p>
          <a:p>
            <a:r>
              <a:rPr lang="en-US" dirty="0"/>
              <a:t>#: Encapsulation dot1Q _ 2</a:t>
            </a:r>
            <a:endParaRPr lang="en-US" dirty="0"/>
          </a:p>
          <a:p>
            <a:r>
              <a:rPr lang="en-US" dirty="0"/>
              <a:t>#:ip _ Address _ 192.168.10.1 _ 255.255.255.0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2257" y="3717984"/>
            <a:ext cx="515859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:- Configuration pool for network 10.0.0.0 on router</a:t>
            </a:r>
            <a:endParaRPr lang="en-US" dirty="0"/>
          </a:p>
          <a:p>
            <a:r>
              <a:rPr lang="en-US" dirty="0"/>
              <a:t>#:enable</a:t>
            </a:r>
            <a:endParaRPr lang="en-US" dirty="0"/>
          </a:p>
          <a:p>
            <a:r>
              <a:rPr lang="en-US" dirty="0"/>
              <a:t>#: config t</a:t>
            </a:r>
            <a:endParaRPr lang="en-US" dirty="0"/>
          </a:p>
          <a:p>
            <a:r>
              <a:rPr lang="en-US" dirty="0"/>
              <a:t>#:ip_DHCP _ pool _ sumit</a:t>
            </a:r>
            <a:endParaRPr lang="en-US" dirty="0"/>
          </a:p>
          <a:p>
            <a:r>
              <a:rPr lang="en-US" dirty="0"/>
              <a:t>#:network _ 10.0.0.0 _ 255.0.0.0</a:t>
            </a:r>
            <a:endParaRPr lang="en-US" dirty="0"/>
          </a:p>
          <a:p>
            <a:r>
              <a:rPr lang="en-US" dirty="0"/>
              <a:t>#:Default – router _10.0.0.1</a:t>
            </a:r>
            <a:endParaRPr lang="en-US" dirty="0"/>
          </a:p>
          <a:p>
            <a:r>
              <a:rPr lang="en-US" dirty="0"/>
              <a:t>#: do </a:t>
            </a:r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#: exit ( for configure 2 DHCP pool network 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0853" y="2742986"/>
            <a:ext cx="515859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:- Configuration pool for network 192.168.10.0 on router</a:t>
            </a:r>
            <a:endParaRPr lang="en-US" dirty="0"/>
          </a:p>
          <a:p>
            <a:r>
              <a:rPr lang="en-US" dirty="0"/>
              <a:t>#:enable</a:t>
            </a:r>
            <a:endParaRPr lang="en-US" dirty="0"/>
          </a:p>
          <a:p>
            <a:r>
              <a:rPr lang="en-US" dirty="0"/>
              <a:t>#: config t</a:t>
            </a:r>
            <a:endParaRPr lang="en-US" dirty="0"/>
          </a:p>
          <a:p>
            <a:r>
              <a:rPr lang="en-US" dirty="0"/>
              <a:t>#:ip_DHCP _ pool _ kumar</a:t>
            </a:r>
            <a:endParaRPr lang="en-US" dirty="0"/>
          </a:p>
          <a:p>
            <a:r>
              <a:rPr lang="en-US" dirty="0"/>
              <a:t>#:network _ 192.168.10.0 _ 255.255.255.0</a:t>
            </a:r>
            <a:endParaRPr lang="en-US" dirty="0"/>
          </a:p>
          <a:p>
            <a:r>
              <a:rPr lang="en-US" dirty="0"/>
              <a:t>#:Default – router _192.168.10.1</a:t>
            </a:r>
            <a:endParaRPr lang="en-US" dirty="0"/>
          </a:p>
          <a:p>
            <a:r>
              <a:rPr lang="en-US" dirty="0"/>
              <a:t>#: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0853" y="5046456"/>
            <a:ext cx="542889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:- Configure trunk on switch </a:t>
            </a:r>
            <a:endParaRPr lang="en-US" dirty="0"/>
          </a:p>
          <a:p>
            <a:r>
              <a:rPr lang="en-US" dirty="0"/>
              <a:t># : enable</a:t>
            </a:r>
            <a:endParaRPr lang="en-US" dirty="0"/>
          </a:p>
          <a:p>
            <a:r>
              <a:rPr lang="en-US" dirty="0"/>
              <a:t>#: config t</a:t>
            </a:r>
            <a:endParaRPr lang="en-US" dirty="0"/>
          </a:p>
          <a:p>
            <a:r>
              <a:rPr lang="en-US" dirty="0"/>
              <a:t># : interface </a:t>
            </a:r>
            <a:r>
              <a:rPr lang="en-US" dirty="0" err="1"/>
              <a:t>fastethernet</a:t>
            </a:r>
            <a:r>
              <a:rPr lang="en-US" dirty="0"/>
              <a:t> 0/5</a:t>
            </a:r>
            <a:endParaRPr lang="en-US" dirty="0"/>
          </a:p>
          <a:p>
            <a:r>
              <a:rPr lang="en-US" dirty="0"/>
              <a:t>#: switchport _ mode _ trunk (enter )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P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ACL :- Access Control List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ACL is the set of rule which is allow or deny moving graphic through the router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are the types of rule 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AutoNum type="romanLcParenBoth"/>
            </a:pPr>
            <a:r>
              <a:rPr lang="en-US" dirty="0">
                <a:sym typeface="Wingdings" panose="05000000000000000000" pitchFamily="2" charset="2"/>
              </a:rPr>
              <a:t>Standard   ACL Rule ( 1 – 99 )  ----- Near to destination  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AutoNum type="romanLcParenBoth"/>
            </a:pPr>
            <a:r>
              <a:rPr lang="en-US" dirty="0">
                <a:sym typeface="Wingdings" panose="05000000000000000000" pitchFamily="2" charset="2"/>
              </a:rPr>
              <a:t>Extended   ACL rule ( 100 – 199 )   Near to source or destination   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Standard   ACL 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0" y="5374257"/>
            <a:ext cx="12192000" cy="148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dirty="0"/>
              <a:t>1</a:t>
            </a:r>
            <a:r>
              <a:rPr lang="en-US" sz="3600" baseline="30000" dirty="0"/>
              <a:t> :- Configure Ip Address of router </a:t>
            </a:r>
            <a:endParaRPr lang="en-US" sz="3600" baseline="30000" dirty="0"/>
          </a:p>
          <a:p>
            <a:r>
              <a:rPr lang="en-US" sz="3600" baseline="30000" dirty="0"/>
              <a:t>2:- Configure routing between each other</a:t>
            </a:r>
            <a:endParaRPr lang="en-US" sz="3600" baseline="30000" dirty="0"/>
          </a:p>
          <a:p>
            <a:r>
              <a:rPr lang="en-US" sz="3600" baseline="30000" dirty="0"/>
              <a:t>3 :- configure Rule on route for Block Service </a:t>
            </a:r>
            <a:endParaRPr lang="en-US" sz="3600" dirty="0"/>
          </a:p>
        </p:txBody>
      </p:sp>
      <p:sp>
        <p:nvSpPr>
          <p:cNvPr id="8" name="Arrow: Right 7"/>
          <p:cNvSpPr/>
          <p:nvPr/>
        </p:nvSpPr>
        <p:spPr>
          <a:xfrm>
            <a:off x="7039155" y="6167887"/>
            <a:ext cx="4589253" cy="52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</a:t>
            </a:r>
            <a:endParaRPr lang="en-US" sz="4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762" y="698740"/>
            <a:ext cx="329529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:- configure </a:t>
            </a:r>
            <a:r>
              <a:rPr lang="en-US" dirty="0" err="1"/>
              <a:t>ip</a:t>
            </a:r>
            <a:r>
              <a:rPr lang="en-US" dirty="0"/>
              <a:t> router 1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#: config t</a:t>
            </a:r>
            <a:endParaRPr lang="en-US" dirty="0"/>
          </a:p>
          <a:p>
            <a:r>
              <a:rPr lang="en-US" dirty="0"/>
              <a:t>#: interface </a:t>
            </a:r>
            <a:r>
              <a:rPr lang="en-US" dirty="0" err="1"/>
              <a:t>gigabitethernet</a:t>
            </a:r>
            <a:r>
              <a:rPr lang="en-US" dirty="0"/>
              <a:t> 0/0</a:t>
            </a:r>
            <a:endParaRPr lang="en-US" dirty="0"/>
          </a:p>
          <a:p>
            <a:r>
              <a:rPr lang="en-US" dirty="0"/>
              <a:t>#: </a:t>
            </a:r>
            <a:r>
              <a:rPr lang="en-US" dirty="0" err="1"/>
              <a:t>ip</a:t>
            </a:r>
            <a:r>
              <a:rPr lang="en-US" dirty="0"/>
              <a:t> address 10.0.0.1 255.0.0.0</a:t>
            </a:r>
            <a:endParaRPr lang="en-US" dirty="0"/>
          </a:p>
          <a:p>
            <a:r>
              <a:rPr lang="en-US" dirty="0"/>
              <a:t>#: no shutdown </a:t>
            </a:r>
            <a:endParaRPr lang="en-US" dirty="0"/>
          </a:p>
          <a:p>
            <a:r>
              <a:rPr lang="en-US" dirty="0"/>
              <a:t># : interface  </a:t>
            </a:r>
            <a:r>
              <a:rPr lang="en-US" dirty="0" err="1"/>
              <a:t>gigabitethernet</a:t>
            </a:r>
            <a:r>
              <a:rPr lang="en-US" dirty="0"/>
              <a:t> 0/1</a:t>
            </a:r>
            <a:endParaRPr lang="en-US" dirty="0"/>
          </a:p>
          <a:p>
            <a:r>
              <a:rPr lang="en-US" dirty="0"/>
              <a:t>#: </a:t>
            </a:r>
            <a:r>
              <a:rPr lang="en-US" dirty="0" err="1"/>
              <a:t>ip</a:t>
            </a:r>
            <a:r>
              <a:rPr lang="en-US" dirty="0"/>
              <a:t> address 20.0.0.1 255.0.0.0</a:t>
            </a:r>
            <a:endParaRPr lang="en-US" dirty="0"/>
          </a:p>
          <a:p>
            <a:r>
              <a:rPr lang="en-US" dirty="0"/>
              <a:t># : no shutdown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924" y="3726612"/>
            <a:ext cx="380712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:- routing with RIP Dynamic mode </a:t>
            </a:r>
            <a:endParaRPr lang="en-US" dirty="0"/>
          </a:p>
          <a:p>
            <a:r>
              <a:rPr lang="en-US" dirty="0"/>
              <a:t>#: enable</a:t>
            </a:r>
            <a:endParaRPr lang="en-US" dirty="0"/>
          </a:p>
          <a:p>
            <a:r>
              <a:rPr lang="en-US" dirty="0"/>
              <a:t>#: config t</a:t>
            </a:r>
            <a:endParaRPr lang="en-US" dirty="0"/>
          </a:p>
          <a:p>
            <a:r>
              <a:rPr lang="en-US" dirty="0"/>
              <a:t>#: Router_ RIP</a:t>
            </a:r>
            <a:endParaRPr lang="en-US" dirty="0"/>
          </a:p>
          <a:p>
            <a:r>
              <a:rPr lang="en-US" dirty="0"/>
              <a:t>#: Network 10.0.0.0 </a:t>
            </a:r>
            <a:endParaRPr lang="en-US" dirty="0"/>
          </a:p>
          <a:p>
            <a:r>
              <a:rPr lang="en-US" dirty="0"/>
              <a:t>#: Network 20.0.0.0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2436" y="698740"/>
            <a:ext cx="5124092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:- configure rule for block service on router 3</a:t>
            </a:r>
            <a:endParaRPr lang="en-US" dirty="0"/>
          </a:p>
          <a:p>
            <a:endParaRPr lang="en-US" dirty="0"/>
          </a:p>
          <a:p>
            <a:r>
              <a:rPr lang="en-US" dirty="0"/>
              <a:t>#: enable</a:t>
            </a:r>
            <a:endParaRPr lang="en-US" dirty="0"/>
          </a:p>
          <a:p>
            <a:r>
              <a:rPr lang="en-US" dirty="0"/>
              <a:t>#: config t</a:t>
            </a:r>
            <a:endParaRPr lang="en-US" dirty="0"/>
          </a:p>
          <a:p>
            <a:r>
              <a:rPr lang="en-US" dirty="0"/>
              <a:t>#: access _ List _?</a:t>
            </a:r>
            <a:endParaRPr lang="en-US" dirty="0"/>
          </a:p>
          <a:p>
            <a:r>
              <a:rPr lang="en-US" dirty="0"/>
              <a:t>&lt; 0 – 99 &gt; Standard Rule</a:t>
            </a:r>
            <a:endParaRPr lang="en-US" dirty="0"/>
          </a:p>
          <a:p>
            <a:r>
              <a:rPr lang="en-US" dirty="0"/>
              <a:t>&lt; 100 – 199 &gt; Extended rule</a:t>
            </a:r>
            <a:endParaRPr lang="en-US" dirty="0"/>
          </a:p>
          <a:p>
            <a:r>
              <a:rPr lang="en-US" dirty="0"/>
              <a:t>#: Access _ list  _ 10 deny host 10.0.0.5 </a:t>
            </a:r>
            <a:endParaRPr lang="en-US" dirty="0"/>
          </a:p>
          <a:p>
            <a:r>
              <a:rPr lang="en-US" dirty="0"/>
              <a:t>#: access _ list _ 10 permit any</a:t>
            </a:r>
            <a:endParaRPr lang="en-US" dirty="0"/>
          </a:p>
          <a:p>
            <a:r>
              <a:rPr lang="en-US" dirty="0"/>
              <a:t>#: interface </a:t>
            </a:r>
            <a:r>
              <a:rPr lang="en-US" dirty="0" err="1"/>
              <a:t>gigabitEthernet</a:t>
            </a:r>
            <a:r>
              <a:rPr lang="en-US" dirty="0"/>
              <a:t> 0/1</a:t>
            </a:r>
            <a:endParaRPr lang="en-US" dirty="0"/>
          </a:p>
          <a:p>
            <a:r>
              <a:rPr lang="en-US" dirty="0"/>
              <a:t>#: </a:t>
            </a:r>
            <a:r>
              <a:rPr lang="en-US" dirty="0" err="1"/>
              <a:t>ip</a:t>
            </a:r>
            <a:r>
              <a:rPr lang="en-US" dirty="0"/>
              <a:t> _ Access – Group 10 in in </a:t>
            </a:r>
            <a:endParaRPr lang="en-US" dirty="0"/>
          </a:p>
          <a:p>
            <a:r>
              <a:rPr lang="en-US" dirty="0"/>
              <a:t># : Do </a:t>
            </a:r>
            <a:r>
              <a:rPr lang="en-US" dirty="0" err="1"/>
              <a:t>wr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To Show your access group</a:t>
            </a:r>
            <a:endParaRPr lang="en-US" dirty="0"/>
          </a:p>
          <a:p>
            <a:r>
              <a:rPr lang="en-US" dirty="0"/>
              <a:t>Router # : Show Access – group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To remove your access Group</a:t>
            </a:r>
            <a:endParaRPr lang="en-US" dirty="0"/>
          </a:p>
          <a:p>
            <a:r>
              <a:rPr lang="en-US" dirty="0"/>
              <a:t>Router (config ) #: interface Gigabit ethernet 0/1</a:t>
            </a:r>
            <a:endParaRPr lang="en-US" dirty="0"/>
          </a:p>
          <a:p>
            <a:r>
              <a:rPr lang="en-US" dirty="0"/>
              <a:t>Router (config ) # : No </a:t>
            </a:r>
            <a:r>
              <a:rPr lang="en-US" dirty="0" err="1"/>
              <a:t>ip</a:t>
            </a:r>
            <a:r>
              <a:rPr lang="en-US" dirty="0"/>
              <a:t> _  Access – group 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77796</Words>
  <Application>WPS Presentation</Application>
  <PresentationFormat>Widescreen</PresentationFormat>
  <Paragraphs>6677</Paragraphs>
  <Slides>95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20" baseType="lpstr">
      <vt:lpstr>Arial</vt:lpstr>
      <vt:lpstr>SimSun</vt:lpstr>
      <vt:lpstr>Wingdings</vt:lpstr>
      <vt:lpstr>DejaVu Sans</vt:lpstr>
      <vt:lpstr>Trebuchet MS</vt:lpstr>
      <vt:lpstr>OpenSymbol</vt:lpstr>
      <vt:lpstr>Calibri</vt:lpstr>
      <vt:lpstr>StarSymbol</vt:lpstr>
      <vt:lpstr>Gubbi</vt:lpstr>
      <vt:lpstr>Albany</vt:lpstr>
      <vt:lpstr>HG Mincho Light J</vt:lpstr>
      <vt:lpstr>Arial Unicode MS</vt:lpstr>
      <vt:lpstr>Thorndale</vt:lpstr>
      <vt:lpstr>Corbel</vt:lpstr>
      <vt:lpstr>FreeSans</vt:lpstr>
      <vt:lpstr>Symbol</vt:lpstr>
      <vt:lpstr>Standard Symbols PS</vt:lpstr>
      <vt:lpstr>Dubai</vt:lpstr>
      <vt:lpstr>Ubuntu</vt:lpstr>
      <vt:lpstr>Tw Cen MT</vt:lpstr>
      <vt:lpstr>Phetsarath OT</vt:lpstr>
      <vt:lpstr>Microsoft YaHei</vt:lpstr>
      <vt:lpstr>Droid Sans Fallback</vt:lpstr>
      <vt:lpstr>Arial Unicode MS</vt:lpstr>
      <vt:lpstr>Circuit</vt:lpstr>
      <vt:lpstr>NETWORKING 		 </vt:lpstr>
      <vt:lpstr>PowerPoint 演示文稿</vt:lpstr>
      <vt:lpstr>PowerPoint 演示文稿</vt:lpstr>
      <vt:lpstr>Network</vt:lpstr>
      <vt:lpstr>    Note:-	( com-com) if you use same device to connect each – other then use 	cross cable 	[ - - - - - - - - ] Note:-( com- rou / com- switch) if you use different device to connect each 	other then use straight cable [________] </vt:lpstr>
      <vt:lpstr>History of Computer Networks</vt:lpstr>
      <vt:lpstr>Types of Computer Networks</vt:lpstr>
      <vt:lpstr>PowerPoint 演示文稿</vt:lpstr>
      <vt:lpstr>Standard Organization</vt:lpstr>
      <vt:lpstr>Topology</vt:lpstr>
      <vt:lpstr>Topology</vt:lpstr>
      <vt:lpstr>Single Node Topology</vt:lpstr>
      <vt:lpstr>Single Node Topology</vt:lpstr>
      <vt:lpstr>BUS  TOPOLOGY </vt:lpstr>
      <vt:lpstr>BUS topology</vt:lpstr>
      <vt:lpstr>Star Topology</vt:lpstr>
      <vt:lpstr>Ring Topology</vt:lpstr>
      <vt:lpstr>Dual Ring Topology</vt:lpstr>
      <vt:lpstr>Mesh Topology</vt:lpstr>
      <vt:lpstr>Tree Topology</vt:lpstr>
      <vt:lpstr>Hybrid Topology</vt:lpstr>
      <vt:lpstr>What is ip address	</vt:lpstr>
      <vt:lpstr> </vt:lpstr>
      <vt:lpstr>IP Address</vt:lpstr>
      <vt:lpstr>IP classes</vt:lpstr>
      <vt:lpstr>IPV4 HEADER</vt:lpstr>
      <vt:lpstr>IPV4 = INTERNET PROTOCOL</vt:lpstr>
      <vt:lpstr>Subnetting </vt:lpstr>
      <vt:lpstr>PowerPoint 演示文稿</vt:lpstr>
      <vt:lpstr>find :- subnet mask , broadcast id ,convert ip into binary  to decimal </vt:lpstr>
      <vt:lpstr>Subnetting a/q to host</vt:lpstr>
      <vt:lpstr>PowerPoint 演示文稿</vt:lpstr>
      <vt:lpstr>PowerPoint 演示文稿</vt:lpstr>
      <vt:lpstr>Variable length subnetting mask (vlsm)</vt:lpstr>
      <vt:lpstr>PowerPoint 演示文稿</vt:lpstr>
      <vt:lpstr>Ipv6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Domain name server ( dns )</vt:lpstr>
      <vt:lpstr>PowerPoint 演示文稿</vt:lpstr>
      <vt:lpstr>Domain host configuration protocol (DHCP)</vt:lpstr>
      <vt:lpstr>PowerPoint 演示文稿</vt:lpstr>
      <vt:lpstr>PowerPoint 演示文稿</vt:lpstr>
      <vt:lpstr>Arp :- ( address resolution protocol</vt:lpstr>
      <vt:lpstr>PowerPoint 演示文稿</vt:lpstr>
      <vt:lpstr>PowerPoint 演示文稿</vt:lpstr>
      <vt:lpstr>Smtp :- simple mail transfer protocol</vt:lpstr>
      <vt:lpstr>PowerPoint 演示文稿</vt:lpstr>
      <vt:lpstr>PowerPoint 演示文稿</vt:lpstr>
      <vt:lpstr>PowerPoint 演示文稿</vt:lpstr>
      <vt:lpstr>Telecom  concept of tdd and fdd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Wi-fi </vt:lpstr>
      <vt:lpstr>Router and routing command    </vt:lpstr>
      <vt:lpstr>PowerPoint 演示文稿</vt:lpstr>
      <vt:lpstr>Basic command of router configuration </vt:lpstr>
      <vt:lpstr>Configuration  password or user name in your router </vt:lpstr>
      <vt:lpstr>How to configure ip and subnet mask your router </vt:lpstr>
      <vt:lpstr>PowerPoint 演示文稿</vt:lpstr>
      <vt:lpstr>PowerPoint 演示文稿</vt:lpstr>
      <vt:lpstr>Eigrp routing</vt:lpstr>
      <vt:lpstr>Eigrp routing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ACL P routing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sumit kumar</dc:creator>
  <cp:lastModifiedBy>sumit</cp:lastModifiedBy>
  <cp:revision>348</cp:revision>
  <dcterms:created xsi:type="dcterms:W3CDTF">2022-01-13T18:21:10Z</dcterms:created>
  <dcterms:modified xsi:type="dcterms:W3CDTF">2022-01-13T18:21:10Z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