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PYTHON</a:t>
            </a:r>
            <a:endParaRPr lang="en-US" sz="13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840" y="224790"/>
            <a:ext cx="119214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Lec-6</a:t>
            </a:r>
            <a:endParaRPr lang="en-US" sz="1000"/>
          </a:p>
          <a:p>
            <a:endParaRPr lang="en-US" sz="1000"/>
          </a:p>
          <a:p>
            <a:r>
              <a:rPr lang="en-US" sz="1600"/>
              <a:t>3. Why Python is dynamically typed and High level language ?/</a:t>
            </a:r>
            <a:endParaRPr lang="en-US" sz="1600"/>
          </a:p>
          <a:p>
            <a:r>
              <a:rPr lang="en-US" sz="1600"/>
              <a:t>	1 Statically typed programming language</a:t>
            </a:r>
            <a:endParaRPr lang="en-US" sz="1600"/>
          </a:p>
          <a:p>
            <a:r>
              <a:rPr lang="en-US" sz="1600"/>
              <a:t>	2.Dynamically typed Programming language</a:t>
            </a:r>
            <a:endParaRPr lang="en-US" sz="1600"/>
          </a:p>
          <a:p>
            <a:endParaRPr lang="en-US" sz="1600"/>
          </a:p>
          <a:p>
            <a:r>
              <a:rPr lang="en-US" sz="1600"/>
              <a:t>1. In statically programming language it is mandatory to specify the data  type otherwise we will get compile time Error </a:t>
            </a:r>
            <a:endParaRPr lang="en-US" sz="1600"/>
          </a:p>
          <a:p>
            <a:r>
              <a:rPr lang="en-US" sz="1600"/>
              <a:t>example:- C,C++,Java, .Net</a:t>
            </a:r>
            <a:endParaRPr lang="en-US" sz="1600"/>
          </a:p>
          <a:p>
            <a:r>
              <a:rPr lang="en-US" sz="1600"/>
              <a:t>2.  In Dynamically Typed programming language , it is not neccessary to specify the data type for the variable become python programmig  environment will automatically assigh the data type depend on value</a:t>
            </a:r>
            <a:endParaRPr lang="en-US" sz="1600"/>
          </a:p>
          <a:p>
            <a:endParaRPr lang="en-US" sz="1600"/>
          </a:p>
          <a:p>
            <a:r>
              <a:rPr lang="en-US" sz="1600"/>
              <a:t>example:- python </a:t>
            </a:r>
            <a:endParaRPr lang="en-US" sz="1600"/>
          </a:p>
          <a:p>
            <a:r>
              <a:rPr lang="en-US" sz="1600"/>
              <a:t>	This dynamically typed nature will provide more flexibility to the program</a:t>
            </a:r>
            <a:endParaRPr lang="en-US" sz="1600"/>
          </a:p>
          <a:p>
            <a:r>
              <a:rPr lang="en-US" sz="1600"/>
              <a:t>&gt;&gt;&gt; a=10</a:t>
            </a:r>
            <a:endParaRPr lang="en-US" sz="1600"/>
          </a:p>
          <a:p>
            <a:r>
              <a:rPr lang="en-US" sz="1600"/>
              <a:t>&gt;&gt;&gt;b=20</a:t>
            </a:r>
            <a:endParaRPr lang="en-US" sz="1600"/>
          </a:p>
          <a:p>
            <a:r>
              <a:rPr lang="en-US" sz="1600"/>
              <a:t>&gt;&gt;&gt;c=a+b</a:t>
            </a:r>
            <a:endParaRPr lang="en-US" sz="1600"/>
          </a:p>
          <a:p>
            <a:r>
              <a:rPr lang="en-US" sz="1600"/>
              <a:t>&gt;&gt;&gt;print(c) ---30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8910" y="172720"/>
            <a:ext cx="1183449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Lec -6</a:t>
            </a:r>
            <a:endParaRPr lang="en-US" sz="1200"/>
          </a:p>
          <a:p>
            <a:endParaRPr lang="en-US" sz="1200"/>
          </a:p>
          <a:p>
            <a:r>
              <a:rPr lang="en-US"/>
              <a:t>=&gt; 	Extensible  ,Embedded and Robust , Thired Party support API</a:t>
            </a:r>
            <a:endParaRPr lang="en-US"/>
          </a:p>
          <a:p>
            <a:endParaRPr lang="en-US"/>
          </a:p>
          <a:p>
            <a:r>
              <a:rPr lang="en-US"/>
              <a:t>-&gt;	Extensible -- An extensible programming language mean thet you can attach language program in python</a:t>
            </a:r>
            <a:endParaRPr lang="en-US"/>
          </a:p>
          <a:p>
            <a:r>
              <a:rPr lang="en-US"/>
              <a:t>	ex:- python program or code can be called part of C,C++, JAVA</a:t>
            </a:r>
            <a:endParaRPr lang="en-US"/>
          </a:p>
          <a:p>
            <a:endParaRPr lang="en-US"/>
          </a:p>
          <a:p>
            <a:r>
              <a:rPr lang="en-US"/>
              <a:t>-&gt;	Embedded -- We can use python program in any other language program i.e - we can embed python </a:t>
            </a:r>
            <a:endParaRPr lang="en-US"/>
          </a:p>
          <a:p>
            <a:r>
              <a:rPr lang="en-US"/>
              <a:t>			program any where</a:t>
            </a:r>
            <a:endParaRPr lang="en-US"/>
          </a:p>
          <a:p>
            <a:endParaRPr lang="en-US"/>
          </a:p>
          <a:p>
            <a:r>
              <a:rPr lang="en-US"/>
              <a:t>-&gt; 	Robust -- A programmig is said to be eobust if and only if it always provides user friendly error message 	when end user commits mistake at implamention level</a:t>
            </a:r>
            <a:endParaRPr lang="en-US"/>
          </a:p>
          <a:p>
            <a:r>
              <a:rPr lang="en-US"/>
              <a:t>-&gt; To get user friendly error message , we use Exception handling features </a:t>
            </a:r>
            <a:endParaRPr lang="en-US"/>
          </a:p>
          <a:p>
            <a:r>
              <a:rPr lang="en-US"/>
              <a:t>-&gt; Since python programming provides exeption handling facility and hence python is one the robust ( strong ) programming language </a:t>
            </a:r>
            <a:endParaRPr lang="en-US"/>
          </a:p>
          <a:p>
            <a:endParaRPr lang="en-US"/>
          </a:p>
          <a:p>
            <a:r>
              <a:rPr lang="en-US"/>
              <a:t>-&gt; Support third Party API - - the python support for making use of third party API(module) for developing the real time application with high performance with precise code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9679940" y="1143635"/>
            <a:ext cx="2219960" cy="242570"/>
            <a:chOff x="15244" y="1801"/>
            <a:chExt cx="3496" cy="382"/>
          </a:xfrm>
        </p:grpSpPr>
        <p:sp>
          <p:nvSpPr>
            <p:cNvPr id="6" name="Rectangles 5"/>
            <p:cNvSpPr/>
            <p:nvPr/>
          </p:nvSpPr>
          <p:spPr>
            <a:xfrm>
              <a:off x="15244" y="1801"/>
              <a:ext cx="724" cy="3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Rectangles 6"/>
            <p:cNvSpPr/>
            <p:nvPr/>
          </p:nvSpPr>
          <p:spPr>
            <a:xfrm>
              <a:off x="16623" y="1801"/>
              <a:ext cx="724" cy="3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18016" y="1801"/>
              <a:ext cx="724" cy="3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99695" y="276860"/>
            <a:ext cx="11172190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Lec - 7</a:t>
            </a:r>
            <a:endParaRPr lang="en-US" sz="1000"/>
          </a:p>
          <a:p>
            <a:endParaRPr lang="en-US" sz="1000"/>
          </a:p>
          <a:p>
            <a:r>
              <a:rPr lang="en-US"/>
              <a:t>=&gt; Data Representation in Python </a:t>
            </a:r>
            <a:endParaRPr lang="en-US"/>
          </a:p>
          <a:p>
            <a:endParaRPr lang="en-US"/>
          </a:p>
          <a:p>
            <a:r>
              <a:rPr lang="en-US"/>
              <a:t> * </a:t>
            </a:r>
            <a:r>
              <a:rPr lang="en-US" sz="1400"/>
              <a:t>During Execution of program , identifier can change , therefore they are called</a:t>
            </a:r>
            <a:endParaRPr lang="en-US" sz="1400"/>
          </a:p>
          <a:p>
            <a:r>
              <a:rPr lang="en-US" sz="1400"/>
              <a:t>    Variable </a:t>
            </a:r>
            <a:endParaRPr lang="en-US" sz="1400"/>
          </a:p>
          <a:p>
            <a:r>
              <a:rPr lang="en-US" sz="1400"/>
              <a:t>=&gt; To , represent that data in python programming we required 3 things </a:t>
            </a:r>
            <a:endParaRPr lang="en-US" sz="1400"/>
          </a:p>
          <a:p>
            <a:r>
              <a:rPr lang="en-US" sz="1400"/>
              <a:t>	1. Literals</a:t>
            </a:r>
            <a:endParaRPr lang="en-US" sz="1400"/>
          </a:p>
          <a:p>
            <a:r>
              <a:rPr lang="en-US" sz="1400"/>
              <a:t>	2. Data types</a:t>
            </a:r>
            <a:endParaRPr lang="en-US" sz="1400"/>
          </a:p>
          <a:p>
            <a:r>
              <a:rPr lang="en-US" sz="1400"/>
              <a:t>	3. Indentifier / Vriable / Object</a:t>
            </a:r>
            <a:endParaRPr lang="en-US" sz="1400"/>
          </a:p>
          <a:p>
            <a:endParaRPr lang="en-US" sz="1400"/>
          </a:p>
          <a:p>
            <a:r>
              <a:rPr lang="en-US" sz="1400"/>
              <a:t>1. Literials :- Literials are nothing but input value passing to the program </a:t>
            </a:r>
            <a:endParaRPr lang="en-US" sz="1400"/>
          </a:p>
          <a:p>
            <a:r>
              <a:rPr lang="en-US" sz="1400"/>
              <a:t>	i.e - Numeric Litreal </a:t>
            </a:r>
            <a:endParaRPr lang="en-US" sz="1400"/>
          </a:p>
          <a:p>
            <a:r>
              <a:rPr lang="en-US" sz="1400"/>
              <a:t>	       Boolean Litreal </a:t>
            </a:r>
            <a:endParaRPr lang="en-US" sz="1400"/>
          </a:p>
          <a:p>
            <a:r>
              <a:rPr lang="en-US" sz="1400"/>
              <a:t>	       String Litreal</a:t>
            </a:r>
            <a:endParaRPr lang="en-US" sz="1400"/>
          </a:p>
          <a:p>
            <a:r>
              <a:rPr lang="en-US" sz="2000"/>
              <a:t>-&gt; </a:t>
            </a:r>
            <a:r>
              <a:rPr lang="en-US"/>
              <a:t> </a:t>
            </a:r>
            <a:r>
              <a:rPr lang="en-US" sz="1600"/>
              <a:t>all the literals are stored in main memory by allocating sufficient amount of memory by the help of data types </a:t>
            </a:r>
            <a:endParaRPr lang="en-US" sz="1600"/>
          </a:p>
          <a:p>
            <a:endParaRPr lang="en-US" sz="1600"/>
          </a:p>
          <a:p>
            <a:r>
              <a:rPr lang="en-US" sz="1600"/>
              <a:t>-&gt;  To process these value or literals stored in main memory , as programmer w must give disting name to the create memory space</a:t>
            </a:r>
            <a:endParaRPr lang="en-US" sz="1600"/>
          </a:p>
          <a:p>
            <a:endParaRPr lang="en-US" sz="1600"/>
          </a:p>
          <a:p>
            <a:r>
              <a:rPr lang="en-US" sz="1600"/>
              <a:t>-&gt; Scence the distint name make us to identify the literals / Value for processing and hence distinct name called “ identifiers”</a:t>
            </a:r>
            <a:endParaRPr lang="en-US" sz="1600"/>
          </a:p>
          <a:p>
            <a:endParaRPr lang="en-US" sz="1600"/>
          </a:p>
          <a:p>
            <a:r>
              <a:rPr lang="en-US" sz="1600"/>
              <a:t>-&gt; Programmatically Identifiers value can be changed diring execution of the program and hence indentifiers are called  “ Vriable “</a:t>
            </a:r>
            <a:endParaRPr lang="en-US" sz="1600"/>
          </a:p>
          <a:p>
            <a:endParaRPr lang="en-US" sz="1600"/>
          </a:p>
          <a:p>
            <a:r>
              <a:rPr lang="en-US" sz="1600"/>
              <a:t>-&gt; Hence the type of value in main memory in must be stored in main memory in the form of variable </a:t>
            </a:r>
            <a:endParaRPr lang="en-US" sz="1600"/>
          </a:p>
          <a:p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6889750" y="250825"/>
            <a:ext cx="5208905" cy="18148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/>
              <a:t>Value or </a:t>
            </a:r>
            <a:r>
              <a:rPr lang="en-US" sz="1400" b="1"/>
              <a:t>Literal </a:t>
            </a:r>
            <a:r>
              <a:rPr lang="en-US" sz="1400"/>
              <a:t>- 100,200,300 -- Intergers _Whole Number</a:t>
            </a:r>
            <a:endParaRPr lang="en-US" sz="1400"/>
          </a:p>
          <a:p>
            <a:r>
              <a:rPr lang="en-US" sz="1400"/>
              <a:t>		|- Intergeral Value </a:t>
            </a:r>
            <a:endParaRPr lang="en-US" sz="1400"/>
          </a:p>
          <a:p>
            <a:endParaRPr lang="en-US" sz="1400"/>
          </a:p>
          <a:p>
            <a:r>
              <a:rPr lang="en-US" sz="1400"/>
              <a:t>*  A 	B	C	a	b	c</a:t>
            </a:r>
            <a:endParaRPr lang="en-US" sz="1400"/>
          </a:p>
          <a:p>
            <a:r>
              <a:rPr lang="en-US" sz="1400"/>
              <a:t>  </a:t>
            </a:r>
            <a:r>
              <a:rPr lang="en-US" sz="1400" b="1"/>
              <a:t>Distrac nameor identifier 	</a:t>
            </a:r>
            <a:r>
              <a:rPr lang="en-US" sz="1400"/>
              <a:t>100	100            100			X	Y    	  z</a:t>
            </a:r>
            <a:endParaRPr lang="en-US" sz="1400"/>
          </a:p>
          <a:p>
            <a:r>
              <a:rPr lang="en-US" sz="1400"/>
              <a:t>				Memory</a:t>
            </a:r>
            <a:endParaRPr lang="en-US" sz="1400"/>
          </a:p>
          <a:p>
            <a:r>
              <a:rPr lang="en-US" sz="1400"/>
              <a:t>* 	True or False -- Boolean Type Data </a:t>
            </a:r>
            <a:endParaRPr lang="en-US" sz="1400"/>
          </a:p>
        </p:txBody>
      </p:sp>
      <p:cxnSp>
        <p:nvCxnSpPr>
          <p:cNvPr id="10" name="Straight Connector 9"/>
          <p:cNvCxnSpPr/>
          <p:nvPr/>
        </p:nvCxnSpPr>
        <p:spPr>
          <a:xfrm>
            <a:off x="9730740" y="1564005"/>
            <a:ext cx="21272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6827520" y="5105400"/>
            <a:ext cx="1049020" cy="79756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087870" y="4793615"/>
            <a:ext cx="363855" cy="295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8787130" y="4828540"/>
            <a:ext cx="546100" cy="2425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9627870" y="5331460"/>
            <a:ext cx="191135" cy="23368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0546715" y="5273040"/>
            <a:ext cx="416560" cy="3898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27520" y="4773930"/>
            <a:ext cx="5184775" cy="1568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     a	        =	   100  Interger Value</a:t>
            </a:r>
            <a:endParaRPr lang="en-US" sz="1600"/>
          </a:p>
          <a:p>
            <a:r>
              <a:rPr lang="en-US" sz="1600"/>
              <a:t>Variable 		   Input     Litreal </a:t>
            </a:r>
            <a:endParaRPr lang="en-US" sz="1600"/>
          </a:p>
          <a:p>
            <a:r>
              <a:rPr lang="en-US" sz="1600"/>
              <a:t>Identifiers			a 	100   Space</a:t>
            </a:r>
            <a:endParaRPr lang="en-US" sz="1600"/>
          </a:p>
          <a:p>
            <a:r>
              <a:rPr lang="en-US" sz="1600"/>
              <a:t>Object				</a:t>
            </a:r>
            <a:endParaRPr lang="en-US" sz="1600"/>
          </a:p>
          <a:p>
            <a:r>
              <a:rPr lang="en-US" sz="1600"/>
              <a:t>								         input  object ID</a:t>
            </a:r>
            <a:endParaRPr lang="en-US" sz="160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7800" y="233680"/>
            <a:ext cx="118433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=&gt; Defination of Variable </a:t>
            </a:r>
            <a:endParaRPr lang="en-US" sz="1600"/>
          </a:p>
          <a:p>
            <a:endParaRPr lang="en-US" sz="1600"/>
          </a:p>
          <a:p>
            <a:r>
              <a:rPr lang="en-US" sz="1600"/>
              <a:t>-&gt; A variable is an identifiers , whose value can be changed during Execution of the program</a:t>
            </a:r>
            <a:endParaRPr lang="en-US" sz="1600"/>
          </a:p>
          <a:p>
            <a:r>
              <a:rPr lang="en-US" sz="1600"/>
              <a:t>-&gt; All The variable in python are called </a:t>
            </a:r>
            <a:r>
              <a:rPr lang="en-US" sz="1600" b="1"/>
              <a:t>Object </a:t>
            </a:r>
            <a:endParaRPr lang="en-US" sz="1600" b="1"/>
          </a:p>
          <a:p>
            <a:r>
              <a:rPr lang="en-US" sz="1600"/>
              <a:t>-&gt; Behind of all Object , These exist a Class </a:t>
            </a:r>
            <a:endParaRPr lang="en-US" sz="1600"/>
          </a:p>
          <a:p>
            <a:r>
              <a:rPr lang="en-US" sz="1600"/>
              <a:t>-&gt; Rules for using variable in python Programing </a:t>
            </a:r>
            <a:endParaRPr lang="en-US" sz="1600"/>
          </a:p>
          <a:p>
            <a:r>
              <a:rPr lang="en-US" sz="1600"/>
              <a:t>1. A variable combination of alphabets digits and a special symbol </a:t>
            </a:r>
            <a:r>
              <a:rPr lang="en-US" sz="1600" b="1"/>
              <a:t> underscore ( _ </a:t>
            </a:r>
            <a:r>
              <a:rPr lang="en-US" sz="1600"/>
              <a:t>) </a:t>
            </a:r>
            <a:endParaRPr lang="en-US" sz="1600"/>
          </a:p>
          <a:p>
            <a:r>
              <a:rPr lang="en-US" sz="1600"/>
              <a:t>2. The first letter of variable name must start with alphabet or (  _ )  Underscore</a:t>
            </a:r>
            <a:endParaRPr lang="en-US" sz="1600"/>
          </a:p>
          <a:p>
            <a:r>
              <a:rPr lang="en-US" sz="1600"/>
              <a:t>3. Within the variable name special symbol are not allowed except Underscore ( _ ) </a:t>
            </a:r>
            <a:endParaRPr lang="en-US" sz="1600"/>
          </a:p>
          <a:p>
            <a:r>
              <a:rPr lang="en-US" sz="1600"/>
              <a:t>4. No Keyword to be use as variable name because all the Keyword are having special meaning to the language compiler </a:t>
            </a:r>
            <a:endParaRPr lang="en-US" sz="1600"/>
          </a:p>
          <a:p>
            <a:r>
              <a:rPr lang="en-US" sz="1600"/>
              <a:t>5. All pre - defined class name ( int , float , etc ) can be use as variable </a:t>
            </a:r>
            <a:endParaRPr lang="en-US" sz="1600"/>
          </a:p>
          <a:p>
            <a:endParaRPr lang="en-US" sz="1600"/>
          </a:p>
          <a:p>
            <a:r>
              <a:rPr lang="en-US" sz="1200"/>
              <a:t>Lec - 8 </a:t>
            </a:r>
            <a:endParaRPr lang="en-US" sz="1200"/>
          </a:p>
          <a:p>
            <a:endParaRPr lang="en-US" sz="1200"/>
          </a:p>
          <a:p>
            <a:r>
              <a:rPr lang="en-US"/>
              <a:t>=&gt; Date types in python </a:t>
            </a:r>
            <a:endParaRPr lang="en-US"/>
          </a:p>
          <a:p>
            <a:r>
              <a:rPr lang="en-US"/>
              <a:t>* -&gt; The main parpose of data types is that to allocate sufficient amount of memory space for input of the program </a:t>
            </a:r>
            <a:endParaRPr lang="en-US"/>
          </a:p>
          <a:p>
            <a:r>
              <a:rPr lang="en-US"/>
              <a:t>-&gt; This Input represent the type of data present inside a variable </a:t>
            </a:r>
            <a:endParaRPr lang="en-US"/>
          </a:p>
          <a:p>
            <a:r>
              <a:rPr lang="en-US"/>
              <a:t>-&gt; In python use are not required to specify the type </a:t>
            </a:r>
            <a:r>
              <a:rPr lang="en-US" b="1"/>
              <a:t>Explicity </a:t>
            </a:r>
            <a:r>
              <a:rPr lang="en-US"/>
              <a:t> based on input provide the type will be assigned        automatically hence python is dynamically typed language </a:t>
            </a:r>
            <a:endParaRPr lang="en-US"/>
          </a:p>
          <a:p>
            <a:r>
              <a:rPr lang="en-US"/>
              <a:t>-&gt; In python programming , we have have14 data type and they </a:t>
            </a:r>
            <a:endParaRPr lang="en-US"/>
          </a:p>
          <a:p>
            <a:r>
              <a:rPr lang="en-US"/>
              <a:t>    Classified into type 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789920" y="5687060"/>
            <a:ext cx="8255" cy="4248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>
            <a:off x="9801225" y="5478780"/>
            <a:ext cx="719455" cy="260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Connector 21"/>
          <p:cNvCxnSpPr/>
          <p:nvPr/>
        </p:nvCxnSpPr>
        <p:spPr>
          <a:xfrm flipH="1" flipV="1">
            <a:off x="10954385" y="5445125"/>
            <a:ext cx="147320" cy="247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Types IN Python </a:t>
            </a:r>
            <a:endParaRPr lang="en-US"/>
          </a:p>
        </p:txBody>
      </p:sp>
      <p:pic>
        <p:nvPicPr>
          <p:cNvPr id="5" name="Content Placeholder 4" descr="Screenshot 2023-08-12 2017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73430"/>
            <a:ext cx="12192000" cy="6083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2875" y="155575"/>
            <a:ext cx="11895455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Lec - 9</a:t>
            </a:r>
            <a:endParaRPr lang="en-US" sz="1200"/>
          </a:p>
          <a:p>
            <a:endParaRPr lang="en-US" sz="1200"/>
          </a:p>
          <a:p>
            <a:r>
              <a:rPr lang="en-US"/>
              <a:t> =&gt; Int Data Type </a:t>
            </a:r>
            <a:endParaRPr lang="en-US"/>
          </a:p>
          <a:p>
            <a:r>
              <a:rPr lang="en-US"/>
              <a:t>-&gt; Type () - to check the type of variable </a:t>
            </a:r>
            <a:endParaRPr lang="en-US"/>
          </a:p>
          <a:p>
            <a:r>
              <a:rPr lang="en-US"/>
              <a:t>-&gt; Id  () - to get memory address of object</a:t>
            </a:r>
            <a:endParaRPr lang="en-US"/>
          </a:p>
          <a:p>
            <a:r>
              <a:rPr lang="en-US"/>
              <a:t>-&gt; print () to print the value</a:t>
            </a:r>
            <a:endParaRPr lang="en-US"/>
          </a:p>
          <a:p>
            <a:endParaRPr lang="en-US"/>
          </a:p>
          <a:p>
            <a:r>
              <a:rPr lang="en-US"/>
              <a:t>=&gt; Int data type</a:t>
            </a:r>
            <a:endParaRPr lang="en-US"/>
          </a:p>
          <a:p>
            <a:r>
              <a:rPr lang="en-US"/>
              <a:t>-&gt; We can use int data type to represent whole number / intergerws value are nothing but data without decimal plan</a:t>
            </a:r>
            <a:endParaRPr lang="en-US"/>
          </a:p>
          <a:p>
            <a:r>
              <a:rPr lang="en-US"/>
              <a:t>	e.g - print (a) ---&gt; 100</a:t>
            </a:r>
            <a:endParaRPr lang="en-US"/>
          </a:p>
          <a:p>
            <a:r>
              <a:rPr lang="en-US"/>
              <a:t>	        type (a) --&gt; &lt; class ‘ int ‘&gt;</a:t>
            </a:r>
            <a:endParaRPr lang="en-US"/>
          </a:p>
          <a:p>
            <a:r>
              <a:rPr lang="en-US"/>
              <a:t>	        id (a) ----- &gt; &lt; 123456780 &gt;</a:t>
            </a:r>
            <a:endParaRPr lang="en-US"/>
          </a:p>
          <a:p>
            <a:r>
              <a:rPr lang="en-US"/>
              <a:t>* -&gt; In python 2 we here long datatype to represent very large intergerals value </a:t>
            </a:r>
            <a:endParaRPr lang="en-US"/>
          </a:p>
          <a:p>
            <a:r>
              <a:rPr lang="en-US"/>
              <a:t>-&gt; But in python 3 these is no long type Explicity and we can represent long also by using int type only </a:t>
            </a:r>
            <a:endParaRPr lang="en-US"/>
          </a:p>
          <a:p>
            <a:r>
              <a:rPr lang="en-US"/>
              <a:t>-&gt; With ‘ int ‘ data type , we can also store number system data </a:t>
            </a:r>
            <a:endParaRPr lang="en-US"/>
          </a:p>
          <a:p>
            <a:r>
              <a:rPr lang="en-US"/>
              <a:t>-&gt; In any programming long uage ( pyrhon , c , c++ ) we have 4 type of number system .	</a:t>
            </a:r>
            <a:endParaRPr lang="en-US"/>
          </a:p>
          <a:p>
            <a:r>
              <a:rPr lang="en-US"/>
              <a:t>	They are : -</a:t>
            </a:r>
            <a:endParaRPr lang="en-US"/>
          </a:p>
          <a:p>
            <a:r>
              <a:rPr lang="en-US"/>
              <a:t>		1 Decimal Nuumber system</a:t>
            </a:r>
            <a:endParaRPr lang="en-US"/>
          </a:p>
          <a:p>
            <a:r>
              <a:rPr lang="en-US"/>
              <a:t>		2 Binary number system</a:t>
            </a:r>
            <a:endParaRPr lang="en-US"/>
          </a:p>
          <a:p>
            <a:r>
              <a:rPr lang="en-US"/>
              <a:t>		3 Octal number system</a:t>
            </a:r>
            <a:endParaRPr lang="en-US"/>
          </a:p>
          <a:p>
            <a:r>
              <a:rPr lang="en-US"/>
              <a:t>		4 Hexa Decimal Number system</a:t>
            </a:r>
            <a:endParaRPr lang="en-US"/>
          </a:p>
          <a:p>
            <a:r>
              <a:rPr lang="en-US"/>
              <a:t>&gt;&gt;&gt; a = 100</a:t>
            </a:r>
            <a:endParaRPr lang="en-US"/>
          </a:p>
          <a:p>
            <a:r>
              <a:rPr lang="en-US"/>
              <a:t>&gt;&gt;&gt; Print (a) --- 100</a:t>
            </a:r>
            <a:endParaRPr lang="en-US"/>
          </a:p>
          <a:p>
            <a:r>
              <a:rPr lang="en-US"/>
              <a:t>&gt;&gt;&gt; print ( a , type(a)) -- 100 &lt; class ‘int’&gt;</a:t>
            </a:r>
            <a:endParaRPr lang="en-US"/>
          </a:p>
          <a:p>
            <a:r>
              <a:rPr lang="en-US"/>
              <a:t>&gt;&gt;&gt;print (id(a)) --- 500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2875" y="181610"/>
            <a:ext cx="117741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 :- Binary Number System</a:t>
            </a:r>
            <a:endParaRPr lang="en-US"/>
          </a:p>
          <a:p>
            <a:r>
              <a:rPr lang="en-US"/>
              <a:t>-&gt; The digit in binary no. system are </a:t>
            </a:r>
            <a:endParaRPr lang="en-US"/>
          </a:p>
          <a:p>
            <a:r>
              <a:rPr lang="en-US"/>
              <a:t>	Digit : 0 , 1</a:t>
            </a:r>
            <a:endParaRPr lang="en-US"/>
          </a:p>
          <a:p>
            <a:r>
              <a:rPr lang="en-US"/>
              <a:t>	Total no. og digit - 2</a:t>
            </a:r>
            <a:endParaRPr lang="en-US"/>
          </a:p>
          <a:p>
            <a:r>
              <a:rPr lang="en-US"/>
              <a:t>	Base - 2</a:t>
            </a:r>
            <a:endParaRPr lang="en-US"/>
          </a:p>
          <a:p>
            <a:r>
              <a:rPr lang="en-US"/>
              <a:t>-&gt; To Store binary data in python programming , binary data must be preceded with Either </a:t>
            </a:r>
            <a:r>
              <a:rPr lang="en-US" b="1"/>
              <a:t>0B or 0b </a:t>
            </a:r>
            <a:br>
              <a:rPr lang="en-US"/>
            </a:br>
            <a:r>
              <a:rPr lang="en-US"/>
              <a:t>	Syntex : - Variable name : -0b or 0B </a:t>
            </a:r>
            <a:br>
              <a:rPr lang="en-US"/>
            </a:br>
            <a:r>
              <a:rPr lang="en-US"/>
              <a:t>-&gt; Even we store binary data , but where you print the value , python gives result in Decimal no.</a:t>
            </a:r>
            <a:endParaRPr lang="en-US"/>
          </a:p>
          <a:p>
            <a:r>
              <a:rPr lang="en-US" sz="1400"/>
              <a:t>	-&gt; Binary  -- 0b  * into Decimal</a:t>
            </a:r>
            <a:endParaRPr lang="en-US" sz="1400"/>
          </a:p>
          <a:p>
            <a:r>
              <a:rPr lang="en-US" sz="1400"/>
              <a:t>	-&gt; octa 0O -- / 8</a:t>
            </a:r>
            <a:endParaRPr lang="en-US" sz="1400"/>
          </a:p>
          <a:p>
            <a:r>
              <a:rPr lang="en-US" sz="1400"/>
              <a:t>	-&gt; Hexa 0X -- /16</a:t>
            </a:r>
            <a:endParaRPr lang="en-US" sz="1400"/>
          </a:p>
          <a:p>
            <a:r>
              <a:rPr lang="en-US"/>
              <a:t>3 :- </a:t>
            </a:r>
            <a:r>
              <a:rPr lang="en-US" sz="1600"/>
              <a:t>Octal number system </a:t>
            </a:r>
            <a:endParaRPr lang="en-US" sz="1600"/>
          </a:p>
          <a:p>
            <a:r>
              <a:rPr lang="en-US" sz="1600"/>
              <a:t>-&gt;  The digit is octal number system are :-</a:t>
            </a:r>
            <a:endParaRPr lang="en-US" sz="1600"/>
          </a:p>
          <a:p>
            <a:r>
              <a:rPr lang="en-US" sz="1600"/>
              <a:t>	Digit -- 012345467</a:t>
            </a:r>
            <a:endParaRPr lang="en-US" sz="1600"/>
          </a:p>
          <a:p>
            <a:r>
              <a:rPr lang="en-US" sz="1600"/>
              <a:t>	Total -- no. 8 () </a:t>
            </a:r>
            <a:r>
              <a:rPr lang="en-US" sz="1600" baseline="-25000"/>
              <a:t>8</a:t>
            </a:r>
            <a:endParaRPr lang="en-US" sz="1600"/>
          </a:p>
          <a:p>
            <a:r>
              <a:rPr lang="en-US" sz="1600"/>
              <a:t>	Base -- 8 ()</a:t>
            </a:r>
            <a:r>
              <a:rPr lang="en-US" sz="1600" baseline="-25000"/>
              <a:t>8</a:t>
            </a:r>
            <a:endParaRPr lang="en-US" sz="1600" baseline="-25000"/>
          </a:p>
          <a:p>
            <a:r>
              <a:rPr lang="en-US" sz="1600"/>
              <a:t>-&gt; Base is literals are called Octal no. system </a:t>
            </a:r>
            <a:endParaRPr lang="en-US" sz="1600"/>
          </a:p>
          <a:p>
            <a:r>
              <a:rPr lang="en-US" sz="1600"/>
              <a:t>-&gt; To store octal data in python Programming octal data must be preceded with </a:t>
            </a:r>
            <a:r>
              <a:rPr lang="en-US" sz="1600" b="1"/>
              <a:t>0O </a:t>
            </a:r>
            <a:r>
              <a:rPr lang="en-US" sz="1600"/>
              <a:t> or </a:t>
            </a:r>
            <a:r>
              <a:rPr lang="en-US" sz="1600" b="1"/>
              <a:t>0o </a:t>
            </a:r>
            <a:r>
              <a:rPr lang="en-US" sz="1600"/>
              <a:t> </a:t>
            </a:r>
            <a:endParaRPr lang="en-US" sz="1600"/>
          </a:p>
          <a:p>
            <a:r>
              <a:rPr lang="en-US" sz="1600"/>
              <a:t>	syntex :- Variable Name = 0o or 0O</a:t>
            </a:r>
            <a:endParaRPr lang="en-US" sz="1600"/>
          </a:p>
          <a:p>
            <a:endParaRPr lang="en-US" sz="1600"/>
          </a:p>
          <a:p>
            <a:r>
              <a:rPr lang="en-US" sz="1600"/>
              <a:t>	ex - (3412)</a:t>
            </a:r>
            <a:r>
              <a:rPr lang="en-US" sz="1600" baseline="-25000"/>
              <a:t>8 </a:t>
            </a:r>
            <a:r>
              <a:rPr lang="en-US" sz="1600"/>
              <a:t> ----------&gt;(1802)</a:t>
            </a:r>
            <a:r>
              <a:rPr lang="en-US" sz="1600" baseline="-25000"/>
              <a:t>10</a:t>
            </a:r>
            <a:endParaRPr lang="en-US" sz="1600" baseline="-25000"/>
          </a:p>
          <a:p>
            <a:r>
              <a:rPr lang="en-US" sz="1600"/>
              <a:t>		3*8 </a:t>
            </a:r>
            <a:r>
              <a:rPr lang="en-US" sz="1600" baseline="30000"/>
              <a:t>3 </a:t>
            </a:r>
            <a:r>
              <a:rPr lang="en-US" sz="1600"/>
              <a:t>+ 4*8 </a:t>
            </a:r>
            <a:r>
              <a:rPr lang="en-US" sz="1600" baseline="30000"/>
              <a:t>2 </a:t>
            </a:r>
            <a:r>
              <a:rPr lang="en-US" sz="1600"/>
              <a:t>+ 1*8 </a:t>
            </a:r>
            <a:r>
              <a:rPr lang="en-US" sz="1600" baseline="30000"/>
              <a:t>1 </a:t>
            </a:r>
            <a:r>
              <a:rPr lang="en-US" sz="1600"/>
              <a:t>+  2*8 </a:t>
            </a:r>
            <a:r>
              <a:rPr lang="en-US" sz="1600" baseline="30000"/>
              <a:t>0  </a:t>
            </a:r>
            <a:r>
              <a:rPr lang="en-US" sz="1600"/>
              <a:t> = 8*512 + 256 + 8 + 2 = 1802 </a:t>
            </a:r>
            <a:endParaRPr lang="en-US" sz="1600"/>
          </a:p>
          <a:p>
            <a:r>
              <a:rPr lang="en-US" sz="1600"/>
              <a:t>&gt;&gt;&gt; a = 0o3412</a:t>
            </a:r>
            <a:endParaRPr lang="en-US" sz="1600"/>
          </a:p>
          <a:p>
            <a:r>
              <a:rPr lang="en-US" sz="1600"/>
              <a:t>&gt;&gt;&gt; print(a) </a:t>
            </a:r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15900"/>
            <a:ext cx="117132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  HexaDecimal number system </a:t>
            </a:r>
            <a:endParaRPr lang="en-US"/>
          </a:p>
          <a:p>
            <a:r>
              <a:rPr lang="en-US" sz="1400"/>
              <a:t>-&gt; The digites in Hexadeciamal no. system are 0,1,2,3,4,5,6,7,8,9,A,B,C,D,E,F</a:t>
            </a:r>
            <a:endParaRPr lang="en-US" sz="1400"/>
          </a:p>
          <a:p>
            <a:r>
              <a:rPr lang="en-US" sz="1400"/>
              <a:t>	Total no. of digits -&gt; 16</a:t>
            </a:r>
            <a:endParaRPr lang="en-US" sz="1400"/>
          </a:p>
          <a:p>
            <a:r>
              <a:rPr lang="en-US" sz="1400"/>
              <a:t>	Base - () </a:t>
            </a:r>
            <a:r>
              <a:rPr lang="en-US" sz="1400" baseline="-25000"/>
              <a:t>16</a:t>
            </a:r>
            <a:endParaRPr lang="en-US" sz="1400" baseline="-25000"/>
          </a:p>
          <a:p>
            <a:r>
              <a:rPr lang="en-US" sz="1400"/>
              <a:t>-&gt; Base 16 Literals are called Hexadecimals </a:t>
            </a:r>
            <a:endParaRPr lang="en-US" sz="1400"/>
          </a:p>
          <a:p>
            <a:r>
              <a:rPr lang="en-US" sz="1400"/>
              <a:t>-&gt; To store Hexadecimal data in python , Hexadecimal data store from </a:t>
            </a:r>
            <a:r>
              <a:rPr lang="en-US" sz="1400" b="1"/>
              <a:t> 0X </a:t>
            </a:r>
            <a:r>
              <a:rPr lang="en-US" sz="1400"/>
              <a:t> or </a:t>
            </a:r>
            <a:r>
              <a:rPr lang="en-US" sz="1400" b="1"/>
              <a:t>0x</a:t>
            </a:r>
            <a:endParaRPr lang="en-US" sz="1400" b="1"/>
          </a:p>
          <a:p>
            <a:r>
              <a:rPr lang="en-US" sz="1400"/>
              <a:t> 		syntax : - Variable name = 0X Hexadecimal value</a:t>
            </a:r>
            <a:endParaRPr lang="en-US" sz="1400"/>
          </a:p>
          <a:p>
            <a:r>
              <a:rPr lang="en-US" sz="1400"/>
              <a:t>&gt;&gt;&gt; a = 0x 01011001</a:t>
            </a:r>
            <a:endParaRPr lang="en-US" sz="1400"/>
          </a:p>
          <a:p>
            <a:r>
              <a:rPr lang="en-US" sz="1400"/>
              <a:t>&gt;&gt;&gt; print (a)</a:t>
            </a:r>
            <a:endParaRPr lang="en-US" sz="1400"/>
          </a:p>
          <a:p>
            <a:r>
              <a:rPr lang="en-US" sz="1400"/>
              <a:t>&gt;&gt;&gt; b = face</a:t>
            </a:r>
            <a:endParaRPr lang="en-US" sz="1400"/>
          </a:p>
          <a:p>
            <a:r>
              <a:rPr lang="en-US" sz="1400"/>
              <a:t>&gt;&gt;&gt; print(b)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/>
              <a:t>=&gt; Lec - 10</a:t>
            </a:r>
            <a:endParaRPr lang="en-US"/>
          </a:p>
          <a:p>
            <a:r>
              <a:rPr lang="en-US" sz="1400"/>
              <a:t>	Base Conversion technique in Python </a:t>
            </a:r>
            <a:endParaRPr lang="en-US" sz="1400"/>
          </a:p>
          <a:p>
            <a:r>
              <a:rPr lang="en-US" sz="1400"/>
              <a:t>-&gt; The purpose of base conversion technique in pyhton is that “ converting “ one base value into another base value </a:t>
            </a:r>
            <a:endParaRPr lang="en-US" sz="1400"/>
          </a:p>
          <a:p>
            <a:r>
              <a:rPr lang="en-US" sz="1400"/>
              <a:t>-&gt; In python , use have 3 base conversion function they are :-</a:t>
            </a:r>
            <a:endParaRPr lang="en-US" sz="1400"/>
          </a:p>
          <a:p>
            <a:r>
              <a:rPr lang="en-US" sz="1400"/>
              <a:t>		bin() ---- inbult function</a:t>
            </a:r>
            <a:endParaRPr lang="en-US" sz="1400"/>
          </a:p>
          <a:p>
            <a:r>
              <a:rPr lang="en-US" sz="1400"/>
              <a:t>		oct() --- inbult function</a:t>
            </a:r>
            <a:endParaRPr lang="en-US" sz="1400"/>
          </a:p>
          <a:p>
            <a:r>
              <a:rPr lang="en-US" sz="1400"/>
              <a:t>		hex() -- inbuilt function</a:t>
            </a:r>
            <a:endParaRPr lang="en-US" sz="1400"/>
          </a:p>
          <a:p>
            <a:endParaRPr lang="en-US" sz="1400"/>
          </a:p>
          <a:p>
            <a:r>
              <a:rPr lang="en-US" sz="1400"/>
              <a:t>* def () is not there , as it is already defaut no. system in python</a:t>
            </a:r>
            <a:endParaRPr lang="en-US" sz="1400"/>
          </a:p>
          <a:p>
            <a:r>
              <a:rPr lang="en-US" sz="1400"/>
              <a:t>-&gt; bin  () - This function used for converting other number system data into binary number system </a:t>
            </a:r>
            <a:endParaRPr lang="en-US" sz="1400"/>
          </a:p>
          <a:p>
            <a:r>
              <a:rPr lang="en-US" sz="1400"/>
              <a:t>	syntax - variable name = bin ( decimal / octal / Hexa ) </a:t>
            </a:r>
            <a:endParaRPr lang="en-US" sz="1400"/>
          </a:p>
          <a:p>
            <a:r>
              <a:rPr lang="en-US" sz="1400"/>
              <a:t>for ex :- </a:t>
            </a:r>
            <a:endParaRPr lang="en-US" sz="1400"/>
          </a:p>
          <a:p>
            <a:r>
              <a:rPr lang="en-US" sz="1400"/>
              <a:t>&gt;&gt;&gt; a = 100</a:t>
            </a:r>
            <a:endParaRPr lang="en-US" sz="1400"/>
          </a:p>
          <a:p>
            <a:r>
              <a:rPr lang="en-US" sz="1400"/>
              <a:t>&gt;&gt;&gt; b = bin (a) </a:t>
            </a:r>
            <a:endParaRPr lang="en-US" sz="1400"/>
          </a:p>
          <a:p>
            <a:r>
              <a:rPr lang="en-US" sz="1400"/>
              <a:t>&gt;&gt;&gt; print (b)</a:t>
            </a:r>
            <a:endParaRPr lang="en-US" sz="1400"/>
          </a:p>
          <a:p>
            <a:r>
              <a:rPr lang="en-US" sz="1400"/>
              <a:t>&gt;&gt;&gt; - 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WHAT IS PYTHON ?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4295" y="1403985"/>
            <a:ext cx="119557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=&gt;	 Python is one of the general purpose , High level , Object oriented and Interpretend Programming 	 	 languyage </a:t>
            </a:r>
            <a:br>
              <a:rPr lang="en-US"/>
            </a:br>
            <a:r>
              <a:rPr lang="en-US"/>
              <a:t>-&gt; 	Python was developed by GUIDO VAN RASSUN  in 1989 while working at CENTRUM WISKUNDE &amp; 	 Informatica ( CWi ) at Netherland</a:t>
            </a:r>
            <a:br>
              <a:rPr lang="en-US"/>
            </a:br>
            <a:r>
              <a:rPr lang="en-US"/>
              <a:t>-&gt;	 But offically Python was made available to Public in 1991 ,The offical date was 20</a:t>
            </a:r>
            <a:r>
              <a:rPr lang="en-US" baseline="30000"/>
              <a:t>th </a:t>
            </a:r>
            <a:r>
              <a:rPr lang="en-US"/>
              <a:t> Feb 1991</a:t>
            </a:r>
            <a:endParaRPr lang="en-US"/>
          </a:p>
          <a:p>
            <a:r>
              <a:rPr lang="en-US"/>
              <a:t>-&gt;	The predecessor of python prommaming language is ABC Programming Language </a:t>
            </a:r>
            <a:br>
              <a:rPr lang="en-US"/>
            </a:br>
            <a:r>
              <a:rPr lang="en-US"/>
              <a:t>-&gt;	Python software is maintained by PSF ( Python Software Foundation ) </a:t>
            </a:r>
            <a:br>
              <a:rPr lang="en-US"/>
            </a:br>
            <a:r>
              <a:rPr lang="en-US"/>
              <a:t>-&gt;	www.Python.org</a:t>
            </a:r>
            <a:br>
              <a:rPr lang="en-US"/>
            </a:br>
            <a:r>
              <a:rPr lang="en-US"/>
              <a:t>-&gt;	The name python was seleced from the TV Show “ Monty Python ‘s Flying Circus “ Witch was broadcast in 	BBC from 1969 to 1974</a:t>
            </a:r>
            <a:endParaRPr lang="en-US"/>
          </a:p>
          <a:p>
            <a:r>
              <a:rPr lang="en-US"/>
              <a:t>-&gt; 	Python software has two version .</a:t>
            </a:r>
            <a:br>
              <a:rPr lang="en-US"/>
            </a:br>
            <a:r>
              <a:rPr lang="en-US"/>
              <a:t>	|-- Python 2X  ---&gt; outdated version </a:t>
            </a:r>
            <a:br>
              <a:rPr lang="en-US"/>
            </a:br>
            <a:r>
              <a:rPr lang="en-US"/>
              <a:t>	|-- Python 3X ---&gt; Currenrt Version ( 3.11.2) </a:t>
            </a:r>
            <a:br>
              <a:rPr lang="en-US"/>
            </a:br>
            <a:r>
              <a:rPr lang="en-US"/>
              <a:t>	* Python does not support backward compatibility .</a:t>
            </a:r>
            <a:br>
              <a:rPr lang="en-US"/>
            </a:br>
            <a:r>
              <a:rPr lang="en-US"/>
              <a:t>-&gt;	Python is recommended as first programming language for beginess.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507365" y="407035"/>
            <a:ext cx="540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Features of Python 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58825" y="1143635"/>
            <a:ext cx="45173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Rentime application Developing Python </a:t>
            </a:r>
            <a:br>
              <a:rPr lang="en-US"/>
            </a:br>
            <a:r>
              <a:rPr lang="en-US"/>
              <a:t>|- Web Development </a:t>
            </a:r>
            <a:br>
              <a:rPr lang="en-US"/>
            </a:br>
            <a:r>
              <a:rPr lang="en-US"/>
              <a:t>|	|- django , pyremid |</a:t>
            </a:r>
            <a:br>
              <a:rPr lang="en-US"/>
            </a:br>
            <a:r>
              <a:rPr lang="en-US"/>
              <a:t>|-GUI application </a:t>
            </a:r>
            <a:br>
              <a:rPr lang="en-US"/>
            </a:br>
            <a:r>
              <a:rPr lang="en-US"/>
              <a:t>|	|- tinker</a:t>
            </a:r>
            <a:br>
              <a:rPr lang="en-US"/>
            </a:br>
            <a:r>
              <a:rPr lang="en-US"/>
              <a:t>|-Console Based Application </a:t>
            </a:r>
            <a:endParaRPr lang="en-US"/>
          </a:p>
          <a:p>
            <a:r>
              <a:rPr lang="en-US"/>
              <a:t>|	|- REPL</a:t>
            </a:r>
            <a:endParaRPr lang="en-US"/>
          </a:p>
          <a:p>
            <a:r>
              <a:rPr lang="en-US"/>
              <a:t>|	      |- Red - Evaluate - print - loop</a:t>
            </a:r>
            <a:endParaRPr lang="en-US"/>
          </a:p>
          <a:p>
            <a:r>
              <a:rPr lang="en-US"/>
              <a:t>|- Software devlop - Bulding Tool</a:t>
            </a:r>
            <a:endParaRPr lang="en-US"/>
          </a:p>
          <a:p>
            <a:r>
              <a:rPr lang="en-US"/>
              <a:t>|- Business Application </a:t>
            </a:r>
            <a:br>
              <a:rPr lang="en-US"/>
            </a:br>
            <a:r>
              <a:rPr lang="en-US"/>
              <a:t>|	|- ERP</a:t>
            </a:r>
            <a:endParaRPr lang="en-US"/>
          </a:p>
          <a:p>
            <a:r>
              <a:rPr lang="en-US"/>
              <a:t>|	|-E-Comm</a:t>
            </a:r>
            <a:endParaRPr lang="en-US"/>
          </a:p>
          <a:p>
            <a:r>
              <a:rPr lang="en-US"/>
              <a:t>|- Standerd application </a:t>
            </a:r>
            <a:endParaRPr lang="en-US"/>
          </a:p>
          <a:p>
            <a:r>
              <a:rPr lang="en-US"/>
              <a:t>|- Image Processing Application </a:t>
            </a:r>
            <a:endParaRPr lang="en-US"/>
          </a:p>
          <a:p>
            <a:r>
              <a:rPr lang="en-US"/>
              <a:t>|- DS / AI / Ml</a:t>
            </a:r>
            <a:br>
              <a:rPr lang="en-US"/>
            </a:br>
            <a:r>
              <a:rPr lang="en-US"/>
              <a:t>	|- numpy</a:t>
            </a:r>
            <a:endParaRPr lang="en-US"/>
          </a:p>
          <a:p>
            <a:r>
              <a:rPr lang="en-US"/>
              <a:t>	|-Panda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934710" y="407035"/>
            <a:ext cx="540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Installation of Python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883275" y="1143635"/>
            <a:ext cx="56095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www.python.org</a:t>
            </a:r>
            <a:br>
              <a:rPr lang="en-US"/>
            </a:br>
            <a:r>
              <a:rPr lang="en-US"/>
              <a:t>	|- Download -- win 7 -- Select Version</a:t>
            </a:r>
            <a:endParaRPr lang="en-US"/>
          </a:p>
          <a:p>
            <a:r>
              <a:rPr lang="en-US"/>
              <a:t>2. open Downloaded file</a:t>
            </a:r>
            <a:endParaRPr lang="en-US"/>
          </a:p>
          <a:p>
            <a:r>
              <a:rPr lang="en-US"/>
              <a:t>	|- Install Now / Select path - Close</a:t>
            </a:r>
            <a:endParaRPr lang="en-US"/>
          </a:p>
          <a:p>
            <a:r>
              <a:rPr lang="en-US"/>
              <a:t>3. Open Python to Check </a:t>
            </a:r>
            <a:br>
              <a:rPr lang="en-US"/>
            </a:br>
            <a:r>
              <a:rPr lang="en-US"/>
              <a:t>	|- Search box type python &lt; enter &gt;</a:t>
            </a:r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847715" y="3077210"/>
            <a:ext cx="62426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simple and easy to learn </a:t>
            </a:r>
            <a:endParaRPr lang="en-US"/>
          </a:p>
          <a:p>
            <a:r>
              <a:rPr lang="en-US"/>
              <a:t>2. Freeware and open source</a:t>
            </a:r>
            <a:endParaRPr lang="en-US"/>
          </a:p>
          <a:p>
            <a:r>
              <a:rPr lang="en-US"/>
              <a:t>3. Dynamic programming language</a:t>
            </a:r>
            <a:endParaRPr lang="en-US"/>
          </a:p>
          <a:p>
            <a:r>
              <a:rPr lang="en-US"/>
              <a:t>4. plateform independant language</a:t>
            </a:r>
            <a:endParaRPr lang="en-US"/>
          </a:p>
          <a:p>
            <a:r>
              <a:rPr lang="en-US"/>
              <a:t>5. poartable</a:t>
            </a:r>
            <a:endParaRPr lang="en-US"/>
          </a:p>
          <a:p>
            <a:r>
              <a:rPr lang="en-US"/>
              <a:t>6. interpreted programming language</a:t>
            </a:r>
            <a:endParaRPr lang="en-US"/>
          </a:p>
          <a:p>
            <a:r>
              <a:rPr lang="en-US"/>
              <a:t>7. High level language</a:t>
            </a:r>
            <a:endParaRPr lang="en-US"/>
          </a:p>
          <a:p>
            <a:r>
              <a:rPr lang="en-US"/>
              <a:t>8. Procedured and object oriented </a:t>
            </a:r>
            <a:endParaRPr lang="en-US"/>
          </a:p>
          <a:p>
            <a:r>
              <a:rPr lang="en-US"/>
              <a:t>9. Robust </a:t>
            </a:r>
            <a:endParaRPr lang="en-US"/>
          </a:p>
          <a:p>
            <a:r>
              <a:rPr lang="en-US"/>
              <a:t>10. Extersible programming language</a:t>
            </a:r>
            <a:endParaRPr lang="en-US"/>
          </a:p>
          <a:p>
            <a:r>
              <a:rPr lang="en-US"/>
              <a:t>11. Embedded programming language</a:t>
            </a:r>
            <a:endParaRPr lang="en-US"/>
          </a:p>
          <a:p>
            <a:r>
              <a:rPr lang="en-US"/>
              <a:t>12.Support Thired party API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8760" y="259080"/>
            <a:ext cx="1116647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 is Features ? in python </a:t>
            </a:r>
            <a:endParaRPr lang="en-US"/>
          </a:p>
          <a:p>
            <a:endParaRPr lang="en-US"/>
          </a:p>
          <a:p>
            <a:r>
              <a:rPr lang="en-US"/>
              <a:t>1. simple and easy to learn . </a:t>
            </a:r>
            <a:endParaRPr lang="en-US"/>
          </a:p>
          <a:p>
            <a:endParaRPr lang="en-US"/>
          </a:p>
          <a:p>
            <a:r>
              <a:rPr lang="en-US"/>
              <a:t>-&gt;	 Python is a simple programming language which we read python program we feel like reading 	english statement</a:t>
            </a:r>
            <a:endParaRPr lang="en-US"/>
          </a:p>
          <a:p>
            <a:r>
              <a:rPr lang="en-US"/>
              <a:t>-&gt;	* Python language provide rich set of modules or API </a:t>
            </a:r>
            <a:endParaRPr lang="en-US"/>
          </a:p>
          <a:p>
            <a:r>
              <a:rPr lang="en-US"/>
              <a:t>-&gt;	* Python programming provide inbuild facility called Garbage collector , which collector un-used 	  	   memory repace and improve the performance of python based app.</a:t>
            </a:r>
            <a:br>
              <a:rPr lang="en-US"/>
            </a:br>
            <a:endParaRPr lang="en-US"/>
          </a:p>
          <a:p>
            <a:r>
              <a:rPr lang="en-US"/>
              <a:t>Example :- Lab 1. -- simple and easy to learn</a:t>
            </a:r>
            <a:endParaRPr lang="en-US"/>
          </a:p>
          <a:p>
            <a:endParaRPr lang="en-US"/>
          </a:p>
          <a:p>
            <a:r>
              <a:rPr lang="en-US"/>
              <a:t>&gt;&gt;&gt; 3+2 &lt;enter&gt; ---- 5 output</a:t>
            </a:r>
            <a:br>
              <a:rPr lang="en-US"/>
            </a:br>
            <a:r>
              <a:rPr lang="en-US"/>
              <a:t>&gt;&gt;&gt; print(“hello world”) &lt;enter&gt; -- Hello world</a:t>
            </a:r>
            <a:endParaRPr lang="en-US"/>
          </a:p>
          <a:p>
            <a:r>
              <a:rPr lang="en-US"/>
              <a:t>&gt;&gt;&gt;print(calender.month(2023,5))&lt;enter&gt; -- error</a:t>
            </a:r>
            <a:endParaRPr lang="en-US"/>
          </a:p>
          <a:p>
            <a:r>
              <a:rPr lang="en-US"/>
              <a:t>&gt;&gt;&gt; import calender&lt;enter&gt;</a:t>
            </a:r>
            <a:endParaRPr lang="en-US"/>
          </a:p>
          <a:p>
            <a:r>
              <a:rPr lang="en-US"/>
              <a:t>&gt;&gt;&gt;print(calender.month(2023,5) &lt;enter&gt; -- output</a:t>
            </a:r>
            <a:endParaRPr lang="en-US"/>
          </a:p>
          <a:p>
            <a:r>
              <a:rPr lang="en-US"/>
              <a:t>&gt;&gt;&gt;import random&lt;enter&gt;</a:t>
            </a:r>
            <a:endParaRPr lang="en-US"/>
          </a:p>
          <a:p>
            <a:r>
              <a:rPr lang="en-US"/>
              <a:t>&gt;&gt;&gt;print(randam.randint(50,500))&lt;enter&gt; -- 167 s</a:t>
            </a:r>
            <a:endParaRPr lang="en-US"/>
          </a:p>
          <a:p>
            <a:r>
              <a:rPr lang="en-US"/>
              <a:t>&gt;&gt;&gt;import math&lt;enter&gt;</a:t>
            </a:r>
            <a:endParaRPr lang="en-US"/>
          </a:p>
          <a:p>
            <a:r>
              <a:rPr lang="en-US"/>
              <a:t>&gt;&gt;&gt;print(math.sqrt(625)&lt;enter&gt; -- 25 -- output</a:t>
            </a:r>
            <a:endParaRPr lang="en-US"/>
          </a:p>
          <a:p>
            <a:r>
              <a:rPr lang="en-US"/>
              <a:t>&gt;&gt;&gt; import cmath&lt;enter&gt;</a:t>
            </a:r>
            <a:endParaRPr lang="en-US"/>
          </a:p>
          <a:p>
            <a:r>
              <a:rPr lang="en-US"/>
              <a:t>&gt;&gt;&gt;print(cmath.pi)&lt;enter&gt; -- 3.1425 -- output</a:t>
            </a:r>
            <a:br>
              <a:rPr lang="en-US"/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735320" y="3028950"/>
            <a:ext cx="4759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 	=&gt; Python provide developer 	Friendly syntax so that use can 		develop error forfree programs in a 	limited span of time 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977630" y="6259195"/>
            <a:ext cx="2792095" cy="3829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continue.....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1765" y="224790"/>
            <a:ext cx="11886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Freeware and Open source </a:t>
            </a:r>
            <a:endParaRPr lang="en-US"/>
          </a:p>
          <a:p>
            <a:endParaRPr lang="en-US"/>
          </a:p>
          <a:p>
            <a:r>
              <a:rPr lang="en-US"/>
              <a:t>=&gt; We can use python software without any license and it is freeware </a:t>
            </a:r>
            <a:endParaRPr lang="en-US"/>
          </a:p>
          <a:p>
            <a:r>
              <a:rPr lang="en-US"/>
              <a:t>=&gt; It’s source code is open , so thet we can customized based on our requriement  the father of python G.V.rassum developed Cpython </a:t>
            </a:r>
            <a:endParaRPr lang="en-US"/>
          </a:p>
          <a:p>
            <a:r>
              <a:rPr lang="en-US"/>
              <a:t>	This Cpython customised by many companies called “Python distribution “</a:t>
            </a:r>
            <a:endParaRPr lang="en-US"/>
          </a:p>
          <a:p>
            <a:r>
              <a:rPr lang="en-US"/>
              <a:t>-&gt; These are late of pyton distribution </a:t>
            </a:r>
            <a:br>
              <a:rPr lang="en-US"/>
            </a:br>
            <a:r>
              <a:rPr lang="en-US"/>
              <a:t>(a) Jython or Jpython - used for runtime java based application </a:t>
            </a:r>
            <a:endParaRPr lang="en-US"/>
          </a:p>
          <a:p>
            <a:r>
              <a:rPr lang="en-US"/>
              <a:t>(b) Iron Python / iPython  - Used for runtime C# ,.Net application </a:t>
            </a:r>
            <a:endParaRPr lang="en-US"/>
          </a:p>
          <a:p>
            <a:r>
              <a:rPr lang="en-US"/>
              <a:t>(c) Micro python - used for developing micro cntroller </a:t>
            </a:r>
            <a:endParaRPr lang="en-US"/>
          </a:p>
          <a:p>
            <a:r>
              <a:rPr lang="en-US"/>
              <a:t>(d) Anaconda python - used for runtie bigdata / Hadoop application </a:t>
            </a:r>
            <a:endParaRPr lang="en-US"/>
          </a:p>
          <a:p>
            <a:r>
              <a:rPr lang="en-US"/>
              <a:t>(e) Ruby python  - Used for runtime ruby based data  application </a:t>
            </a:r>
            <a:endParaRPr lang="en-US"/>
          </a:p>
          <a:p>
            <a:r>
              <a:rPr lang="en-US"/>
              <a:t>(f) PyPy</a:t>
            </a:r>
            <a:endParaRPr lang="en-US"/>
          </a:p>
          <a:p>
            <a:r>
              <a:rPr lang="en-US"/>
              <a:t>(g) Stockless python 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977630" y="6259195"/>
            <a:ext cx="2792095" cy="3829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continue.....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s 32"/>
          <p:cNvSpPr/>
          <p:nvPr/>
        </p:nvSpPr>
        <p:spPr>
          <a:xfrm>
            <a:off x="7426325" y="5081905"/>
            <a:ext cx="1348740" cy="1711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3082290" y="5556885"/>
            <a:ext cx="1334770" cy="36385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047365" y="5010785"/>
            <a:ext cx="1456690" cy="3378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3835" y="207645"/>
            <a:ext cx="1177353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Lec:- 3</a:t>
            </a:r>
            <a:endParaRPr lang="en-US" sz="1000"/>
          </a:p>
          <a:p>
            <a:r>
              <a:rPr lang="en-US" sz="1600"/>
              <a:t>What is compiler and interpreter ?</a:t>
            </a:r>
            <a:endParaRPr lang="en-US" sz="1600"/>
          </a:p>
          <a:p>
            <a:r>
              <a:rPr lang="en-US" sz="1600">
                <a:solidFill>
                  <a:srgbClr val="FF0000"/>
                </a:solidFill>
              </a:rPr>
              <a:t>6. * Q :- Is Python Interpreter language or Compiler prrogramming language ?</a:t>
            </a:r>
            <a:endParaRPr lang="en-US" sz="1600">
              <a:solidFill>
                <a:srgbClr val="FF0000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# Both Compiler and interpreter are program that convert the source code (HLL) to Machine Code ( LLL)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353685" y="6068060"/>
            <a:ext cx="1708150" cy="6680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292725" y="5487670"/>
            <a:ext cx="1786255" cy="4248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695" y="1217930"/>
            <a:ext cx="491553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Compiler </a:t>
            </a:r>
            <a:br>
              <a:rPr lang="en-US"/>
            </a:br>
            <a:endParaRPr lang="en-US"/>
          </a:p>
          <a:p>
            <a:pPr algn="l"/>
            <a:r>
              <a:rPr lang="en-US" sz="1400"/>
              <a:t>1. A compiler takes the entire program in one go </a:t>
            </a:r>
            <a:endParaRPr lang="en-US" sz="1400"/>
          </a:p>
          <a:p>
            <a:pPr algn="l"/>
            <a:r>
              <a:rPr lang="en-US" sz="1400"/>
              <a:t>2. * </a:t>
            </a:r>
            <a:r>
              <a:rPr lang="en-US" sz="1400" u="sng"/>
              <a:t>The Compiler Generate on Intermidiate Object Code</a:t>
            </a:r>
            <a:endParaRPr lang="en-US" sz="1400" u="sng"/>
          </a:p>
          <a:p>
            <a:pPr algn="l"/>
            <a:r>
              <a:rPr lang="en-US" sz="1400"/>
              <a:t>3. * Compiler Convert High-level program that be </a:t>
            </a:r>
            <a:r>
              <a:rPr lang="en-US" sz="1400" b="1"/>
              <a:t>High                   memmory Required</a:t>
            </a:r>
            <a:r>
              <a:rPr lang="en-US" sz="1400"/>
              <a:t> exected many time 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4. Errors are displayed after entire program is check </a:t>
            </a:r>
            <a:endParaRPr lang="en-US" sz="1400"/>
          </a:p>
          <a:p>
            <a:pPr algn="l"/>
            <a:r>
              <a:rPr lang="en-US" sz="1400"/>
              <a:t>5. Compileris used by C,C++ , C# ,Java 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4972685" y="1224915"/>
            <a:ext cx="4915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Interpreter </a:t>
            </a:r>
            <a:endParaRPr lang="en-US"/>
          </a:p>
          <a:p>
            <a:pPr algn="ctr"/>
            <a:endParaRPr lang="en-US" sz="1400"/>
          </a:p>
          <a:p>
            <a:pPr algn="l"/>
            <a:r>
              <a:rPr lang="en-US" sz="1400"/>
              <a:t>1. An interpreter takes a single line of code at a line </a:t>
            </a:r>
            <a:endParaRPr lang="en-US" sz="1400"/>
          </a:p>
          <a:p>
            <a:pPr algn="l"/>
            <a:r>
              <a:rPr lang="en-US" sz="1400"/>
              <a:t>2. The interpreter never provide any </a:t>
            </a:r>
            <a:r>
              <a:rPr lang="en-US" sz="1400" b="1"/>
              <a:t>intermidate object code</a:t>
            </a:r>
            <a:endParaRPr lang="en-US" sz="1400" b="1"/>
          </a:p>
          <a:p>
            <a:pPr algn="l"/>
            <a:r>
              <a:rPr lang="en-US" sz="1400"/>
              <a:t>3. Interpreter Convert High level program Each time it is Executed </a:t>
            </a:r>
            <a:endParaRPr lang="en-US" sz="1400"/>
          </a:p>
          <a:p>
            <a:pPr algn="l"/>
            <a:r>
              <a:rPr lang="en-US" sz="1400"/>
              <a:t>4. Error are displayed line by line </a:t>
            </a:r>
            <a:endParaRPr lang="en-US" sz="1400"/>
          </a:p>
          <a:p>
            <a:pPr algn="l"/>
            <a:r>
              <a:rPr lang="en-US" sz="1400"/>
              <a:t>5. Less Memmory Required </a:t>
            </a:r>
            <a:endParaRPr lang="en-US" sz="1400"/>
          </a:p>
          <a:p>
            <a:pPr algn="l"/>
            <a:r>
              <a:rPr lang="en-US" sz="1400"/>
              <a:t>6. Interpreter used by Python , PHP , Ruby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99695" y="3858260"/>
            <a:ext cx="1216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# Python Execution Enviroment </a:t>
            </a:r>
            <a:endParaRPr lang="en-US" b="1"/>
          </a:p>
        </p:txBody>
      </p:sp>
      <p:sp>
        <p:nvSpPr>
          <p:cNvPr id="8" name="Rectangles 7"/>
          <p:cNvSpPr/>
          <p:nvPr/>
        </p:nvSpPr>
        <p:spPr>
          <a:xfrm>
            <a:off x="255905" y="4767580"/>
            <a:ext cx="2028825" cy="54673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180330" y="4620260"/>
            <a:ext cx="2028825" cy="54673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55905" y="4711065"/>
            <a:ext cx="2028825" cy="546735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file.py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180330" y="4711065"/>
            <a:ext cx="2028825" cy="546735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File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r>
              <a:rPr kumimoji="0" lang="en-US" altLang="zh-CN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PYC</a:t>
            </a:r>
            <a:endParaRPr kumimoji="0" lang="en-US" altLang="zh-CN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876030" y="3703320"/>
            <a:ext cx="2416810" cy="2584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PVM reads line by line of byte code and </a:t>
            </a:r>
            <a:endParaRPr kumimoji="0" lang="en-US" altLang="zh-CN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Converted into Machine understandable by </a:t>
            </a:r>
            <a:endParaRPr kumimoji="0" lang="en-US" altLang="zh-CN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Code( Binary Code ) and it is read by OS </a:t>
            </a:r>
            <a:endParaRPr kumimoji="0" lang="en-US" altLang="zh-CN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and Processor and gives result</a:t>
            </a:r>
            <a:endParaRPr lang="en-US" altLang="zh-CN" smtClean="0">
              <a:ln>
                <a:noFill/>
              </a:ln>
              <a:effectLst/>
              <a:uFillTx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>
            <a:off x="2284730" y="4984750"/>
            <a:ext cx="28956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7209155" y="4984750"/>
            <a:ext cx="1666875" cy="107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Text Box 16"/>
          <p:cNvSpPr txBox="1"/>
          <p:nvPr/>
        </p:nvSpPr>
        <p:spPr>
          <a:xfrm>
            <a:off x="2371090" y="4612005"/>
            <a:ext cx="267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Compiler Phase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5905" y="5426710"/>
            <a:ext cx="2115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Source Code</a:t>
            </a:r>
            <a:endParaRPr lang="en-US"/>
          </a:p>
          <a:p>
            <a:pPr algn="ctr"/>
            <a:r>
              <a:rPr lang="en-US"/>
              <a:t>HLL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397125" y="5010150"/>
            <a:ext cx="2757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Py.Compiler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Line By Line 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258435" y="5253355"/>
            <a:ext cx="1855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/>
          </a:p>
          <a:p>
            <a:pPr algn="ctr"/>
            <a:r>
              <a:rPr lang="en-US"/>
              <a:t>Interpreter code 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Python Compile Version 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62375" y="5340350"/>
            <a:ext cx="4445" cy="27686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79185" y="5253355"/>
            <a:ext cx="6985" cy="2336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595110" y="5107940"/>
            <a:ext cx="26035" cy="9359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277100" y="4559300"/>
            <a:ext cx="1530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Execution Phase</a:t>
            </a:r>
            <a:endParaRPr 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7362825" y="5057775"/>
            <a:ext cx="1352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Python Vertual Machine</a:t>
            </a:r>
            <a:endParaRPr lang="en-US"/>
          </a:p>
          <a:p>
            <a:pPr algn="ctr"/>
            <a:r>
              <a:rPr lang="en-US"/>
              <a:t>or</a:t>
            </a:r>
            <a:endParaRPr lang="en-US"/>
          </a:p>
          <a:p>
            <a:pPr algn="ctr"/>
            <a:r>
              <a:rPr lang="en-US"/>
              <a:t>Just in time Compiler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9529445" y="6337300"/>
            <a:ext cx="1294765" cy="3683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Interpreter</a:t>
            </a:r>
            <a:endParaRPr lang="en-US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>
            <a:off x="8778240" y="6521450"/>
            <a:ext cx="75120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Text Box 34"/>
          <p:cNvSpPr txBox="1"/>
          <p:nvPr/>
        </p:nvSpPr>
        <p:spPr>
          <a:xfrm>
            <a:off x="5277485" y="423862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Byte Code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55575"/>
            <a:ext cx="11955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* How is python Interpreter  Programming Language ?</a:t>
            </a:r>
            <a:endParaRPr lang="en-US"/>
          </a:p>
          <a:p>
            <a:pPr algn="ctr"/>
            <a:endParaRPr lang="en-US"/>
          </a:p>
          <a:p>
            <a:pPr algn="l"/>
            <a:r>
              <a:rPr lang="en-US"/>
              <a:t>-&gt; When we execute any python program , internally two phase took place they are </a:t>
            </a:r>
            <a:endParaRPr lang="en-US"/>
          </a:p>
          <a:p>
            <a:pPr algn="l"/>
            <a:r>
              <a:rPr lang="en-US"/>
              <a:t>	1. Compiler phase </a:t>
            </a:r>
            <a:endParaRPr lang="en-US"/>
          </a:p>
          <a:p>
            <a:pPr algn="l"/>
            <a:r>
              <a:rPr lang="en-US"/>
              <a:t>	2. Execution Phase </a:t>
            </a:r>
            <a:endParaRPr lang="en-US"/>
          </a:p>
          <a:p>
            <a:pPr algn="l"/>
            <a:r>
              <a:rPr lang="en-US"/>
              <a:t>	* Both are line by line which interpreter programming language</a:t>
            </a:r>
            <a:endParaRPr lang="en-US"/>
          </a:p>
          <a:p>
            <a:pPr algn="l"/>
            <a:r>
              <a:rPr lang="en-US"/>
              <a:t>1. Compiler Phase :- </a:t>
            </a:r>
            <a:endParaRPr lang="en-US"/>
          </a:p>
          <a:p>
            <a:pPr algn="l"/>
            <a:r>
              <a:rPr lang="en-US"/>
              <a:t>	The python compiler  , read the source code line by line and converted into intermeadiate code of python of </a:t>
            </a:r>
            <a:endParaRPr lang="en-US"/>
          </a:p>
          <a:p>
            <a:pPr algn="l"/>
            <a:r>
              <a:rPr lang="en-US"/>
              <a:t>	python called  “ Byte code “ Science python compiler converting the source code into byte code line by line </a:t>
            </a:r>
            <a:endParaRPr lang="en-US"/>
          </a:p>
          <a:p>
            <a:pPr algn="l"/>
            <a:r>
              <a:rPr lang="en-US"/>
              <a:t>	hence it is interperter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2. Execution Phase :- </a:t>
            </a:r>
            <a:endParaRPr lang="en-US"/>
          </a:p>
          <a:p>
            <a:pPr algn="l"/>
            <a:r>
              <a:rPr lang="en-US"/>
              <a:t>	The Pvm ( python vertual machine ) read line by line of byte code and converted into machine </a:t>
            </a:r>
            <a:endParaRPr lang="en-US"/>
          </a:p>
          <a:p>
            <a:pPr algn="l"/>
            <a:r>
              <a:rPr lang="en-US"/>
              <a:t>	understandable code and it is read by operating system and processor and gives final result of the program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8585" y="163830"/>
            <a:ext cx="11894820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Lec :-4</a:t>
            </a:r>
            <a:endParaRPr lang="en-US" sz="1200"/>
          </a:p>
          <a:p>
            <a:endParaRPr lang="en-US" sz="1200"/>
          </a:p>
          <a:p>
            <a:r>
              <a:rPr lang="en-US"/>
              <a:t>4 Q :- * Is python Plateform indipendent programming language or Why ?</a:t>
            </a:r>
            <a:endParaRPr lang="en-US"/>
          </a:p>
          <a:p>
            <a:endParaRPr lang="en-US"/>
          </a:p>
          <a:p>
            <a:r>
              <a:rPr lang="en-US"/>
              <a:t>-&gt; 	* Data Types </a:t>
            </a:r>
            <a:br>
              <a:rPr lang="en-US"/>
            </a:br>
            <a:r>
              <a:rPr lang="en-US"/>
              <a:t>		|- </a:t>
            </a:r>
            <a:r>
              <a:rPr lang="en-US" b="1"/>
              <a:t>Data types is allocating memory space to our inputs </a:t>
            </a:r>
            <a:endParaRPr lang="en-US" b="1"/>
          </a:p>
          <a:p>
            <a:endParaRPr lang="en-US" b="1"/>
          </a:p>
          <a:p>
            <a:r>
              <a:rPr lang="en-US"/>
              <a:t>	* OS -&gt; Which is allocated resources or deallocated resouces is know as OS</a:t>
            </a:r>
            <a:endParaRPr lang="en-US"/>
          </a:p>
          <a:p>
            <a:r>
              <a:rPr lang="en-US"/>
              <a:t>=&gt; data Types </a:t>
            </a:r>
            <a:endParaRPr lang="en-US"/>
          </a:p>
          <a:p>
            <a:r>
              <a:rPr lang="en-US"/>
              <a:t>			Dos		unix		os</a:t>
            </a:r>
            <a:endParaRPr lang="en-US"/>
          </a:p>
          <a:p>
            <a:r>
              <a:rPr lang="en-US"/>
              <a:t>	int		2 bytes		4bytes		1bytes</a:t>
            </a:r>
            <a:endParaRPr lang="en-US"/>
          </a:p>
          <a:p>
            <a:r>
              <a:rPr lang="en-US"/>
              <a:t>	float		4		8</a:t>
            </a:r>
            <a:endParaRPr lang="en-US"/>
          </a:p>
          <a:p>
            <a:r>
              <a:rPr lang="en-US"/>
              <a:t>	double		8		16		</a:t>
            </a:r>
            <a:endParaRPr lang="en-US"/>
          </a:p>
          <a:p>
            <a:r>
              <a:rPr lang="en-US"/>
              <a:t>	char		1		1</a:t>
            </a:r>
            <a:endParaRPr lang="en-US"/>
          </a:p>
          <a:p>
            <a:r>
              <a:rPr lang="en-US"/>
              <a:t>* C/C++ programming language and</a:t>
            </a:r>
            <a:r>
              <a:rPr lang="en-US" b="1"/>
              <a:t> whose corresponding data types varying this memory space</a:t>
            </a:r>
            <a:r>
              <a:rPr lang="en-US"/>
              <a:t> from one OS      	toanother OS , Therefore these are plateform dependent .</a:t>
            </a:r>
            <a:endParaRPr lang="en-US"/>
          </a:p>
          <a:p>
            <a:endParaRPr lang="en-US"/>
          </a:p>
          <a:p>
            <a:r>
              <a:rPr lang="en-US"/>
              <a:t>-&gt; In the Java :- Data type are treated as a key</a:t>
            </a:r>
            <a:endParaRPr lang="en-US"/>
          </a:p>
          <a:p>
            <a:r>
              <a:rPr lang="en-US"/>
              <a:t>				Dos		unix</a:t>
            </a:r>
            <a:endParaRPr lang="en-US"/>
          </a:p>
          <a:p>
            <a:r>
              <a:rPr lang="en-US"/>
              <a:t>		short		2		2</a:t>
            </a:r>
            <a:endParaRPr lang="en-US"/>
          </a:p>
          <a:p>
            <a:r>
              <a:rPr lang="en-US"/>
              <a:t>		int		4		4</a:t>
            </a:r>
            <a:endParaRPr lang="en-US"/>
          </a:p>
          <a:p>
            <a:r>
              <a:rPr lang="en-US"/>
              <a:t>		</a:t>
            </a:r>
            <a:r>
              <a:rPr lang="en-US">
                <a:sym typeface="+mn-ea"/>
              </a:rPr>
              <a:t>byte		1		1</a:t>
            </a:r>
            <a:endParaRPr lang="en-US">
              <a:sym typeface="+mn-ea"/>
            </a:endParaRPr>
          </a:p>
          <a:p>
            <a:r>
              <a:rPr lang="en-US"/>
              <a:t>		long		8		8</a:t>
            </a:r>
            <a:endParaRPr lang="en-US"/>
          </a:p>
          <a:p>
            <a:r>
              <a:rPr lang="en-US"/>
              <a:t>		boolean		0		0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60465" y="4489450"/>
            <a:ext cx="5643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* As java data type takes some memmory space of all type of OS and hence java is Plateform independent </a:t>
            </a:r>
            <a:endParaRPr lang="en-US"/>
          </a:p>
          <a:p>
            <a:r>
              <a:rPr lang="en-US"/>
              <a:t>* Pre - define data types can store  single value only . not multipal value </a:t>
            </a:r>
            <a:endParaRPr lang="en-US"/>
          </a:p>
          <a:p>
            <a:endParaRPr lang="en-US"/>
          </a:p>
          <a:p>
            <a:r>
              <a:rPr lang="en-US"/>
              <a:t>ex- 99.9999999999999999999999999999</a:t>
            </a:r>
            <a:endParaRPr lang="en-US"/>
          </a:p>
          <a:p>
            <a:r>
              <a:rPr lang="en-US"/>
              <a:t>	“sumit kumar”</a:t>
            </a:r>
            <a:endParaRPr lang="en-US"/>
          </a:p>
          <a:p>
            <a:r>
              <a:rPr lang="en-US"/>
              <a:t>	‘a’ ,’b’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037955" y="6475095"/>
            <a:ext cx="2792095" cy="3829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continue.....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8125" y="259080"/>
            <a:ext cx="117392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-&gt;  Once we write a pyton program it can run on only plateform without rewriting once again</a:t>
            </a:r>
            <a:endParaRPr lang="en-US"/>
          </a:p>
          <a:p>
            <a:r>
              <a:rPr lang="en-US"/>
              <a:t>-&gt; Internally PVM is responsible to convert into machine understandable form .</a:t>
            </a:r>
            <a:endParaRPr lang="en-US"/>
          </a:p>
          <a:p>
            <a:r>
              <a:rPr lang="en-US"/>
              <a:t>-&gt; Python is one of the plateform independent language because “ in python program execution enviroment all value are stored in the from “Object “ </a:t>
            </a:r>
            <a:endParaRPr lang="en-US"/>
          </a:p>
          <a:p>
            <a:r>
              <a:rPr lang="en-US"/>
              <a:t>-&gt; All the Object can store unlimited number of value and they will not depends on any OS</a:t>
            </a:r>
            <a:endParaRPr lang="en-US"/>
          </a:p>
          <a:p>
            <a:r>
              <a:rPr lang="en-US"/>
              <a:t>-&gt; Python programming language is one of the porm independent because python programming store all the value in the from “Object “ with unlimited size .</a:t>
            </a:r>
            <a:endParaRPr lang="en-US"/>
          </a:p>
          <a:p>
            <a:endParaRPr lang="en-US"/>
          </a:p>
          <a:p>
            <a:r>
              <a:rPr lang="en-US"/>
              <a:t>Ex. - </a:t>
            </a:r>
            <a:endParaRPr lang="en-US"/>
          </a:p>
          <a:p>
            <a:r>
              <a:rPr lang="en-US"/>
              <a:t>&gt;&gt;&gt; a=99.99999999999</a:t>
            </a:r>
            <a:endParaRPr lang="en-US"/>
          </a:p>
          <a:p>
            <a:r>
              <a:rPr lang="en-US"/>
              <a:t>&gt;&gt;&gt;print(a) -- 99.99999999</a:t>
            </a:r>
            <a:endParaRPr lang="en-US"/>
          </a:p>
          <a:p>
            <a:r>
              <a:rPr lang="en-US"/>
              <a:t>&gt;&gt;&gt; typr(a)</a:t>
            </a:r>
            <a:endParaRPr lang="en-US"/>
          </a:p>
          <a:p>
            <a:r>
              <a:rPr lang="en-US"/>
              <a:t>&gt;&gt;&gt; ‘ class int ‘</a:t>
            </a:r>
            <a:endParaRPr lang="en-US"/>
          </a:p>
          <a:p>
            <a:r>
              <a:rPr lang="en-US"/>
              <a:t>&gt;&gt;&gt; s[“sumit kumar ,89 , “delhi”]</a:t>
            </a:r>
            <a:endParaRPr lang="en-US"/>
          </a:p>
          <a:p>
            <a:r>
              <a:rPr lang="en-US"/>
              <a:t>&gt;&gt;&gt; print(s) --- sumit kumar 89 delhi</a:t>
            </a:r>
            <a:endParaRPr lang="en-US"/>
          </a:p>
          <a:p>
            <a:r>
              <a:rPr lang="en-US"/>
              <a:t>&gt;&gt;&gt; s.append(“Aabc”)</a:t>
            </a:r>
            <a:endParaRPr lang="en-US"/>
          </a:p>
          <a:p>
            <a:r>
              <a:rPr lang="en-US"/>
              <a:t>&gt;&gt;&gt; s.append(89898989)</a:t>
            </a:r>
            <a:endParaRPr lang="en-US"/>
          </a:p>
          <a:p>
            <a:r>
              <a:rPr lang="en-US"/>
              <a:t>&gt;&gt;&gt;print (s) -- sumit kumart 89 delhi Aabc 898989889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13888</Words>
  <Application>WPS Presentation</Application>
  <PresentationFormat>Widescreen</PresentationFormat>
  <Paragraphs>379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PYTHON</vt:lpstr>
      <vt:lpstr>WHAT IS PYTHON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Types IN Python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/>
  <cp:lastModifiedBy>SUMIT KUMAR</cp:lastModifiedBy>
  <cp:revision>39</cp:revision>
  <dcterms:created xsi:type="dcterms:W3CDTF">2023-08-09T05:09:00Z</dcterms:created>
  <dcterms:modified xsi:type="dcterms:W3CDTF">2023-08-16T23:59:22Z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17298597C34C45E1B777BDE5721D28C2</vt:lpwstr>
  </property>
  <property fmtid="{D5CDD505-2E9C-101B-9397-08002B2CF9AE}" pid="3" name="KSOProductBuildVer">
    <vt:lpwstr>1033-11.2.0.11537</vt:lpwstr>
  </property>
</Properties>
</file>