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3A1-FAFA-40E5-BEB8-7272345E7DD1}" type="datetimeFigureOut">
              <a:rPr lang="es-ES_tradnl" smtClean="0"/>
              <a:t>07/02/2022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532-D43C-48D7-981A-E54FA5D5B6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132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3A1-FAFA-40E5-BEB8-7272345E7DD1}" type="datetimeFigureOut">
              <a:rPr lang="es-ES_tradnl" smtClean="0"/>
              <a:t>07/02/2022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532-D43C-48D7-981A-E54FA5D5B6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988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3A1-FAFA-40E5-BEB8-7272345E7DD1}" type="datetimeFigureOut">
              <a:rPr lang="es-ES_tradnl" smtClean="0"/>
              <a:t>07/02/2022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532-D43C-48D7-981A-E54FA5D5B6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956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3A1-FAFA-40E5-BEB8-7272345E7DD1}" type="datetimeFigureOut">
              <a:rPr lang="es-ES_tradnl" smtClean="0"/>
              <a:t>07/02/2022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532-D43C-48D7-981A-E54FA5D5B6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20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3A1-FAFA-40E5-BEB8-7272345E7DD1}" type="datetimeFigureOut">
              <a:rPr lang="es-ES_tradnl" smtClean="0"/>
              <a:t>07/02/2022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532-D43C-48D7-981A-E54FA5D5B6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738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3A1-FAFA-40E5-BEB8-7272345E7DD1}" type="datetimeFigureOut">
              <a:rPr lang="es-ES_tradnl" smtClean="0"/>
              <a:t>07/02/2022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532-D43C-48D7-981A-E54FA5D5B6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819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3A1-FAFA-40E5-BEB8-7272345E7DD1}" type="datetimeFigureOut">
              <a:rPr lang="es-ES_tradnl" smtClean="0"/>
              <a:t>07/02/2022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532-D43C-48D7-981A-E54FA5D5B6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30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3A1-FAFA-40E5-BEB8-7272345E7DD1}" type="datetimeFigureOut">
              <a:rPr lang="es-ES_tradnl" smtClean="0"/>
              <a:t>07/02/2022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532-D43C-48D7-981A-E54FA5D5B6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564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3A1-FAFA-40E5-BEB8-7272345E7DD1}" type="datetimeFigureOut">
              <a:rPr lang="es-ES_tradnl" smtClean="0"/>
              <a:t>07/02/2022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532-D43C-48D7-981A-E54FA5D5B6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94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3A1-FAFA-40E5-BEB8-7272345E7DD1}" type="datetimeFigureOut">
              <a:rPr lang="es-ES_tradnl" smtClean="0"/>
              <a:t>07/02/2022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532-D43C-48D7-981A-E54FA5D5B6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78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3A1-FAFA-40E5-BEB8-7272345E7DD1}" type="datetimeFigureOut">
              <a:rPr lang="es-ES_tradnl" smtClean="0"/>
              <a:t>07/02/2022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532-D43C-48D7-981A-E54FA5D5B6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288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03A1-FAFA-40E5-BEB8-7272345E7DD1}" type="datetimeFigureOut">
              <a:rPr lang="es-ES_tradnl" smtClean="0"/>
              <a:t>07/02/2022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C532-D43C-48D7-981A-E54FA5D5B6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416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47EE50A-3045-42DF-A13D-4461163A7D49}"/>
              </a:ext>
            </a:extLst>
          </p:cNvPr>
          <p:cNvSpPr/>
          <p:nvPr/>
        </p:nvSpPr>
        <p:spPr>
          <a:xfrm>
            <a:off x="0" y="1"/>
            <a:ext cx="12192000" cy="92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60D4F1-3003-4836-8675-401ED553E50C}"/>
              </a:ext>
            </a:extLst>
          </p:cNvPr>
          <p:cNvSpPr txBox="1"/>
          <p:nvPr/>
        </p:nvSpPr>
        <p:spPr>
          <a:xfrm>
            <a:off x="3368221" y="-46168"/>
            <a:ext cx="5237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chemeClr val="bg1"/>
                </a:solidFill>
                <a:latin typeface="Seaford" panose="00000500000000000000" pitchFamily="2" charset="0"/>
              </a:rPr>
              <a:t>IDENTIFICACIÓN DE EMPRESAS ZOMBIS PYMES MEDIANTE REDES NEURONALES CONVOLUTIVAS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9B0DC5-2E59-4A9E-A4B0-752DEB5D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3" y="74420"/>
            <a:ext cx="2510973" cy="77448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99C7F24-F00E-4307-936C-7F8F550A54EE}"/>
              </a:ext>
            </a:extLst>
          </p:cNvPr>
          <p:cNvSpPr txBox="1"/>
          <p:nvPr/>
        </p:nvSpPr>
        <p:spPr>
          <a:xfrm>
            <a:off x="8882573" y="139797"/>
            <a:ext cx="314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>
                <a:solidFill>
                  <a:schemeClr val="bg1"/>
                </a:solidFill>
                <a:latin typeface="Seaford" panose="00000500000000000000" pitchFamily="2" charset="0"/>
              </a:rPr>
              <a:t>Autor: Sumit Kumar Jethani Jethani</a:t>
            </a:r>
          </a:p>
          <a:p>
            <a:pPr algn="just"/>
            <a:r>
              <a:rPr lang="es-ES_tradnl" sz="1400" dirty="0">
                <a:solidFill>
                  <a:schemeClr val="bg1"/>
                </a:solidFill>
                <a:latin typeface="Seaford" panose="00000500000000000000" pitchFamily="2" charset="0"/>
              </a:rPr>
              <a:t>Tutores: Agustín Sánchez Medina y Félix Blázquez Santana </a:t>
            </a:r>
          </a:p>
        </p:txBody>
      </p:sp>
      <p:pic>
        <p:nvPicPr>
          <p:cNvPr id="129" name="Picture 2" descr="Understanding GoogLeNet Model - CNN Architecture - GeeksforGeeks">
            <a:extLst>
              <a:ext uri="{FF2B5EF4-FFF2-40B4-BE49-F238E27FC236}">
                <a16:creationId xmlns:a16="http://schemas.microsoft.com/office/drawing/2014/main" id="{0781E8A9-EC7F-4376-AFB1-3A29AEE1A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/>
          <a:stretch/>
        </p:blipFill>
        <p:spPr bwMode="auto">
          <a:xfrm>
            <a:off x="4596968" y="1123790"/>
            <a:ext cx="5964201" cy="321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ángulo: esquinas redondeadas 131">
            <a:extLst>
              <a:ext uri="{FF2B5EF4-FFF2-40B4-BE49-F238E27FC236}">
                <a16:creationId xmlns:a16="http://schemas.microsoft.com/office/drawing/2014/main" id="{CB1AA198-DD87-4E2D-AF95-6FAF78C7E9F0}"/>
              </a:ext>
            </a:extLst>
          </p:cNvPr>
          <p:cNvSpPr/>
          <p:nvPr/>
        </p:nvSpPr>
        <p:spPr>
          <a:xfrm>
            <a:off x="10887746" y="2133080"/>
            <a:ext cx="1060266" cy="4281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  <a:latin typeface="Seaford" panose="00000500000000000000" pitchFamily="2" charset="0"/>
              </a:rPr>
              <a:t>Zombi</a:t>
            </a:r>
          </a:p>
        </p:txBody>
      </p:sp>
      <p:sp>
        <p:nvSpPr>
          <p:cNvPr id="133" name="Rectángulo: esquinas redondeadas 132">
            <a:extLst>
              <a:ext uri="{FF2B5EF4-FFF2-40B4-BE49-F238E27FC236}">
                <a16:creationId xmlns:a16="http://schemas.microsoft.com/office/drawing/2014/main" id="{74EA4A11-C874-48A7-AEAF-959201A20061}"/>
              </a:ext>
            </a:extLst>
          </p:cNvPr>
          <p:cNvSpPr/>
          <p:nvPr/>
        </p:nvSpPr>
        <p:spPr>
          <a:xfrm>
            <a:off x="10884924" y="2899773"/>
            <a:ext cx="1081420" cy="64096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  <a:latin typeface="Seaford" panose="00000500000000000000" pitchFamily="2" charset="0"/>
              </a:rPr>
              <a:t>No</a:t>
            </a:r>
          </a:p>
          <a:p>
            <a:pPr algn="ctr"/>
            <a:r>
              <a:rPr lang="es-ES_tradnl" b="1" dirty="0">
                <a:solidFill>
                  <a:schemeClr val="tx1"/>
                </a:solidFill>
                <a:latin typeface="Seaford" panose="00000500000000000000" pitchFamily="2" charset="0"/>
              </a:rPr>
              <a:t>Zombi</a:t>
            </a:r>
          </a:p>
        </p:txBody>
      </p: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088FA390-BF18-4AC5-A4A8-8D58127AF74E}"/>
              </a:ext>
            </a:extLst>
          </p:cNvPr>
          <p:cNvCxnSpPr>
            <a:cxnSpLocks/>
          </p:cNvCxnSpPr>
          <p:nvPr/>
        </p:nvCxnSpPr>
        <p:spPr>
          <a:xfrm>
            <a:off x="4366400" y="5277900"/>
            <a:ext cx="58523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n 84">
            <a:extLst>
              <a:ext uri="{FF2B5EF4-FFF2-40B4-BE49-F238E27FC236}">
                <a16:creationId xmlns:a16="http://schemas.microsoft.com/office/drawing/2014/main" id="{BBCADEE3-6DBF-4646-A11E-21B3B0BEC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99" y="1518445"/>
            <a:ext cx="4192157" cy="5215095"/>
          </a:xfrm>
          <a:prstGeom prst="rect">
            <a:avLst/>
          </a:prstGeom>
        </p:spPr>
      </p:pic>
      <p:pic>
        <p:nvPicPr>
          <p:cNvPr id="86" name="Imagen 85">
            <a:extLst>
              <a:ext uri="{FF2B5EF4-FFF2-40B4-BE49-F238E27FC236}">
                <a16:creationId xmlns:a16="http://schemas.microsoft.com/office/drawing/2014/main" id="{DF9C41F2-588A-4DD8-9C6F-86C98677B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560" y="4689768"/>
            <a:ext cx="1571073" cy="1558701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5F6B818-AE5C-4A3C-A20F-E5F6ADD5E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205" y="4859376"/>
            <a:ext cx="1590384" cy="1558702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59CC7D7-85CF-401A-B972-C27DC8579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699" y="5023380"/>
            <a:ext cx="1590383" cy="1590383"/>
          </a:xfrm>
          <a:prstGeom prst="rect">
            <a:avLst/>
          </a:prstGeom>
        </p:spPr>
      </p:pic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45462F37-44BE-476B-A077-947F92C37E17}"/>
              </a:ext>
            </a:extLst>
          </p:cNvPr>
          <p:cNvCxnSpPr>
            <a:cxnSpLocks/>
          </p:cNvCxnSpPr>
          <p:nvPr/>
        </p:nvCxnSpPr>
        <p:spPr>
          <a:xfrm flipV="1">
            <a:off x="5903448" y="3980050"/>
            <a:ext cx="0" cy="6314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DE1D9364-F14C-4CBF-A90F-F55A2B7A6E0C}"/>
              </a:ext>
            </a:extLst>
          </p:cNvPr>
          <p:cNvSpPr/>
          <p:nvPr/>
        </p:nvSpPr>
        <p:spPr>
          <a:xfrm>
            <a:off x="420913" y="1043914"/>
            <a:ext cx="3683857" cy="3693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  <a:latin typeface="Seaford" panose="00000500000000000000" pitchFamily="2" charset="0"/>
              </a:rPr>
              <a:t>VARIABLES FINANCIERAS 2017</a:t>
            </a:r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DE2ECDC5-E3BD-4948-9BAE-9C6085CEF4E5}"/>
              </a:ext>
            </a:extLst>
          </p:cNvPr>
          <p:cNvSpPr/>
          <p:nvPr/>
        </p:nvSpPr>
        <p:spPr>
          <a:xfrm>
            <a:off x="4579473" y="1039428"/>
            <a:ext cx="4044383" cy="3693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  <a:latin typeface="Seaford" panose="00000500000000000000" pitchFamily="2" charset="0"/>
              </a:rPr>
              <a:t>RED NEURONAL CONVOLUTIVA</a:t>
            </a:r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4C264CD7-7449-45C7-85A5-C05AA4DA9814}"/>
              </a:ext>
            </a:extLst>
          </p:cNvPr>
          <p:cNvSpPr/>
          <p:nvPr/>
        </p:nvSpPr>
        <p:spPr>
          <a:xfrm rot="16200000">
            <a:off x="6857073" y="5025908"/>
            <a:ext cx="1623358" cy="3693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  <a:latin typeface="Seaford" panose="00000500000000000000" pitchFamily="2" charset="0"/>
              </a:rPr>
              <a:t>RESULTADOS</a:t>
            </a:r>
          </a:p>
        </p:txBody>
      </p:sp>
      <p:pic>
        <p:nvPicPr>
          <p:cNvPr id="137" name="Imagen 136">
            <a:extLst>
              <a:ext uri="{FF2B5EF4-FFF2-40B4-BE49-F238E27FC236}">
                <a16:creationId xmlns:a16="http://schemas.microsoft.com/office/drawing/2014/main" id="{31665581-D73F-4559-AE9C-C24D0F2862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00" t="9800" r="-1" b="16818"/>
          <a:stretch/>
        </p:blipFill>
        <p:spPr>
          <a:xfrm>
            <a:off x="8187454" y="3980050"/>
            <a:ext cx="3983131" cy="2067943"/>
          </a:xfrm>
          <a:prstGeom prst="rect">
            <a:avLst/>
          </a:prstGeom>
        </p:spPr>
      </p:pic>
      <p:pic>
        <p:nvPicPr>
          <p:cNvPr id="138" name="Imagen 137">
            <a:extLst>
              <a:ext uri="{FF2B5EF4-FFF2-40B4-BE49-F238E27FC236}">
                <a16:creationId xmlns:a16="http://schemas.microsoft.com/office/drawing/2014/main" id="{F2487330-F3AA-4112-9EE4-1E0021D9CE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3342" y="6092862"/>
            <a:ext cx="5140587" cy="670238"/>
          </a:xfrm>
          <a:prstGeom prst="rect">
            <a:avLst/>
          </a:prstGeom>
        </p:spPr>
      </p:pic>
      <p:sp>
        <p:nvSpPr>
          <p:cNvPr id="140" name="CuadroTexto 139">
            <a:extLst>
              <a:ext uri="{FF2B5EF4-FFF2-40B4-BE49-F238E27FC236}">
                <a16:creationId xmlns:a16="http://schemas.microsoft.com/office/drawing/2014/main" id="{0AD8BD0C-1B03-43AE-9F31-E03BDB16830E}"/>
              </a:ext>
            </a:extLst>
          </p:cNvPr>
          <p:cNvSpPr txBox="1"/>
          <p:nvPr/>
        </p:nvSpPr>
        <p:spPr>
          <a:xfrm>
            <a:off x="10590577" y="1317772"/>
            <a:ext cx="160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latin typeface="Seaford" panose="00000500000000000000" pitchFamily="2" charset="0"/>
              </a:rPr>
              <a:t>PREDICCIÓN 2019</a:t>
            </a:r>
          </a:p>
        </p:txBody>
      </p:sp>
    </p:spTree>
    <p:extLst>
      <p:ext uri="{BB962C8B-B14F-4D97-AF65-F5344CB8AC3E}">
        <p14:creationId xmlns:p14="http://schemas.microsoft.com/office/powerpoint/2010/main" val="2769379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36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Seaford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sumit kumar</dc:creator>
  <cp:lastModifiedBy>sumit kumar</cp:lastModifiedBy>
  <cp:revision>41</cp:revision>
  <dcterms:created xsi:type="dcterms:W3CDTF">2022-02-06T10:12:11Z</dcterms:created>
  <dcterms:modified xsi:type="dcterms:W3CDTF">2022-02-07T19:36:56Z</dcterms:modified>
</cp:coreProperties>
</file>