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handoutMasterIdLst>
    <p:handoutMasterId r:id="rId25"/>
  </p:handoutMasterIdLst>
  <p:sldIdLst>
    <p:sldId id="257" r:id="rId2"/>
    <p:sldId id="266" r:id="rId3"/>
    <p:sldId id="272" r:id="rId4"/>
    <p:sldId id="282" r:id="rId5"/>
    <p:sldId id="286" r:id="rId6"/>
    <p:sldId id="301" r:id="rId7"/>
    <p:sldId id="327" r:id="rId8"/>
    <p:sldId id="328" r:id="rId9"/>
    <p:sldId id="302" r:id="rId10"/>
    <p:sldId id="325" r:id="rId11"/>
    <p:sldId id="289" r:id="rId12"/>
    <p:sldId id="303" r:id="rId13"/>
    <p:sldId id="305" r:id="rId14"/>
    <p:sldId id="306" r:id="rId15"/>
    <p:sldId id="309" r:id="rId16"/>
    <p:sldId id="310" r:id="rId17"/>
    <p:sldId id="313" r:id="rId18"/>
    <p:sldId id="323" r:id="rId19"/>
    <p:sldId id="318" r:id="rId20"/>
    <p:sldId id="319" r:id="rId21"/>
    <p:sldId id="326" r:id="rId22"/>
    <p:sldId id="31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810" autoAdjust="0"/>
  </p:normalViewPr>
  <p:slideViewPr>
    <p:cSldViewPr snapToGrid="0" showGuides="1">
      <p:cViewPr varScale="1">
        <p:scale>
          <a:sx n="98" d="100"/>
          <a:sy n="98" d="100"/>
        </p:scale>
        <p:origin x="110" y="264"/>
      </p:cViewPr>
      <p:guideLst>
        <p:guide orient="horz" pos="2160"/>
        <p:guide pos="3840"/>
      </p:guideLst>
    </p:cSldViewPr>
  </p:slideViewPr>
  <p:outlineViewPr>
    <p:cViewPr>
      <p:scale>
        <a:sx n="33" d="100"/>
        <a:sy n="33" d="100"/>
      </p:scale>
      <p:origin x="0" y="-1249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AC74A-664E-43D3-859E-B3585573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10C658-31F9-4A67-8267-E3463B262A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AD794A-17F4-48F7-A14F-39DCAE091952}" type="datetimeFigureOut">
              <a:rPr lang="en-US" smtClean="0"/>
              <a:t>6/6/2025</a:t>
            </a:fld>
            <a:endParaRPr lang="en-US" dirty="0"/>
          </a:p>
        </p:txBody>
      </p:sp>
      <p:sp>
        <p:nvSpPr>
          <p:cNvPr id="4" name="Footer Placeholder 3">
            <a:extLst>
              <a:ext uri="{FF2B5EF4-FFF2-40B4-BE49-F238E27FC236}">
                <a16:creationId xmlns:a16="http://schemas.microsoft.com/office/drawing/2014/main" id="{CD7BBBF1-3A7A-4F4B-8592-578ABE65B7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A02F046-B531-4374-9A89-AC21BCA06E1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D2DFAA7-D3C3-4D01-9299-453E25D16D4E}" type="slidenum">
              <a:rPr lang="en-US" smtClean="0"/>
              <a:t>‹#›</a:t>
            </a:fld>
            <a:endParaRPr lang="en-US" dirty="0"/>
          </a:p>
        </p:txBody>
      </p:sp>
    </p:spTree>
    <p:extLst>
      <p:ext uri="{BB962C8B-B14F-4D97-AF65-F5344CB8AC3E}">
        <p14:creationId xmlns:p14="http://schemas.microsoft.com/office/powerpoint/2010/main" val="900527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C6A87-CC60-415C-BFEE-13D1CAD6861A}" type="datetimeFigureOut">
              <a:rPr lang="en-US" smtClean="0"/>
              <a:t>6/6/2025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C51814-3B91-4036-94D2-3977634EE214}" type="slidenum">
              <a:rPr lang="en-US" smtClean="0"/>
              <a:t>‹#›</a:t>
            </a:fld>
            <a:endParaRPr lang="en-US" dirty="0"/>
          </a:p>
        </p:txBody>
      </p:sp>
    </p:spTree>
    <p:extLst>
      <p:ext uri="{BB962C8B-B14F-4D97-AF65-F5344CB8AC3E}">
        <p14:creationId xmlns:p14="http://schemas.microsoft.com/office/powerpoint/2010/main" val="130062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4448175"/>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4448175"/>
            <a:ext cx="12192000" cy="240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5" y="4551363"/>
            <a:ext cx="11520488" cy="1176337"/>
          </a:xfrm>
        </p:spPr>
        <p:txBody>
          <a:bodyPr anchor="ctr"/>
          <a:lstStyle>
            <a:lvl1pPr algn="ctr">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5" y="5830888"/>
            <a:ext cx="11520488" cy="5508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94810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476250"/>
            <a:ext cx="5165724" cy="2557463"/>
          </a:xfrm>
        </p:spPr>
        <p:txBody>
          <a:bodyPr anchor="ctr">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096000" y="476250"/>
            <a:ext cx="5795963"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71476" y="3233941"/>
            <a:ext cx="11520486" cy="2966833"/>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476250"/>
            <a:ext cx="165100" cy="2557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879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E4979D5-6F1E-40A2-9A8E-8C5AE1AA3B62}"/>
              </a:ext>
            </a:extLst>
          </p:cNvPr>
          <p:cNvSpPr/>
          <p:nvPr userDrawn="1"/>
        </p:nvSpPr>
        <p:spPr>
          <a:xfrm>
            <a:off x="0" y="0"/>
            <a:ext cx="513805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6619197" y="1296176"/>
            <a:ext cx="5272764" cy="1551573"/>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6619198" y="3073967"/>
            <a:ext cx="5272764"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1117601" y="1016000"/>
            <a:ext cx="5138058" cy="4978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4" name="Rectangle 3">
            <a:extLst>
              <a:ext uri="{FF2B5EF4-FFF2-40B4-BE49-F238E27FC236}">
                <a16:creationId xmlns:a16="http://schemas.microsoft.com/office/drawing/2014/main" id="{7306EB3B-6A54-45E7-B23D-F9515CC15D12}"/>
              </a:ext>
            </a:extLst>
          </p:cNvPr>
          <p:cNvSpPr/>
          <p:nvPr userDrawn="1"/>
        </p:nvSpPr>
        <p:spPr>
          <a:xfrm>
            <a:off x="0" y="5994400"/>
            <a:ext cx="4093029" cy="86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E110354-15BA-4B22-B7CF-3D5BFA5C722D}"/>
              </a:ext>
            </a:extLst>
          </p:cNvPr>
          <p:cNvSpPr/>
          <p:nvPr userDrawn="1"/>
        </p:nvSpPr>
        <p:spPr>
          <a:xfrm>
            <a:off x="2162630" y="873210"/>
            <a:ext cx="4093029" cy="138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1357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5" y="1783831"/>
            <a:ext cx="3111954" cy="3290338"/>
          </a:xfrm>
        </p:spPr>
        <p:txBody>
          <a:bodyPr anchor="ctr">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7489370" y="1783832"/>
            <a:ext cx="4402592" cy="3290338"/>
          </a:xfrm>
        </p:spPr>
        <p:txBody>
          <a:bodyPr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3672114" y="0"/>
            <a:ext cx="3628571"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Rectangle 4">
            <a:extLst>
              <a:ext uri="{FF2B5EF4-FFF2-40B4-BE49-F238E27FC236}">
                <a16:creationId xmlns:a16="http://schemas.microsoft.com/office/drawing/2014/main" id="{8E16C293-C1E0-4EA5-BDE5-D226D72FC08B}"/>
              </a:ext>
            </a:extLst>
          </p:cNvPr>
          <p:cNvSpPr/>
          <p:nvPr userDrawn="1"/>
        </p:nvSpPr>
        <p:spPr>
          <a:xfrm>
            <a:off x="371475" y="5297714"/>
            <a:ext cx="3111954" cy="156028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770C08-8FFF-4293-8E7D-DBFEE4E3E443}"/>
              </a:ext>
            </a:extLst>
          </p:cNvPr>
          <p:cNvSpPr/>
          <p:nvPr userDrawn="1"/>
        </p:nvSpPr>
        <p:spPr>
          <a:xfrm>
            <a:off x="7489370" y="0"/>
            <a:ext cx="4402593" cy="156028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14620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1389743"/>
            <a:ext cx="12192000" cy="4078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31850" y="2331584"/>
            <a:ext cx="10515600" cy="1500187"/>
          </a:xfrm>
        </p:spPr>
        <p:txBody>
          <a:bodyPr anchor="ctr"/>
          <a:lstStyle>
            <a:lvl1pPr>
              <a:defRPr sz="6000">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F2E6F7-3BE5-4484-A73E-3EFDB7348BB5}"/>
              </a:ext>
            </a:extLst>
          </p:cNvPr>
          <p:cNvSpPr>
            <a:spLocks noGrp="1"/>
          </p:cNvSpPr>
          <p:nvPr>
            <p:ph type="body" idx="1"/>
          </p:nvPr>
        </p:nvSpPr>
        <p:spPr>
          <a:xfrm>
            <a:off x="831850" y="3968071"/>
            <a:ext cx="10515600" cy="805542"/>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9" name="Rectangle 8">
            <a:extLst>
              <a:ext uri="{FF2B5EF4-FFF2-40B4-BE49-F238E27FC236}">
                <a16:creationId xmlns:a16="http://schemas.microsoft.com/office/drawing/2014/main" id="{919AEFA0-9379-4E32-9D66-976465036916}"/>
              </a:ext>
            </a:extLst>
          </p:cNvPr>
          <p:cNvSpPr/>
          <p:nvPr userDrawn="1"/>
        </p:nvSpPr>
        <p:spPr>
          <a:xfrm>
            <a:off x="371475" y="580571"/>
            <a:ext cx="1573439" cy="15001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4FFB43B-30D9-4055-B912-4E3C85B03657}"/>
              </a:ext>
            </a:extLst>
          </p:cNvPr>
          <p:cNvSpPr/>
          <p:nvPr userDrawn="1"/>
        </p:nvSpPr>
        <p:spPr>
          <a:xfrm>
            <a:off x="7097486" y="5105274"/>
            <a:ext cx="4794477" cy="72596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88144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4F93C6CC-9D8D-4981-8106-72C617756BD8}"/>
              </a:ext>
            </a:extLst>
          </p:cNvPr>
          <p:cNvSpPr/>
          <p:nvPr userDrawn="1"/>
        </p:nvSpPr>
        <p:spPr>
          <a:xfrm>
            <a:off x="0" y="0"/>
            <a:ext cx="6096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Picture Placeholder 6">
            <a:extLst>
              <a:ext uri="{FF2B5EF4-FFF2-40B4-BE49-F238E27FC236}">
                <a16:creationId xmlns:a16="http://schemas.microsoft.com/office/drawing/2014/main" id="{391EAACA-1322-4E60-917E-C7408F539D5D}"/>
              </a:ext>
            </a:extLst>
          </p:cNvPr>
          <p:cNvSpPr>
            <a:spLocks noGrp="1"/>
          </p:cNvSpPr>
          <p:nvPr>
            <p:ph type="pic" sz="quarter" idx="13"/>
          </p:nvPr>
        </p:nvSpPr>
        <p:spPr>
          <a:xfrm>
            <a:off x="371476" y="260350"/>
            <a:ext cx="11520488" cy="600982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1174750" y="3957831"/>
            <a:ext cx="9620250" cy="1500187"/>
          </a:xfrm>
        </p:spPr>
        <p:txBody>
          <a:bodyPr anchor="ctr"/>
          <a:lstStyle>
            <a:lvl1pPr>
              <a:defRPr sz="6000">
                <a:solidFill>
                  <a:schemeClr val="bg1"/>
                </a:solidFill>
              </a:defRPr>
            </a:lvl1pPr>
          </a:lstStyle>
          <a:p>
            <a:r>
              <a:rPr lang="en-US" noProof="0"/>
              <a:t>Click to edit Master title style</a:t>
            </a:r>
            <a:endParaRPr lang="en-US" noProof="0" dirty="0"/>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2" name="Freeform: Shape 11">
            <a:extLst>
              <a:ext uri="{FF2B5EF4-FFF2-40B4-BE49-F238E27FC236}">
                <a16:creationId xmlns:a16="http://schemas.microsoft.com/office/drawing/2014/main" id="{43296215-27AE-462B-9127-E1C932633896}"/>
              </a:ext>
            </a:extLst>
          </p:cNvPr>
          <p:cNvSpPr/>
          <p:nvPr userDrawn="1"/>
        </p:nvSpPr>
        <p:spPr>
          <a:xfrm>
            <a:off x="1093471" y="3843394"/>
            <a:ext cx="1722120" cy="1729060"/>
          </a:xfrm>
          <a:custGeom>
            <a:avLst/>
            <a:gdLst>
              <a:gd name="connsiteX0" fmla="*/ 0 w 2730500"/>
              <a:gd name="connsiteY0" fmla="*/ 0 h 2730500"/>
              <a:gd name="connsiteX1" fmla="*/ 2730500 w 2730500"/>
              <a:gd name="connsiteY1" fmla="*/ 0 h 2730500"/>
              <a:gd name="connsiteX2" fmla="*/ 2730500 w 2730500"/>
              <a:gd name="connsiteY2" fmla="*/ 672834 h 2730500"/>
              <a:gd name="connsiteX3" fmla="*/ 2606675 w 2730500"/>
              <a:gd name="connsiteY3" fmla="*/ 672834 h 2730500"/>
              <a:gd name="connsiteX4" fmla="*/ 2606675 w 2730500"/>
              <a:gd name="connsiteY4" fmla="*/ 116870 h 2730500"/>
              <a:gd name="connsiteX5" fmla="*/ 123826 w 2730500"/>
              <a:gd name="connsiteY5" fmla="*/ 116870 h 2730500"/>
              <a:gd name="connsiteX6" fmla="*/ 123826 w 2730500"/>
              <a:gd name="connsiteY6" fmla="*/ 2613630 h 2730500"/>
              <a:gd name="connsiteX7" fmla="*/ 2606675 w 2730500"/>
              <a:gd name="connsiteY7" fmla="*/ 2613630 h 2730500"/>
              <a:gd name="connsiteX8" fmla="*/ 2606675 w 2730500"/>
              <a:gd name="connsiteY8" fmla="*/ 2066205 h 2730500"/>
              <a:gd name="connsiteX9" fmla="*/ 2730500 w 2730500"/>
              <a:gd name="connsiteY9" fmla="*/ 2066205 h 2730500"/>
              <a:gd name="connsiteX10" fmla="*/ 2730500 w 2730500"/>
              <a:gd name="connsiteY10" fmla="*/ 2730500 h 2730500"/>
              <a:gd name="connsiteX11" fmla="*/ 0 w 2730500"/>
              <a:gd name="connsiteY11" fmla="*/ 273050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30500" h="2730500">
                <a:moveTo>
                  <a:pt x="0" y="0"/>
                </a:moveTo>
                <a:lnTo>
                  <a:pt x="2730500" y="0"/>
                </a:lnTo>
                <a:lnTo>
                  <a:pt x="2730500" y="672834"/>
                </a:lnTo>
                <a:lnTo>
                  <a:pt x="2606675" y="672834"/>
                </a:lnTo>
                <a:lnTo>
                  <a:pt x="2606675" y="116870"/>
                </a:lnTo>
                <a:lnTo>
                  <a:pt x="123826" y="116870"/>
                </a:lnTo>
                <a:lnTo>
                  <a:pt x="123826" y="2613630"/>
                </a:lnTo>
                <a:lnTo>
                  <a:pt x="2606675" y="2613630"/>
                </a:lnTo>
                <a:lnTo>
                  <a:pt x="2606675" y="2066205"/>
                </a:lnTo>
                <a:lnTo>
                  <a:pt x="2730500" y="2066205"/>
                </a:lnTo>
                <a:lnTo>
                  <a:pt x="2730500" y="2730500"/>
                </a:lnTo>
                <a:lnTo>
                  <a:pt x="0" y="27305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7479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2DB7CFEB-6952-4BC3-B9E0-0C382490F9E6}"/>
              </a:ext>
            </a:extLst>
          </p:cNvPr>
          <p:cNvSpPr>
            <a:spLocks noGrp="1"/>
          </p:cNvSpPr>
          <p:nvPr>
            <p:ph type="pic" sz="quarter" idx="13"/>
          </p:nvPr>
        </p:nvSpPr>
        <p:spPr>
          <a:xfrm>
            <a:off x="5400675" y="260350"/>
            <a:ext cx="6499502" cy="5940425"/>
          </a:xfrm>
          <a:custGeom>
            <a:avLst/>
            <a:gdLst>
              <a:gd name="connsiteX0" fmla="*/ 4432576 w 6499502"/>
              <a:gd name="connsiteY0" fmla="*/ 4057650 h 5940425"/>
              <a:gd name="connsiteX1" fmla="*/ 6499502 w 6499502"/>
              <a:gd name="connsiteY1" fmla="*/ 4057650 h 5940425"/>
              <a:gd name="connsiteX2" fmla="*/ 6499502 w 6499502"/>
              <a:gd name="connsiteY2" fmla="*/ 5940425 h 5940425"/>
              <a:gd name="connsiteX3" fmla="*/ 4432576 w 6499502"/>
              <a:gd name="connsiteY3" fmla="*/ 5940425 h 5940425"/>
              <a:gd name="connsiteX4" fmla="*/ 2216288 w 6499502"/>
              <a:gd name="connsiteY4" fmla="*/ 4057650 h 5940425"/>
              <a:gd name="connsiteX5" fmla="*/ 4283214 w 6499502"/>
              <a:gd name="connsiteY5" fmla="*/ 4057650 h 5940425"/>
              <a:gd name="connsiteX6" fmla="*/ 4283214 w 6499502"/>
              <a:gd name="connsiteY6" fmla="*/ 5940425 h 5940425"/>
              <a:gd name="connsiteX7" fmla="*/ 2216288 w 6499502"/>
              <a:gd name="connsiteY7" fmla="*/ 5940425 h 5940425"/>
              <a:gd name="connsiteX8" fmla="*/ 0 w 6499502"/>
              <a:gd name="connsiteY8" fmla="*/ 4057650 h 5940425"/>
              <a:gd name="connsiteX9" fmla="*/ 2066926 w 6499502"/>
              <a:gd name="connsiteY9" fmla="*/ 4057650 h 5940425"/>
              <a:gd name="connsiteX10" fmla="*/ 2066926 w 6499502"/>
              <a:gd name="connsiteY10" fmla="*/ 5940425 h 5940425"/>
              <a:gd name="connsiteX11" fmla="*/ 0 w 6499502"/>
              <a:gd name="connsiteY11" fmla="*/ 5940425 h 5940425"/>
              <a:gd name="connsiteX12" fmla="*/ 4432576 w 6499502"/>
              <a:gd name="connsiteY12" fmla="*/ 2028825 h 5940425"/>
              <a:gd name="connsiteX13" fmla="*/ 6499502 w 6499502"/>
              <a:gd name="connsiteY13" fmla="*/ 2028825 h 5940425"/>
              <a:gd name="connsiteX14" fmla="*/ 6499502 w 6499502"/>
              <a:gd name="connsiteY14" fmla="*/ 3911600 h 5940425"/>
              <a:gd name="connsiteX15" fmla="*/ 4432576 w 6499502"/>
              <a:gd name="connsiteY15" fmla="*/ 3911600 h 5940425"/>
              <a:gd name="connsiteX16" fmla="*/ 2216288 w 6499502"/>
              <a:gd name="connsiteY16" fmla="*/ 2028825 h 5940425"/>
              <a:gd name="connsiteX17" fmla="*/ 4283214 w 6499502"/>
              <a:gd name="connsiteY17" fmla="*/ 2028825 h 5940425"/>
              <a:gd name="connsiteX18" fmla="*/ 4283214 w 6499502"/>
              <a:gd name="connsiteY18" fmla="*/ 3911600 h 5940425"/>
              <a:gd name="connsiteX19" fmla="*/ 2216288 w 6499502"/>
              <a:gd name="connsiteY19" fmla="*/ 3911600 h 5940425"/>
              <a:gd name="connsiteX20" fmla="*/ 0 w 6499502"/>
              <a:gd name="connsiteY20" fmla="*/ 2028825 h 5940425"/>
              <a:gd name="connsiteX21" fmla="*/ 2066926 w 6499502"/>
              <a:gd name="connsiteY21" fmla="*/ 2028825 h 5940425"/>
              <a:gd name="connsiteX22" fmla="*/ 2066926 w 6499502"/>
              <a:gd name="connsiteY22" fmla="*/ 3911600 h 5940425"/>
              <a:gd name="connsiteX23" fmla="*/ 0 w 6499502"/>
              <a:gd name="connsiteY23" fmla="*/ 3911600 h 5940425"/>
              <a:gd name="connsiteX24" fmla="*/ 4432576 w 6499502"/>
              <a:gd name="connsiteY24" fmla="*/ 0 h 5940425"/>
              <a:gd name="connsiteX25" fmla="*/ 6499502 w 6499502"/>
              <a:gd name="connsiteY25" fmla="*/ 0 h 5940425"/>
              <a:gd name="connsiteX26" fmla="*/ 6499502 w 6499502"/>
              <a:gd name="connsiteY26" fmla="*/ 1882775 h 5940425"/>
              <a:gd name="connsiteX27" fmla="*/ 4432576 w 6499502"/>
              <a:gd name="connsiteY27" fmla="*/ 1882775 h 5940425"/>
              <a:gd name="connsiteX28" fmla="*/ 2216288 w 6499502"/>
              <a:gd name="connsiteY28" fmla="*/ 0 h 5940425"/>
              <a:gd name="connsiteX29" fmla="*/ 4283214 w 6499502"/>
              <a:gd name="connsiteY29" fmla="*/ 0 h 5940425"/>
              <a:gd name="connsiteX30" fmla="*/ 4283214 w 6499502"/>
              <a:gd name="connsiteY30" fmla="*/ 1882775 h 5940425"/>
              <a:gd name="connsiteX31" fmla="*/ 2216288 w 6499502"/>
              <a:gd name="connsiteY31" fmla="*/ 1882775 h 5940425"/>
              <a:gd name="connsiteX32" fmla="*/ 0 w 6499502"/>
              <a:gd name="connsiteY32" fmla="*/ 0 h 5940425"/>
              <a:gd name="connsiteX33" fmla="*/ 2066926 w 6499502"/>
              <a:gd name="connsiteY33" fmla="*/ 0 h 5940425"/>
              <a:gd name="connsiteX34" fmla="*/ 2066926 w 6499502"/>
              <a:gd name="connsiteY34" fmla="*/ 1882775 h 5940425"/>
              <a:gd name="connsiteX35" fmla="*/ 0 w 6499502"/>
              <a:gd name="connsiteY35" fmla="*/ 1882775 h 5940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499502" h="5940425">
                <a:moveTo>
                  <a:pt x="4432576" y="4057650"/>
                </a:moveTo>
                <a:lnTo>
                  <a:pt x="6499502" y="4057650"/>
                </a:lnTo>
                <a:lnTo>
                  <a:pt x="6499502" y="5940425"/>
                </a:lnTo>
                <a:lnTo>
                  <a:pt x="4432576" y="5940425"/>
                </a:lnTo>
                <a:close/>
                <a:moveTo>
                  <a:pt x="2216288" y="4057650"/>
                </a:moveTo>
                <a:lnTo>
                  <a:pt x="4283214" y="4057650"/>
                </a:lnTo>
                <a:lnTo>
                  <a:pt x="4283214" y="5940425"/>
                </a:lnTo>
                <a:lnTo>
                  <a:pt x="2216288" y="5940425"/>
                </a:lnTo>
                <a:close/>
                <a:moveTo>
                  <a:pt x="0" y="4057650"/>
                </a:moveTo>
                <a:lnTo>
                  <a:pt x="2066926" y="4057650"/>
                </a:lnTo>
                <a:lnTo>
                  <a:pt x="2066926" y="5940425"/>
                </a:lnTo>
                <a:lnTo>
                  <a:pt x="0" y="5940425"/>
                </a:lnTo>
                <a:close/>
                <a:moveTo>
                  <a:pt x="4432576" y="2028825"/>
                </a:moveTo>
                <a:lnTo>
                  <a:pt x="6499502" y="2028825"/>
                </a:lnTo>
                <a:lnTo>
                  <a:pt x="6499502" y="3911600"/>
                </a:lnTo>
                <a:lnTo>
                  <a:pt x="4432576" y="3911600"/>
                </a:lnTo>
                <a:close/>
                <a:moveTo>
                  <a:pt x="2216288" y="2028825"/>
                </a:moveTo>
                <a:lnTo>
                  <a:pt x="4283214" y="2028825"/>
                </a:lnTo>
                <a:lnTo>
                  <a:pt x="4283214" y="3911600"/>
                </a:lnTo>
                <a:lnTo>
                  <a:pt x="2216288" y="3911600"/>
                </a:lnTo>
                <a:close/>
                <a:moveTo>
                  <a:pt x="0" y="2028825"/>
                </a:moveTo>
                <a:lnTo>
                  <a:pt x="2066926" y="2028825"/>
                </a:lnTo>
                <a:lnTo>
                  <a:pt x="2066926" y="3911600"/>
                </a:lnTo>
                <a:lnTo>
                  <a:pt x="0" y="3911600"/>
                </a:lnTo>
                <a:close/>
                <a:moveTo>
                  <a:pt x="4432576" y="0"/>
                </a:moveTo>
                <a:lnTo>
                  <a:pt x="6499502" y="0"/>
                </a:lnTo>
                <a:lnTo>
                  <a:pt x="6499502" y="1882775"/>
                </a:lnTo>
                <a:lnTo>
                  <a:pt x="4432576" y="1882775"/>
                </a:lnTo>
                <a:close/>
                <a:moveTo>
                  <a:pt x="2216288" y="0"/>
                </a:moveTo>
                <a:lnTo>
                  <a:pt x="4283214" y="0"/>
                </a:lnTo>
                <a:lnTo>
                  <a:pt x="4283214" y="1882775"/>
                </a:lnTo>
                <a:lnTo>
                  <a:pt x="2216288" y="1882775"/>
                </a:lnTo>
                <a:close/>
                <a:moveTo>
                  <a:pt x="0" y="0"/>
                </a:moveTo>
                <a:lnTo>
                  <a:pt x="2066926" y="0"/>
                </a:lnTo>
                <a:lnTo>
                  <a:pt x="2066926" y="1882775"/>
                </a:lnTo>
                <a:lnTo>
                  <a:pt x="0" y="1882775"/>
                </a:lnTo>
                <a:close/>
              </a:path>
            </a:pathLst>
          </a:custGeom>
          <a:solidFill>
            <a:schemeClr val="bg1">
              <a:lumMod val="95000"/>
            </a:schemeClr>
          </a:solidFill>
        </p:spPr>
        <p:txBody>
          <a:bodyPr vert="horz" wrap="square" lIns="91440" tIns="45720" rIns="91440" bIns="45720" rtlCol="0" anchor="ctr">
            <a:noAutofit/>
          </a:bodyPr>
          <a:lstStyle>
            <a:lvl1pPr>
              <a:defRPr lang="en-US" sz="1800"/>
            </a:lvl1pPr>
          </a:lstStyle>
          <a:p>
            <a:pPr marL="0" lvl="0" indent="0" algn="ctr">
              <a:buNone/>
            </a:pPr>
            <a:r>
              <a:rPr lang="en-US" noProof="0"/>
              <a:t>Click icon to add picture</a:t>
            </a: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1596928"/>
            <a:ext cx="4810125" cy="3267268"/>
          </a:xfrm>
        </p:spPr>
        <p:txBody>
          <a:bodyPr anchor="ctr"/>
          <a:lstStyle>
            <a:lvl1pPr>
              <a:defRPr sz="6000">
                <a:solidFill>
                  <a:schemeClr val="accent5"/>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3933498" y="4952673"/>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id="{76B43515-5C7A-4125-B76D-8A24D2BBE5EC}"/>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C9A713B-4176-4C86-9E87-4ADBD6F444FB}"/>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622333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371475" y="3917949"/>
            <a:ext cx="6915150" cy="2268337"/>
          </a:xfrm>
        </p:spPr>
        <p:txBody>
          <a:bodyPr anchor="ctr"/>
          <a:lstStyle>
            <a:lvl1pPr>
              <a:defRPr sz="6000">
                <a:solidFill>
                  <a:schemeClr val="tx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5222179" y="2327274"/>
            <a:ext cx="2176462" cy="15112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DFA0623C-0B34-4074-8AA0-6428A5AF07A3}"/>
              </a:ext>
            </a:extLst>
          </p:cNvPr>
          <p:cNvSpPr/>
          <p:nvPr userDrawn="1"/>
        </p:nvSpPr>
        <p:spPr>
          <a:xfrm>
            <a:off x="7468839" y="3917949"/>
            <a:ext cx="2176462" cy="228282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Picture Placeholder 32">
            <a:extLst>
              <a:ext uri="{FF2B5EF4-FFF2-40B4-BE49-F238E27FC236}">
                <a16:creationId xmlns:a16="http://schemas.microsoft.com/office/drawing/2014/main" id="{B5D335A5-A601-4D8A-AEF5-F34792FF565A}"/>
              </a:ext>
            </a:extLst>
          </p:cNvPr>
          <p:cNvSpPr>
            <a:spLocks noGrp="1"/>
          </p:cNvSpPr>
          <p:nvPr>
            <p:ph type="pic" sz="quarter" idx="21"/>
          </p:nvPr>
        </p:nvSpPr>
        <p:spPr>
          <a:xfrm>
            <a:off x="371474" y="260351"/>
            <a:ext cx="11520489" cy="5940424"/>
          </a:xfrm>
          <a:custGeom>
            <a:avLst/>
            <a:gdLst>
              <a:gd name="connsiteX0" fmla="*/ 9344026 w 11520489"/>
              <a:gd name="connsiteY0" fmla="*/ 3657598 h 5940424"/>
              <a:gd name="connsiteX1" fmla="*/ 11520489 w 11520489"/>
              <a:gd name="connsiteY1" fmla="*/ 3657598 h 5940424"/>
              <a:gd name="connsiteX2" fmla="*/ 11520489 w 11520489"/>
              <a:gd name="connsiteY2" fmla="*/ 5940424 h 5940424"/>
              <a:gd name="connsiteX3" fmla="*/ 9344026 w 11520489"/>
              <a:gd name="connsiteY3" fmla="*/ 5940424 h 5940424"/>
              <a:gd name="connsiteX4" fmla="*/ 9344026 w 11520489"/>
              <a:gd name="connsiteY4" fmla="*/ 2066924 h 5940424"/>
              <a:gd name="connsiteX5" fmla="*/ 11520489 w 11520489"/>
              <a:gd name="connsiteY5" fmla="*/ 2066924 h 5940424"/>
              <a:gd name="connsiteX6" fmla="*/ 11520489 w 11520489"/>
              <a:gd name="connsiteY6" fmla="*/ 3578224 h 5940424"/>
              <a:gd name="connsiteX7" fmla="*/ 9344026 w 11520489"/>
              <a:gd name="connsiteY7" fmla="*/ 3578224 h 5940424"/>
              <a:gd name="connsiteX8" fmla="*/ 7097365 w 11520489"/>
              <a:gd name="connsiteY8" fmla="*/ 2066924 h 5940424"/>
              <a:gd name="connsiteX9" fmla="*/ 9273828 w 11520489"/>
              <a:gd name="connsiteY9" fmla="*/ 2066924 h 5940424"/>
              <a:gd name="connsiteX10" fmla="*/ 9273828 w 11520489"/>
              <a:gd name="connsiteY10" fmla="*/ 3578224 h 5940424"/>
              <a:gd name="connsiteX11" fmla="*/ 7097365 w 11520489"/>
              <a:gd name="connsiteY11" fmla="*/ 3578224 h 5940424"/>
              <a:gd name="connsiteX12" fmla="*/ 2604044 w 11520489"/>
              <a:gd name="connsiteY12" fmla="*/ 2066923 h 5940424"/>
              <a:gd name="connsiteX13" fmla="*/ 4780506 w 11520489"/>
              <a:gd name="connsiteY13" fmla="*/ 2066923 h 5940424"/>
              <a:gd name="connsiteX14" fmla="*/ 4780506 w 11520489"/>
              <a:gd name="connsiteY14" fmla="*/ 3578222 h 5940424"/>
              <a:gd name="connsiteX15" fmla="*/ 2604044 w 11520489"/>
              <a:gd name="connsiteY15" fmla="*/ 3578222 h 5940424"/>
              <a:gd name="connsiteX16" fmla="*/ 0 w 11520489"/>
              <a:gd name="connsiteY16" fmla="*/ 2066923 h 5940424"/>
              <a:gd name="connsiteX17" fmla="*/ 2533843 w 11520489"/>
              <a:gd name="connsiteY17" fmla="*/ 2066923 h 5940424"/>
              <a:gd name="connsiteX18" fmla="*/ 2533843 w 11520489"/>
              <a:gd name="connsiteY18" fmla="*/ 3578222 h 5940424"/>
              <a:gd name="connsiteX19" fmla="*/ 0 w 11520489"/>
              <a:gd name="connsiteY19" fmla="*/ 3578222 h 5940424"/>
              <a:gd name="connsiteX20" fmla="*/ 2604046 w 11520489"/>
              <a:gd name="connsiteY20" fmla="*/ 0 h 5940424"/>
              <a:gd name="connsiteX21" fmla="*/ 4780509 w 11520489"/>
              <a:gd name="connsiteY21" fmla="*/ 0 h 5940424"/>
              <a:gd name="connsiteX22" fmla="*/ 4780509 w 11520489"/>
              <a:gd name="connsiteY22" fmla="*/ 1987550 h 5940424"/>
              <a:gd name="connsiteX23" fmla="*/ 2604046 w 11520489"/>
              <a:gd name="connsiteY23" fmla="*/ 1987550 h 5940424"/>
              <a:gd name="connsiteX24" fmla="*/ 2 w 11520489"/>
              <a:gd name="connsiteY24" fmla="*/ 0 h 5940424"/>
              <a:gd name="connsiteX25" fmla="*/ 2533845 w 11520489"/>
              <a:gd name="connsiteY25" fmla="*/ 0 h 5940424"/>
              <a:gd name="connsiteX26" fmla="*/ 2533845 w 11520489"/>
              <a:gd name="connsiteY26" fmla="*/ 1987550 h 5940424"/>
              <a:gd name="connsiteX27" fmla="*/ 2 w 11520489"/>
              <a:gd name="connsiteY27" fmla="*/ 1987550 h 5940424"/>
              <a:gd name="connsiteX28" fmla="*/ 7097365 w 11520489"/>
              <a:gd name="connsiteY28" fmla="*/ 0 h 5940424"/>
              <a:gd name="connsiteX29" fmla="*/ 9273828 w 11520489"/>
              <a:gd name="connsiteY29" fmla="*/ 0 h 5940424"/>
              <a:gd name="connsiteX30" fmla="*/ 9273828 w 11520489"/>
              <a:gd name="connsiteY30" fmla="*/ 1987550 h 5940424"/>
              <a:gd name="connsiteX31" fmla="*/ 7097365 w 11520489"/>
              <a:gd name="connsiteY31" fmla="*/ 1987550 h 5940424"/>
              <a:gd name="connsiteX32" fmla="*/ 4850705 w 11520489"/>
              <a:gd name="connsiteY32" fmla="*/ 0 h 5940424"/>
              <a:gd name="connsiteX33" fmla="*/ 7027168 w 11520489"/>
              <a:gd name="connsiteY33" fmla="*/ 0 h 5940424"/>
              <a:gd name="connsiteX34" fmla="*/ 7027168 w 11520489"/>
              <a:gd name="connsiteY34" fmla="*/ 1987550 h 5940424"/>
              <a:gd name="connsiteX35" fmla="*/ 4850705 w 11520489"/>
              <a:gd name="connsiteY35" fmla="*/ 1987550 h 5940424"/>
              <a:gd name="connsiteX36" fmla="*/ 9344025 w 11520489"/>
              <a:gd name="connsiteY36" fmla="*/ 0 h 5940424"/>
              <a:gd name="connsiteX37" fmla="*/ 11520488 w 11520489"/>
              <a:gd name="connsiteY37" fmla="*/ 0 h 5940424"/>
              <a:gd name="connsiteX38" fmla="*/ 11520488 w 11520489"/>
              <a:gd name="connsiteY38" fmla="*/ 1987550 h 5940424"/>
              <a:gd name="connsiteX39" fmla="*/ 9344025 w 11520489"/>
              <a:gd name="connsiteY39" fmla="*/ 1987550 h 5940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1520489" h="5940424">
                <a:moveTo>
                  <a:pt x="9344026" y="3657598"/>
                </a:moveTo>
                <a:lnTo>
                  <a:pt x="11520489" y="3657598"/>
                </a:lnTo>
                <a:lnTo>
                  <a:pt x="11520489" y="5940424"/>
                </a:lnTo>
                <a:lnTo>
                  <a:pt x="9344026" y="5940424"/>
                </a:lnTo>
                <a:close/>
                <a:moveTo>
                  <a:pt x="9344026" y="2066924"/>
                </a:moveTo>
                <a:lnTo>
                  <a:pt x="11520489" y="2066924"/>
                </a:lnTo>
                <a:lnTo>
                  <a:pt x="11520489" y="3578224"/>
                </a:lnTo>
                <a:lnTo>
                  <a:pt x="9344026" y="3578224"/>
                </a:lnTo>
                <a:close/>
                <a:moveTo>
                  <a:pt x="7097365" y="2066924"/>
                </a:moveTo>
                <a:lnTo>
                  <a:pt x="9273828" y="2066924"/>
                </a:lnTo>
                <a:lnTo>
                  <a:pt x="9273828" y="3578224"/>
                </a:lnTo>
                <a:lnTo>
                  <a:pt x="7097365" y="3578224"/>
                </a:lnTo>
                <a:close/>
                <a:moveTo>
                  <a:pt x="2604044" y="2066923"/>
                </a:moveTo>
                <a:lnTo>
                  <a:pt x="4780506" y="2066923"/>
                </a:lnTo>
                <a:lnTo>
                  <a:pt x="4780506" y="3578222"/>
                </a:lnTo>
                <a:lnTo>
                  <a:pt x="2604044" y="3578222"/>
                </a:lnTo>
                <a:close/>
                <a:moveTo>
                  <a:pt x="0" y="2066923"/>
                </a:moveTo>
                <a:lnTo>
                  <a:pt x="2533843" y="2066923"/>
                </a:lnTo>
                <a:lnTo>
                  <a:pt x="2533843" y="3578222"/>
                </a:lnTo>
                <a:lnTo>
                  <a:pt x="0" y="3578222"/>
                </a:lnTo>
                <a:close/>
                <a:moveTo>
                  <a:pt x="2604046" y="0"/>
                </a:moveTo>
                <a:lnTo>
                  <a:pt x="4780509" y="0"/>
                </a:lnTo>
                <a:lnTo>
                  <a:pt x="4780509" y="1987550"/>
                </a:lnTo>
                <a:lnTo>
                  <a:pt x="2604046" y="1987550"/>
                </a:lnTo>
                <a:close/>
                <a:moveTo>
                  <a:pt x="2" y="0"/>
                </a:moveTo>
                <a:lnTo>
                  <a:pt x="2533845" y="0"/>
                </a:lnTo>
                <a:lnTo>
                  <a:pt x="2533845" y="1987550"/>
                </a:lnTo>
                <a:lnTo>
                  <a:pt x="2" y="1987550"/>
                </a:lnTo>
                <a:close/>
                <a:moveTo>
                  <a:pt x="7097365" y="0"/>
                </a:moveTo>
                <a:lnTo>
                  <a:pt x="9273828" y="0"/>
                </a:lnTo>
                <a:lnTo>
                  <a:pt x="9273828" y="1987550"/>
                </a:lnTo>
                <a:lnTo>
                  <a:pt x="7097365" y="1987550"/>
                </a:lnTo>
                <a:close/>
                <a:moveTo>
                  <a:pt x="4850705" y="0"/>
                </a:moveTo>
                <a:lnTo>
                  <a:pt x="7027168" y="0"/>
                </a:lnTo>
                <a:lnTo>
                  <a:pt x="7027168" y="1987550"/>
                </a:lnTo>
                <a:lnTo>
                  <a:pt x="4850705" y="1987550"/>
                </a:lnTo>
                <a:close/>
                <a:moveTo>
                  <a:pt x="9344025" y="0"/>
                </a:moveTo>
                <a:lnTo>
                  <a:pt x="11520488" y="0"/>
                </a:lnTo>
                <a:lnTo>
                  <a:pt x="11520488" y="1987550"/>
                </a:lnTo>
                <a:lnTo>
                  <a:pt x="9344025" y="1987550"/>
                </a:lnTo>
                <a:close/>
              </a:path>
            </a:pathLst>
          </a:custGeom>
          <a:solidFill>
            <a:schemeClr val="bg1">
              <a:lumMod val="95000"/>
            </a:schemeClr>
          </a:solidFill>
        </p:spPr>
        <p:txBody>
          <a:bodyPr vert="horz" wrap="square" lIns="91440" tIns="45720" rIns="91440" bIns="45720" rtlCol="0" anchor="t">
            <a:no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8833402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D497887-B1EF-4184-95F4-276A92D54B8F}"/>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C2FFEDF-1F62-45E5-8000-9689D9DFC4D1}"/>
              </a:ext>
            </a:extLst>
          </p:cNvPr>
          <p:cNvSpPr>
            <a:spLocks noGrp="1"/>
          </p:cNvSpPr>
          <p:nvPr>
            <p:ph type="title"/>
          </p:nvPr>
        </p:nvSpPr>
        <p:spPr>
          <a:xfrm>
            <a:off x="876300" y="4406207"/>
            <a:ext cx="10439400" cy="1175444"/>
          </a:xfrm>
        </p:spPr>
        <p:txBody>
          <a:bodyPr anchor="ctr"/>
          <a:lstStyle>
            <a:lvl1pPr algn="ctr">
              <a:defRPr sz="6000">
                <a:solidFill>
                  <a:schemeClr val="accent1"/>
                </a:solidFill>
              </a:defRPr>
            </a:lvl1pPr>
          </a:lstStyle>
          <a:p>
            <a:r>
              <a:rPr lang="en-US" noProof="0"/>
              <a:t>Click to edit Master title style</a:t>
            </a:r>
          </a:p>
        </p:txBody>
      </p:sp>
      <p:sp>
        <p:nvSpPr>
          <p:cNvPr id="6" name="Slide Number Placeholder 5">
            <a:extLst>
              <a:ext uri="{FF2B5EF4-FFF2-40B4-BE49-F238E27FC236}">
                <a16:creationId xmlns:a16="http://schemas.microsoft.com/office/drawing/2014/main" id="{A8D10129-98D8-456D-9925-F02A38DE1423}"/>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16" name="Rectangle 15">
            <a:extLst>
              <a:ext uri="{FF2B5EF4-FFF2-40B4-BE49-F238E27FC236}">
                <a16:creationId xmlns:a16="http://schemas.microsoft.com/office/drawing/2014/main" id="{A73E3CFC-9652-4E07-82D7-0EC3304CAA1F}"/>
              </a:ext>
            </a:extLst>
          </p:cNvPr>
          <p:cNvSpPr/>
          <p:nvPr userDrawn="1"/>
        </p:nvSpPr>
        <p:spPr>
          <a:xfrm>
            <a:off x="0" y="0"/>
            <a:ext cx="12191999" cy="28479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6">
            <a:extLst>
              <a:ext uri="{FF2B5EF4-FFF2-40B4-BE49-F238E27FC236}">
                <a16:creationId xmlns:a16="http://schemas.microsoft.com/office/drawing/2014/main" id="{230D70C6-13FD-45D4-8FB6-26C56B8FF2D4}"/>
              </a:ext>
            </a:extLst>
          </p:cNvPr>
          <p:cNvSpPr>
            <a:spLocks noGrp="1"/>
          </p:cNvSpPr>
          <p:nvPr>
            <p:ph type="pic" sz="quarter" idx="13"/>
          </p:nvPr>
        </p:nvSpPr>
        <p:spPr>
          <a:xfrm>
            <a:off x="371476" y="260350"/>
            <a:ext cx="11520488" cy="365759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3" name="Rectangle 2">
            <a:extLst>
              <a:ext uri="{FF2B5EF4-FFF2-40B4-BE49-F238E27FC236}">
                <a16:creationId xmlns:a16="http://schemas.microsoft.com/office/drawing/2014/main" id="{E10ED78A-2A17-41C4-9030-D406C56DDF4A}"/>
              </a:ext>
            </a:extLst>
          </p:cNvPr>
          <p:cNvSpPr/>
          <p:nvPr userDrawn="1"/>
        </p:nvSpPr>
        <p:spPr>
          <a:xfrm>
            <a:off x="5795961" y="3914082"/>
            <a:ext cx="600075" cy="2918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54458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A6C789F-805A-4494-8430-C63414191AC2}"/>
              </a:ext>
            </a:extLst>
          </p:cNvPr>
          <p:cNvSpPr/>
          <p:nvPr userDrawn="1"/>
        </p:nvSpPr>
        <p:spPr>
          <a:xfrm>
            <a:off x="371475" y="1526382"/>
            <a:ext cx="3595688" cy="456247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5A73287-EED0-4EEC-8007-E2C13366027B}"/>
              </a:ext>
            </a:extLst>
          </p:cNvPr>
          <p:cNvSpPr/>
          <p:nvPr userDrawn="1"/>
        </p:nvSpPr>
        <p:spPr>
          <a:xfrm>
            <a:off x="8224838" y="1526382"/>
            <a:ext cx="3595688" cy="45624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581026" y="1724025"/>
            <a:ext cx="314325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8451282" y="1712119"/>
            <a:ext cx="3142800" cy="41910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967163" y="1233488"/>
            <a:ext cx="4257675"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1876615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A73287-EED0-4EEC-8007-E2C13366027B}"/>
              </a:ext>
            </a:extLst>
          </p:cNvPr>
          <p:cNvSpPr/>
          <p:nvPr userDrawn="1"/>
        </p:nvSpPr>
        <p:spPr>
          <a:xfrm>
            <a:off x="6200775" y="1233487"/>
            <a:ext cx="5619751" cy="273367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1357414"/>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5757863" cy="24156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1" name="Picture Placeholder 6">
            <a:extLst>
              <a:ext uri="{FF2B5EF4-FFF2-40B4-BE49-F238E27FC236}">
                <a16:creationId xmlns:a16="http://schemas.microsoft.com/office/drawing/2014/main" id="{B9795E85-7B91-41BB-9DF4-A4893AA48FFA}"/>
              </a:ext>
            </a:extLst>
          </p:cNvPr>
          <p:cNvSpPr>
            <a:spLocks noGrp="1"/>
          </p:cNvSpPr>
          <p:nvPr>
            <p:ph type="pic" sz="quarter" idx="14"/>
          </p:nvPr>
        </p:nvSpPr>
        <p:spPr>
          <a:xfrm>
            <a:off x="6200775" y="3967163"/>
            <a:ext cx="5619750" cy="24145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5757863"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48474"/>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8101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21508BC1-7ABB-42C8-B268-3C6F4FD455DE}"/>
              </a:ext>
            </a:extLst>
          </p:cNvPr>
          <p:cNvSpPr/>
          <p:nvPr userDrawn="1"/>
        </p:nvSpPr>
        <p:spPr>
          <a:xfrm>
            <a:off x="200025" y="-1"/>
            <a:ext cx="1199197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71500" y="0"/>
            <a:ext cx="6034088"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0" name="Rectangle 9">
            <a:extLst>
              <a:ext uri="{FF2B5EF4-FFF2-40B4-BE49-F238E27FC236}">
                <a16:creationId xmlns:a16="http://schemas.microsoft.com/office/drawing/2014/main" id="{F04A5F51-C7E6-44CC-ADF3-1C83AA35D0DC}"/>
              </a:ext>
            </a:extLst>
          </p:cNvPr>
          <p:cNvSpPr/>
          <p:nvPr userDrawn="1"/>
        </p:nvSpPr>
        <p:spPr>
          <a:xfrm>
            <a:off x="0" y="1"/>
            <a:ext cx="371475"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6905625" y="1512889"/>
            <a:ext cx="4986338" cy="3262311"/>
          </a:xfrm>
        </p:spPr>
        <p:txBody>
          <a:bodyPr anchor="b"/>
          <a:lstStyle>
            <a:lvl1pPr algn="l">
              <a:defRPr sz="60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6905625" y="4927600"/>
            <a:ext cx="4986338"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10508558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p:txBody>
          <a:body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4DC80855-A1B8-4B65-B6F6-2AA6239EC246}"/>
              </a:ext>
            </a:extLst>
          </p:cNvPr>
          <p:cNvSpPr>
            <a:spLocks noGrp="1"/>
          </p:cNvSpPr>
          <p:nvPr>
            <p:ph type="pic" sz="quarter" idx="13"/>
          </p:nvPr>
        </p:nvSpPr>
        <p:spPr>
          <a:xfrm>
            <a:off x="371475" y="1233488"/>
            <a:ext cx="11520488" cy="2381361"/>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BB372D75-4BAD-4C47-AE7D-0F2711031EEC}"/>
              </a:ext>
            </a:extLst>
          </p:cNvPr>
          <p:cNvSpPr/>
          <p:nvPr userDrawn="1"/>
        </p:nvSpPr>
        <p:spPr>
          <a:xfrm>
            <a:off x="371475" y="3643799"/>
            <a:ext cx="11520488" cy="2733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83054" y="3808206"/>
            <a:ext cx="5255193" cy="240486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622406" y="3808236"/>
            <a:ext cx="5256000" cy="24048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C15E3050-1157-4448-A84E-5AC72FC84A7F}"/>
              </a:ext>
            </a:extLst>
          </p:cNvPr>
          <p:cNvCxnSpPr/>
          <p:nvPr userDrawn="1"/>
        </p:nvCxnSpPr>
        <p:spPr>
          <a:xfrm>
            <a:off x="6131719" y="3774712"/>
            <a:ext cx="0" cy="247184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53863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115DEB4D-1697-4E72-B2BF-F5EA1EF3B009}"/>
              </a:ext>
            </a:extLst>
          </p:cNvPr>
          <p:cNvSpPr/>
          <p:nvPr userDrawn="1"/>
        </p:nvSpPr>
        <p:spPr>
          <a:xfrm>
            <a:off x="7162799" y="3052634"/>
            <a:ext cx="1368533" cy="11301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371475" y="1334424"/>
            <a:ext cx="4448175" cy="1520824"/>
          </a:xfrm>
        </p:spPr>
        <p:txBody>
          <a:bodyPr anchor="b">
            <a:noAutofit/>
          </a:bodyPr>
          <a:lstStyle>
            <a:lvl1pPr>
              <a:defRPr sz="3600"/>
            </a:lvl1pPr>
          </a:lstStyle>
          <a:p>
            <a:r>
              <a:rPr lang="en-US" noProof="0"/>
              <a:t>Click to edit Master title style</a:t>
            </a:r>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3609563" y="3118775"/>
            <a:ext cx="2927311" cy="3081999"/>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371475" y="3118776"/>
            <a:ext cx="2926800" cy="3081922"/>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icture Placeholder 24">
            <a:extLst>
              <a:ext uri="{FF2B5EF4-FFF2-40B4-BE49-F238E27FC236}">
                <a16:creationId xmlns:a16="http://schemas.microsoft.com/office/drawing/2014/main" id="{84421AF3-217F-49BD-BF47-1140F3F445D8}"/>
              </a:ext>
            </a:extLst>
          </p:cNvPr>
          <p:cNvSpPr>
            <a:spLocks noGrp="1"/>
          </p:cNvSpPr>
          <p:nvPr>
            <p:ph type="pic" sz="quarter" idx="15"/>
          </p:nvPr>
        </p:nvSpPr>
        <p:spPr>
          <a:xfrm>
            <a:off x="4908415" y="-4277"/>
            <a:ext cx="7283585" cy="6204974"/>
          </a:xfrm>
          <a:custGeom>
            <a:avLst/>
            <a:gdLst>
              <a:gd name="connsiteX0" fmla="*/ 4914900 w 7283585"/>
              <a:gd name="connsiteY0" fmla="*/ 4064000 h 6204974"/>
              <a:gd name="connsiteX1" fmla="*/ 7283585 w 7283585"/>
              <a:gd name="connsiteY1" fmla="*/ 4064000 h 6204974"/>
              <a:gd name="connsiteX2" fmla="*/ 7283585 w 7283585"/>
              <a:gd name="connsiteY2" fmla="*/ 6204974 h 6204974"/>
              <a:gd name="connsiteX3" fmla="*/ 4914900 w 7283585"/>
              <a:gd name="connsiteY3" fmla="*/ 6204974 h 6204974"/>
              <a:gd name="connsiteX4" fmla="*/ 4914900 w 7283585"/>
              <a:gd name="connsiteY4" fmla="*/ 2032000 h 6204974"/>
              <a:gd name="connsiteX5" fmla="*/ 7283585 w 7283585"/>
              <a:gd name="connsiteY5" fmla="*/ 2032000 h 6204974"/>
              <a:gd name="connsiteX6" fmla="*/ 7283585 w 7283585"/>
              <a:gd name="connsiteY6" fmla="*/ 3946525 h 6204974"/>
              <a:gd name="connsiteX7" fmla="*/ 4914900 w 7283585"/>
              <a:gd name="connsiteY7" fmla="*/ 3946525 h 6204974"/>
              <a:gd name="connsiteX8" fmla="*/ 2457450 w 7283585"/>
              <a:gd name="connsiteY8" fmla="*/ 2032000 h 6204974"/>
              <a:gd name="connsiteX9" fmla="*/ 4826135 w 7283585"/>
              <a:gd name="connsiteY9" fmla="*/ 2032000 h 6204974"/>
              <a:gd name="connsiteX10" fmla="*/ 4826135 w 7283585"/>
              <a:gd name="connsiteY10" fmla="*/ 3946525 h 6204974"/>
              <a:gd name="connsiteX11" fmla="*/ 2457450 w 7283585"/>
              <a:gd name="connsiteY11" fmla="*/ 3946525 h 6204974"/>
              <a:gd name="connsiteX12" fmla="*/ 0 w 7283585"/>
              <a:gd name="connsiteY12" fmla="*/ 8552 h 6204974"/>
              <a:gd name="connsiteX13" fmla="*/ 2368685 w 7283585"/>
              <a:gd name="connsiteY13" fmla="*/ 8552 h 6204974"/>
              <a:gd name="connsiteX14" fmla="*/ 2368685 w 7283585"/>
              <a:gd name="connsiteY14" fmla="*/ 1923077 h 6204974"/>
              <a:gd name="connsiteX15" fmla="*/ 0 w 7283585"/>
              <a:gd name="connsiteY15" fmla="*/ 1923077 h 6204974"/>
              <a:gd name="connsiteX16" fmla="*/ 2457450 w 7283585"/>
              <a:gd name="connsiteY16" fmla="*/ 4276 h 6204974"/>
              <a:gd name="connsiteX17" fmla="*/ 4826135 w 7283585"/>
              <a:gd name="connsiteY17" fmla="*/ 4276 h 6204974"/>
              <a:gd name="connsiteX18" fmla="*/ 4826135 w 7283585"/>
              <a:gd name="connsiteY18" fmla="*/ 1918801 h 6204974"/>
              <a:gd name="connsiteX19" fmla="*/ 2457450 w 7283585"/>
              <a:gd name="connsiteY19" fmla="*/ 1918801 h 6204974"/>
              <a:gd name="connsiteX20" fmla="*/ 4914900 w 7283585"/>
              <a:gd name="connsiteY20" fmla="*/ 0 h 6204974"/>
              <a:gd name="connsiteX21" fmla="*/ 7283585 w 7283585"/>
              <a:gd name="connsiteY21" fmla="*/ 0 h 6204974"/>
              <a:gd name="connsiteX22" fmla="*/ 7283585 w 7283585"/>
              <a:gd name="connsiteY22" fmla="*/ 1914525 h 6204974"/>
              <a:gd name="connsiteX23" fmla="*/ 4914900 w 7283585"/>
              <a:gd name="connsiteY23" fmla="*/ 1914525 h 620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283585" h="6204974">
                <a:moveTo>
                  <a:pt x="4914900" y="4064000"/>
                </a:moveTo>
                <a:lnTo>
                  <a:pt x="7283585" y="4064000"/>
                </a:lnTo>
                <a:lnTo>
                  <a:pt x="7283585" y="6204974"/>
                </a:lnTo>
                <a:lnTo>
                  <a:pt x="4914900" y="6204974"/>
                </a:lnTo>
                <a:close/>
                <a:moveTo>
                  <a:pt x="4914900" y="2032000"/>
                </a:moveTo>
                <a:lnTo>
                  <a:pt x="7283585" y="2032000"/>
                </a:lnTo>
                <a:lnTo>
                  <a:pt x="7283585" y="3946525"/>
                </a:lnTo>
                <a:lnTo>
                  <a:pt x="4914900" y="3946525"/>
                </a:lnTo>
                <a:close/>
                <a:moveTo>
                  <a:pt x="2457450" y="2032000"/>
                </a:moveTo>
                <a:lnTo>
                  <a:pt x="4826135" y="2032000"/>
                </a:lnTo>
                <a:lnTo>
                  <a:pt x="4826135" y="3946525"/>
                </a:lnTo>
                <a:lnTo>
                  <a:pt x="2457450" y="3946525"/>
                </a:lnTo>
                <a:close/>
                <a:moveTo>
                  <a:pt x="0" y="8552"/>
                </a:moveTo>
                <a:lnTo>
                  <a:pt x="2368685" y="8552"/>
                </a:lnTo>
                <a:lnTo>
                  <a:pt x="2368685" y="1923077"/>
                </a:lnTo>
                <a:lnTo>
                  <a:pt x="0" y="1923077"/>
                </a:lnTo>
                <a:close/>
                <a:moveTo>
                  <a:pt x="2457450" y="4276"/>
                </a:moveTo>
                <a:lnTo>
                  <a:pt x="4826135" y="4276"/>
                </a:lnTo>
                <a:lnTo>
                  <a:pt x="4826135" y="1918801"/>
                </a:lnTo>
                <a:lnTo>
                  <a:pt x="2457450" y="1918801"/>
                </a:lnTo>
                <a:close/>
                <a:moveTo>
                  <a:pt x="4914900" y="0"/>
                </a:moveTo>
                <a:lnTo>
                  <a:pt x="7283585" y="0"/>
                </a:lnTo>
                <a:lnTo>
                  <a:pt x="7283585" y="1914525"/>
                </a:lnTo>
                <a:lnTo>
                  <a:pt x="4914900" y="1914525"/>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noProof="0"/>
              <a:t>Click icon to add picture</a:t>
            </a:r>
            <a:endParaRPr lang="en-US" noProof="0" dirty="0"/>
          </a:p>
        </p:txBody>
      </p:sp>
      <p:sp>
        <p:nvSpPr>
          <p:cNvPr id="20" name="Rectangle 19">
            <a:extLst>
              <a:ext uri="{FF2B5EF4-FFF2-40B4-BE49-F238E27FC236}">
                <a16:creationId xmlns:a16="http://schemas.microsoft.com/office/drawing/2014/main" id="{475378D9-445B-4812-AE73-9B2CF92DCDF1}"/>
              </a:ext>
            </a:extLst>
          </p:cNvPr>
          <p:cNvSpPr/>
          <p:nvPr userDrawn="1"/>
        </p:nvSpPr>
        <p:spPr>
          <a:xfrm>
            <a:off x="6210299" y="2027725"/>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B569B8CC-B741-4501-A871-F6CC58941F5C}"/>
              </a:ext>
            </a:extLst>
          </p:cNvPr>
          <p:cNvSpPr/>
          <p:nvPr userDrawn="1"/>
        </p:nvSpPr>
        <p:spPr>
          <a:xfrm>
            <a:off x="8661263" y="4055448"/>
            <a:ext cx="1073287" cy="918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id="{8ED9C5BC-5F16-4DC8-BAA3-30A378B7F5FB}"/>
              </a:ext>
            </a:extLst>
          </p:cNvPr>
          <p:cNvCxnSpPr>
            <a:cxnSpLocks/>
          </p:cNvCxnSpPr>
          <p:nvPr userDrawn="1"/>
        </p:nvCxnSpPr>
        <p:spPr>
          <a:xfrm>
            <a:off x="3452019" y="3106075"/>
            <a:ext cx="0" cy="30947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2F0E9B02-FBE7-4B3F-833A-FCDE146B2DAD}"/>
              </a:ext>
            </a:extLst>
          </p:cNvPr>
          <p:cNvSpPr/>
          <p:nvPr userDrawn="1"/>
        </p:nvSpPr>
        <p:spPr>
          <a:xfrm>
            <a:off x="0" y="1405862"/>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5896089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BCBF1-64A6-4051-BC31-B793E99731A6}"/>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6">
            <a:extLst>
              <a:ext uri="{FF2B5EF4-FFF2-40B4-BE49-F238E27FC236}">
                <a16:creationId xmlns:a16="http://schemas.microsoft.com/office/drawing/2014/main" id="{73E3AB81-FB3C-492F-8AB9-CFC37EECCEE7}"/>
              </a:ext>
            </a:extLst>
          </p:cNvPr>
          <p:cNvSpPr>
            <a:spLocks noGrp="1"/>
          </p:cNvSpPr>
          <p:nvPr>
            <p:ph type="pic" sz="quarter" idx="13"/>
          </p:nvPr>
        </p:nvSpPr>
        <p:spPr>
          <a:xfrm>
            <a:off x="371475" y="260350"/>
            <a:ext cx="11520488" cy="61214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Rectangle 13">
            <a:extLst>
              <a:ext uri="{FF2B5EF4-FFF2-40B4-BE49-F238E27FC236}">
                <a16:creationId xmlns:a16="http://schemas.microsoft.com/office/drawing/2014/main" id="{BF2C4CC9-6F35-4EBF-857F-EBD298D77347}"/>
              </a:ext>
            </a:extLst>
          </p:cNvPr>
          <p:cNvSpPr/>
          <p:nvPr userDrawn="1"/>
        </p:nvSpPr>
        <p:spPr>
          <a:xfrm>
            <a:off x="1578741"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D1D54A23-014A-49B4-9E28-7641C8A4F0C1}"/>
              </a:ext>
            </a:extLst>
          </p:cNvPr>
          <p:cNvSpPr/>
          <p:nvPr userDrawn="1"/>
        </p:nvSpPr>
        <p:spPr>
          <a:xfrm>
            <a:off x="6184487" y="2299953"/>
            <a:ext cx="4420009" cy="30819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A6AA5-A315-455E-B5C7-E53E3746ED81}"/>
              </a:ext>
            </a:extLst>
          </p:cNvPr>
          <p:cNvSpPr>
            <a:spLocks noGrp="1"/>
          </p:cNvSpPr>
          <p:nvPr>
            <p:ph type="title"/>
          </p:nvPr>
        </p:nvSpPr>
        <p:spPr>
          <a:xfrm>
            <a:off x="1587504" y="1233488"/>
            <a:ext cx="9016993" cy="761076"/>
          </a:xfrm>
        </p:spPr>
        <p:txBody>
          <a:bodyPr anchor="ctr">
            <a:noAutofit/>
          </a:bodyPr>
          <a:lstStyle>
            <a:lvl1pPr algn="ctr">
              <a:defRPr sz="3600"/>
            </a:lvl1pPr>
          </a:lstStyle>
          <a:p>
            <a:r>
              <a:rPr lang="en-US"/>
              <a:t>Click to edit Master title style</a:t>
            </a:r>
            <a:endParaRPr lang="en-US" dirty="0"/>
          </a:p>
        </p:txBody>
      </p:sp>
      <p:sp>
        <p:nvSpPr>
          <p:cNvPr id="7" name="Slide Number Placeholder 6">
            <a:extLst>
              <a:ext uri="{FF2B5EF4-FFF2-40B4-BE49-F238E27FC236}">
                <a16:creationId xmlns:a16="http://schemas.microsoft.com/office/drawing/2014/main" id="{2C182A82-4FBE-4689-B739-692549B4030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Content Placeholder 3">
            <a:extLst>
              <a:ext uri="{FF2B5EF4-FFF2-40B4-BE49-F238E27FC236}">
                <a16:creationId xmlns:a16="http://schemas.microsoft.com/office/drawing/2014/main" id="{23F1116B-C8B0-450D-83F6-49C4ABB22CCD}"/>
              </a:ext>
            </a:extLst>
          </p:cNvPr>
          <p:cNvSpPr>
            <a:spLocks noGrp="1"/>
          </p:cNvSpPr>
          <p:nvPr>
            <p:ph sz="half" idx="2"/>
          </p:nvPr>
        </p:nvSpPr>
        <p:spPr>
          <a:xfrm>
            <a:off x="6328091" y="2424864"/>
            <a:ext cx="4132800" cy="2833200"/>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3E60534E-DE82-45F4-8E2E-DA97F169177F}"/>
              </a:ext>
            </a:extLst>
          </p:cNvPr>
          <p:cNvSpPr>
            <a:spLocks noGrp="1"/>
          </p:cNvSpPr>
          <p:nvPr>
            <p:ph sz="half" idx="1"/>
          </p:nvPr>
        </p:nvSpPr>
        <p:spPr>
          <a:xfrm>
            <a:off x="1722820" y="2424864"/>
            <a:ext cx="4131850" cy="2832101"/>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958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113E1565-5B33-4914-9800-50B8400266FF}"/>
              </a:ext>
            </a:extLst>
          </p:cNvPr>
          <p:cNvSpPr/>
          <p:nvPr userDrawn="1"/>
        </p:nvSpPr>
        <p:spPr>
          <a:xfrm>
            <a:off x="0" y="0"/>
            <a:ext cx="12191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Picture Placeholder 6">
            <a:extLst>
              <a:ext uri="{FF2B5EF4-FFF2-40B4-BE49-F238E27FC236}">
                <a16:creationId xmlns:a16="http://schemas.microsoft.com/office/drawing/2014/main" id="{DE438B2E-01A6-453B-928D-97D98438168E}"/>
              </a:ext>
            </a:extLst>
          </p:cNvPr>
          <p:cNvSpPr>
            <a:spLocks noGrp="1"/>
          </p:cNvSpPr>
          <p:nvPr>
            <p:ph type="pic" sz="quarter" idx="13"/>
          </p:nvPr>
        </p:nvSpPr>
        <p:spPr>
          <a:xfrm>
            <a:off x="335756" y="260350"/>
            <a:ext cx="11520488"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291105708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26">
            <a:extLst>
              <a:ext uri="{FF2B5EF4-FFF2-40B4-BE49-F238E27FC236}">
                <a16:creationId xmlns:a16="http://schemas.microsoft.com/office/drawing/2014/main" id="{404FC023-3732-4036-B4DA-F34DC453036D}"/>
              </a:ext>
            </a:extLst>
          </p:cNvPr>
          <p:cNvSpPr>
            <a:spLocks noGrp="1"/>
          </p:cNvSpPr>
          <p:nvPr>
            <p:ph type="pic" sz="quarter" idx="13"/>
          </p:nvPr>
        </p:nvSpPr>
        <p:spPr>
          <a:xfrm>
            <a:off x="1" y="1"/>
            <a:ext cx="12191999" cy="6857999"/>
          </a:xfrm>
          <a:custGeom>
            <a:avLst/>
            <a:gdLst>
              <a:gd name="connsiteX0" fmla="*/ 9194799 w 12191999"/>
              <a:gd name="connsiteY0" fmla="*/ 4114799 h 6108699"/>
              <a:gd name="connsiteX1" fmla="*/ 12191999 w 12191999"/>
              <a:gd name="connsiteY1" fmla="*/ 4114799 h 6108699"/>
              <a:gd name="connsiteX2" fmla="*/ 12191999 w 12191999"/>
              <a:gd name="connsiteY2" fmla="*/ 6108699 h 6108699"/>
              <a:gd name="connsiteX3" fmla="*/ 9194799 w 12191999"/>
              <a:gd name="connsiteY3" fmla="*/ 6108699 h 6108699"/>
              <a:gd name="connsiteX4" fmla="*/ 6129865 w 12191999"/>
              <a:gd name="connsiteY4" fmla="*/ 4114799 h 6108699"/>
              <a:gd name="connsiteX5" fmla="*/ 9127065 w 12191999"/>
              <a:gd name="connsiteY5" fmla="*/ 4114799 h 6108699"/>
              <a:gd name="connsiteX6" fmla="*/ 9127065 w 12191999"/>
              <a:gd name="connsiteY6" fmla="*/ 6108699 h 6108699"/>
              <a:gd name="connsiteX7" fmla="*/ 6129865 w 12191999"/>
              <a:gd name="connsiteY7" fmla="*/ 6108699 h 6108699"/>
              <a:gd name="connsiteX8" fmla="*/ 3064933 w 12191999"/>
              <a:gd name="connsiteY8" fmla="*/ 4114799 h 6108699"/>
              <a:gd name="connsiteX9" fmla="*/ 6062132 w 12191999"/>
              <a:gd name="connsiteY9" fmla="*/ 4114799 h 6108699"/>
              <a:gd name="connsiteX10" fmla="*/ 6062132 w 12191999"/>
              <a:gd name="connsiteY10" fmla="*/ 6108699 h 6108699"/>
              <a:gd name="connsiteX11" fmla="*/ 3064933 w 12191999"/>
              <a:gd name="connsiteY11" fmla="*/ 6108699 h 6108699"/>
              <a:gd name="connsiteX12" fmla="*/ 0 w 12191999"/>
              <a:gd name="connsiteY12" fmla="*/ 4114799 h 6108699"/>
              <a:gd name="connsiteX13" fmla="*/ 2997200 w 12191999"/>
              <a:gd name="connsiteY13" fmla="*/ 4114799 h 6108699"/>
              <a:gd name="connsiteX14" fmla="*/ 2997200 w 12191999"/>
              <a:gd name="connsiteY14" fmla="*/ 6108699 h 6108699"/>
              <a:gd name="connsiteX15" fmla="*/ 0 w 12191999"/>
              <a:gd name="connsiteY15" fmla="*/ 6108699 h 6108699"/>
              <a:gd name="connsiteX16" fmla="*/ 9194799 w 12191999"/>
              <a:gd name="connsiteY16" fmla="*/ 2057400 h 6108699"/>
              <a:gd name="connsiteX17" fmla="*/ 12191999 w 12191999"/>
              <a:gd name="connsiteY17" fmla="*/ 2057400 h 6108699"/>
              <a:gd name="connsiteX18" fmla="*/ 12191999 w 12191999"/>
              <a:gd name="connsiteY18" fmla="*/ 4051299 h 6108699"/>
              <a:gd name="connsiteX19" fmla="*/ 9194799 w 12191999"/>
              <a:gd name="connsiteY19" fmla="*/ 4051299 h 6108699"/>
              <a:gd name="connsiteX20" fmla="*/ 6129865 w 12191999"/>
              <a:gd name="connsiteY20" fmla="*/ 2057400 h 6108699"/>
              <a:gd name="connsiteX21" fmla="*/ 9127065 w 12191999"/>
              <a:gd name="connsiteY21" fmla="*/ 2057400 h 6108699"/>
              <a:gd name="connsiteX22" fmla="*/ 9127065 w 12191999"/>
              <a:gd name="connsiteY22" fmla="*/ 4051299 h 6108699"/>
              <a:gd name="connsiteX23" fmla="*/ 6129865 w 12191999"/>
              <a:gd name="connsiteY23" fmla="*/ 4051299 h 6108699"/>
              <a:gd name="connsiteX24" fmla="*/ 3064934 w 12191999"/>
              <a:gd name="connsiteY24" fmla="*/ 2057400 h 6108699"/>
              <a:gd name="connsiteX25" fmla="*/ 6062132 w 12191999"/>
              <a:gd name="connsiteY25" fmla="*/ 2057400 h 6108699"/>
              <a:gd name="connsiteX26" fmla="*/ 6062132 w 12191999"/>
              <a:gd name="connsiteY26" fmla="*/ 4051299 h 6108699"/>
              <a:gd name="connsiteX27" fmla="*/ 3064934 w 12191999"/>
              <a:gd name="connsiteY27" fmla="*/ 4051299 h 6108699"/>
              <a:gd name="connsiteX28" fmla="*/ 0 w 12191999"/>
              <a:gd name="connsiteY28" fmla="*/ 2057400 h 6108699"/>
              <a:gd name="connsiteX29" fmla="*/ 2997200 w 12191999"/>
              <a:gd name="connsiteY29" fmla="*/ 2057400 h 6108699"/>
              <a:gd name="connsiteX30" fmla="*/ 2997200 w 12191999"/>
              <a:gd name="connsiteY30" fmla="*/ 4051299 h 6108699"/>
              <a:gd name="connsiteX31" fmla="*/ 0 w 12191999"/>
              <a:gd name="connsiteY31" fmla="*/ 4051299 h 6108699"/>
              <a:gd name="connsiteX32" fmla="*/ 9194799 w 12191999"/>
              <a:gd name="connsiteY32" fmla="*/ 0 h 6108699"/>
              <a:gd name="connsiteX33" fmla="*/ 12191999 w 12191999"/>
              <a:gd name="connsiteY33" fmla="*/ 0 h 6108699"/>
              <a:gd name="connsiteX34" fmla="*/ 12191999 w 12191999"/>
              <a:gd name="connsiteY34" fmla="*/ 1993900 h 6108699"/>
              <a:gd name="connsiteX35" fmla="*/ 9194799 w 12191999"/>
              <a:gd name="connsiteY35" fmla="*/ 1993900 h 6108699"/>
              <a:gd name="connsiteX36" fmla="*/ 6129865 w 12191999"/>
              <a:gd name="connsiteY36" fmla="*/ 0 h 6108699"/>
              <a:gd name="connsiteX37" fmla="*/ 9127065 w 12191999"/>
              <a:gd name="connsiteY37" fmla="*/ 0 h 6108699"/>
              <a:gd name="connsiteX38" fmla="*/ 9127065 w 12191999"/>
              <a:gd name="connsiteY38" fmla="*/ 1993900 h 6108699"/>
              <a:gd name="connsiteX39" fmla="*/ 6129865 w 12191999"/>
              <a:gd name="connsiteY39" fmla="*/ 1993900 h 6108699"/>
              <a:gd name="connsiteX40" fmla="*/ 3064934 w 12191999"/>
              <a:gd name="connsiteY40" fmla="*/ 0 h 6108699"/>
              <a:gd name="connsiteX41" fmla="*/ 6062132 w 12191999"/>
              <a:gd name="connsiteY41" fmla="*/ 0 h 6108699"/>
              <a:gd name="connsiteX42" fmla="*/ 6062132 w 12191999"/>
              <a:gd name="connsiteY42" fmla="*/ 1993900 h 6108699"/>
              <a:gd name="connsiteX43" fmla="*/ 3064934 w 12191999"/>
              <a:gd name="connsiteY43" fmla="*/ 1993900 h 6108699"/>
              <a:gd name="connsiteX44" fmla="*/ 1 w 12191999"/>
              <a:gd name="connsiteY44" fmla="*/ 0 h 6108699"/>
              <a:gd name="connsiteX45" fmla="*/ 2997201 w 12191999"/>
              <a:gd name="connsiteY45" fmla="*/ 0 h 6108699"/>
              <a:gd name="connsiteX46" fmla="*/ 2997201 w 12191999"/>
              <a:gd name="connsiteY46" fmla="*/ 1993900 h 6108699"/>
              <a:gd name="connsiteX47" fmla="*/ 1 w 12191999"/>
              <a:gd name="connsiteY47" fmla="*/ 1993900 h 6108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2191999" h="6108699">
                <a:moveTo>
                  <a:pt x="9194799" y="4114799"/>
                </a:moveTo>
                <a:lnTo>
                  <a:pt x="12191999" y="4114799"/>
                </a:lnTo>
                <a:lnTo>
                  <a:pt x="12191999" y="6108699"/>
                </a:lnTo>
                <a:lnTo>
                  <a:pt x="9194799" y="6108699"/>
                </a:lnTo>
                <a:close/>
                <a:moveTo>
                  <a:pt x="6129865" y="4114799"/>
                </a:moveTo>
                <a:lnTo>
                  <a:pt x="9127065" y="4114799"/>
                </a:lnTo>
                <a:lnTo>
                  <a:pt x="9127065" y="6108699"/>
                </a:lnTo>
                <a:lnTo>
                  <a:pt x="6129865" y="6108699"/>
                </a:lnTo>
                <a:close/>
                <a:moveTo>
                  <a:pt x="3064933" y="4114799"/>
                </a:moveTo>
                <a:lnTo>
                  <a:pt x="6062132" y="4114799"/>
                </a:lnTo>
                <a:lnTo>
                  <a:pt x="6062132" y="6108699"/>
                </a:lnTo>
                <a:lnTo>
                  <a:pt x="3064933" y="6108699"/>
                </a:lnTo>
                <a:close/>
                <a:moveTo>
                  <a:pt x="0" y="4114799"/>
                </a:moveTo>
                <a:lnTo>
                  <a:pt x="2997200" y="4114799"/>
                </a:lnTo>
                <a:lnTo>
                  <a:pt x="2997200" y="6108699"/>
                </a:lnTo>
                <a:lnTo>
                  <a:pt x="0" y="6108699"/>
                </a:lnTo>
                <a:close/>
                <a:moveTo>
                  <a:pt x="9194799" y="2057400"/>
                </a:moveTo>
                <a:lnTo>
                  <a:pt x="12191999" y="2057400"/>
                </a:lnTo>
                <a:lnTo>
                  <a:pt x="12191999" y="4051299"/>
                </a:lnTo>
                <a:lnTo>
                  <a:pt x="9194799" y="4051299"/>
                </a:lnTo>
                <a:close/>
                <a:moveTo>
                  <a:pt x="6129865" y="2057400"/>
                </a:moveTo>
                <a:lnTo>
                  <a:pt x="9127065" y="2057400"/>
                </a:lnTo>
                <a:lnTo>
                  <a:pt x="9127065" y="4051299"/>
                </a:lnTo>
                <a:lnTo>
                  <a:pt x="6129865" y="4051299"/>
                </a:lnTo>
                <a:close/>
                <a:moveTo>
                  <a:pt x="3064934" y="2057400"/>
                </a:moveTo>
                <a:lnTo>
                  <a:pt x="6062132" y="2057400"/>
                </a:lnTo>
                <a:lnTo>
                  <a:pt x="6062132" y="4051299"/>
                </a:lnTo>
                <a:lnTo>
                  <a:pt x="3064934" y="4051299"/>
                </a:lnTo>
                <a:close/>
                <a:moveTo>
                  <a:pt x="0" y="2057400"/>
                </a:moveTo>
                <a:lnTo>
                  <a:pt x="2997200" y="2057400"/>
                </a:lnTo>
                <a:lnTo>
                  <a:pt x="2997200" y="4051299"/>
                </a:lnTo>
                <a:lnTo>
                  <a:pt x="0" y="4051299"/>
                </a:lnTo>
                <a:close/>
                <a:moveTo>
                  <a:pt x="9194799" y="0"/>
                </a:moveTo>
                <a:lnTo>
                  <a:pt x="12191999" y="0"/>
                </a:lnTo>
                <a:lnTo>
                  <a:pt x="12191999" y="1993900"/>
                </a:lnTo>
                <a:lnTo>
                  <a:pt x="9194799" y="1993900"/>
                </a:lnTo>
                <a:close/>
                <a:moveTo>
                  <a:pt x="6129865" y="0"/>
                </a:moveTo>
                <a:lnTo>
                  <a:pt x="9127065" y="0"/>
                </a:lnTo>
                <a:lnTo>
                  <a:pt x="9127065" y="1993900"/>
                </a:lnTo>
                <a:lnTo>
                  <a:pt x="6129865" y="1993900"/>
                </a:lnTo>
                <a:close/>
                <a:moveTo>
                  <a:pt x="3064934" y="0"/>
                </a:moveTo>
                <a:lnTo>
                  <a:pt x="6062132" y="0"/>
                </a:lnTo>
                <a:lnTo>
                  <a:pt x="6062132" y="1993900"/>
                </a:lnTo>
                <a:lnTo>
                  <a:pt x="3064934" y="1993900"/>
                </a:lnTo>
                <a:close/>
                <a:moveTo>
                  <a:pt x="1" y="0"/>
                </a:moveTo>
                <a:lnTo>
                  <a:pt x="2997201" y="0"/>
                </a:lnTo>
                <a:lnTo>
                  <a:pt x="2997201" y="1993900"/>
                </a:lnTo>
                <a:lnTo>
                  <a:pt x="1" y="1993900"/>
                </a:lnTo>
                <a:close/>
              </a:path>
            </a:pathLst>
          </a:custGeom>
          <a:solidFill>
            <a:schemeClr val="bg1">
              <a:lumMod val="95000"/>
            </a:schemeClr>
          </a:solidFill>
        </p:spPr>
        <p:txBody>
          <a:bodyPr vert="horz" wrap="square" lIns="91440" tIns="45720" rIns="91440" bIns="45720" rtlCol="0">
            <a:no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221609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7147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Picture Placeholder 6">
            <a:extLst>
              <a:ext uri="{FF2B5EF4-FFF2-40B4-BE49-F238E27FC236}">
                <a16:creationId xmlns:a16="http://schemas.microsoft.com/office/drawing/2014/main" id="{D9C7DFC2-3A77-4761-A9AF-98963C5CCA07}"/>
              </a:ext>
            </a:extLst>
          </p:cNvPr>
          <p:cNvSpPr>
            <a:spLocks noGrp="1"/>
          </p:cNvSpPr>
          <p:nvPr>
            <p:ph type="pic" sz="quarter" idx="14"/>
          </p:nvPr>
        </p:nvSpPr>
        <p:spPr>
          <a:xfrm>
            <a:off x="4981575" y="260350"/>
            <a:ext cx="27400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4114473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1233488"/>
            <a:ext cx="12192001" cy="439102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grpSp>
        <p:nvGrpSpPr>
          <p:cNvPr id="2" name="Group 1">
            <a:extLst>
              <a:ext uri="{FF2B5EF4-FFF2-40B4-BE49-F238E27FC236}">
                <a16:creationId xmlns:a16="http://schemas.microsoft.com/office/drawing/2014/main" id="{18F30468-CC2E-4430-88DD-81D548B988FA}"/>
              </a:ext>
            </a:extLst>
          </p:cNvPr>
          <p:cNvGrpSpPr/>
          <p:nvPr userDrawn="1"/>
        </p:nvGrpSpPr>
        <p:grpSpPr>
          <a:xfrm>
            <a:off x="371474" y="260350"/>
            <a:ext cx="644525" cy="973138"/>
            <a:chOff x="371475" y="671713"/>
            <a:chExt cx="496540" cy="836738"/>
          </a:xfrm>
        </p:grpSpPr>
        <p:sp>
          <p:nvSpPr>
            <p:cNvPr id="8" name="Rectangle 7">
              <a:extLst>
                <a:ext uri="{FF2B5EF4-FFF2-40B4-BE49-F238E27FC236}">
                  <a16:creationId xmlns:a16="http://schemas.microsoft.com/office/drawing/2014/main" id="{BF6F92E0-2218-46A5-A183-84468D9B72A2}"/>
                </a:ext>
              </a:extLst>
            </p:cNvPr>
            <p:cNvSpPr/>
            <p:nvPr userDrawn="1"/>
          </p:nvSpPr>
          <p:spPr>
            <a:xfrm>
              <a:off x="371475" y="1011911"/>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9B476586-864B-4C72-91AF-8CF8796C6DE8}"/>
                </a:ext>
              </a:extLst>
            </p:cNvPr>
            <p:cNvSpPr/>
            <p:nvPr userDrawn="1"/>
          </p:nvSpPr>
          <p:spPr>
            <a:xfrm>
              <a:off x="620587" y="671713"/>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0" name="Rectangle 9">
            <a:extLst>
              <a:ext uri="{FF2B5EF4-FFF2-40B4-BE49-F238E27FC236}">
                <a16:creationId xmlns:a16="http://schemas.microsoft.com/office/drawing/2014/main" id="{38B3D026-83A3-4D78-8B11-A20A6F47170C}"/>
              </a:ext>
            </a:extLst>
          </p:cNvPr>
          <p:cNvSpPr/>
          <p:nvPr userDrawn="1"/>
        </p:nvSpPr>
        <p:spPr>
          <a:xfrm>
            <a:off x="10795001" y="5642462"/>
            <a:ext cx="1397000" cy="12155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599560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71FC10-F7C3-4841-A705-B83FDE093009}"/>
              </a:ext>
            </a:extLst>
          </p:cNvPr>
          <p:cNvSpPr/>
          <p:nvPr userDrawn="1"/>
        </p:nvSpPr>
        <p:spPr>
          <a:xfrm>
            <a:off x="9398000" y="0"/>
            <a:ext cx="279399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0" y="260350"/>
            <a:ext cx="11891963"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Tree>
    <p:extLst>
      <p:ext uri="{BB962C8B-B14F-4D97-AF65-F5344CB8AC3E}">
        <p14:creationId xmlns:p14="http://schemas.microsoft.com/office/powerpoint/2010/main" val="10350859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2466000"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2892285"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004445"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2892284"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004445"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F36B08A9-4F2C-4D72-A755-CBF0DAD5A4FC}"/>
              </a:ext>
            </a:extLst>
          </p:cNvPr>
          <p:cNvSpPr>
            <a:spLocks noGrp="1"/>
          </p:cNvSpPr>
          <p:nvPr>
            <p:ph type="pic" sz="quarter" idx="14"/>
          </p:nvPr>
        </p:nvSpPr>
        <p:spPr>
          <a:xfrm>
            <a:off x="6151738" y="1233487"/>
            <a:ext cx="246490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8673131"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8673130"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8786099"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8786099"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6188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7063827" y="1233488"/>
            <a:ext cx="4828135"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02FAA6CD-8686-4F0E-9F34-3D74AC34027E}"/>
              </a:ext>
            </a:extLst>
          </p:cNvPr>
          <p:cNvSpPr/>
          <p:nvPr userDrawn="1"/>
        </p:nvSpPr>
        <p:spPr>
          <a:xfrm>
            <a:off x="371476" y="1233488"/>
            <a:ext cx="3210339" cy="12715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483636" y="1330963"/>
            <a:ext cx="2986019" cy="1076636"/>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Rectangle 9">
            <a:extLst>
              <a:ext uri="{FF2B5EF4-FFF2-40B4-BE49-F238E27FC236}">
                <a16:creationId xmlns:a16="http://schemas.microsoft.com/office/drawing/2014/main" id="{735AFBAA-25FF-494A-937E-3DFC5F737803}"/>
              </a:ext>
            </a:extLst>
          </p:cNvPr>
          <p:cNvSpPr/>
          <p:nvPr userDrawn="1"/>
        </p:nvSpPr>
        <p:spPr>
          <a:xfrm>
            <a:off x="371475"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483636" y="2623930"/>
            <a:ext cx="2986019" cy="344888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a:extLst>
              <a:ext uri="{FF2B5EF4-FFF2-40B4-BE49-F238E27FC236}">
                <a16:creationId xmlns:a16="http://schemas.microsoft.com/office/drawing/2014/main" id="{7CD8F79B-BFE6-4B3E-8853-5C61FDFF46D9}"/>
              </a:ext>
            </a:extLst>
          </p:cNvPr>
          <p:cNvSpPr/>
          <p:nvPr userDrawn="1"/>
        </p:nvSpPr>
        <p:spPr>
          <a:xfrm>
            <a:off x="3717652" y="1233488"/>
            <a:ext cx="3210339" cy="12715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Rectangle 12">
            <a:extLst>
              <a:ext uri="{FF2B5EF4-FFF2-40B4-BE49-F238E27FC236}">
                <a16:creationId xmlns:a16="http://schemas.microsoft.com/office/drawing/2014/main" id="{33B3569E-E4EC-433C-AFDA-E50961675D8F}"/>
              </a:ext>
            </a:extLst>
          </p:cNvPr>
          <p:cNvSpPr/>
          <p:nvPr userDrawn="1"/>
        </p:nvSpPr>
        <p:spPr>
          <a:xfrm>
            <a:off x="3717651" y="2542916"/>
            <a:ext cx="3210339" cy="3657859"/>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3830620" y="1333189"/>
            <a:ext cx="2984400" cy="1074410"/>
          </a:xfrm>
        </p:spPr>
        <p:txBody>
          <a:bodyPr anchor="ctr"/>
          <a:lstStyle>
            <a:lvl1pPr marL="0" indent="0">
              <a:buNone/>
              <a:defRPr sz="24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3830620" y="2623930"/>
            <a:ext cx="2984400" cy="3448881"/>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851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436610" y="1779589"/>
            <a:ext cx="5318781" cy="2182811"/>
          </a:xfrm>
        </p:spPr>
        <p:txBody>
          <a:bodyPr anchor="b">
            <a:normAutofit/>
          </a:bodyPr>
          <a:lstStyle>
            <a:lvl1pPr algn="ctr">
              <a:defRPr sz="54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436610" y="4079083"/>
            <a:ext cx="5318781" cy="976311"/>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85504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8" name="Picture Placeholder 6">
            <a:extLst>
              <a:ext uri="{FF2B5EF4-FFF2-40B4-BE49-F238E27FC236}">
                <a16:creationId xmlns:a16="http://schemas.microsoft.com/office/drawing/2014/main" id="{39EF0319-0CF7-4AB8-BE69-FEE9B6C298FE}"/>
              </a:ext>
            </a:extLst>
          </p:cNvPr>
          <p:cNvSpPr>
            <a:spLocks noGrp="1"/>
          </p:cNvSpPr>
          <p:nvPr>
            <p:ph type="pic" sz="quarter" idx="13"/>
          </p:nvPr>
        </p:nvSpPr>
        <p:spPr>
          <a:xfrm>
            <a:off x="371475" y="1233488"/>
            <a:ext cx="11520487" cy="49672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8" y="2910543"/>
            <a:ext cx="5058000"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8" y="3523420"/>
            <a:ext cx="5058000"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895142" y="2910543"/>
            <a:ext cx="5058397"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895142" y="3523420"/>
            <a:ext cx="5058397" cy="2181641"/>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864194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DB43705-0B3F-4F77-A8BB-08EC09D36A56}"/>
              </a:ext>
            </a:extLst>
          </p:cNvPr>
          <p:cNvSpPr/>
          <p:nvPr userDrawn="1"/>
        </p:nvSpPr>
        <p:spPr>
          <a:xfrm>
            <a:off x="0" y="0"/>
            <a:ext cx="12192000" cy="2146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ctr">
              <a:defRPr>
                <a:solidFill>
                  <a:schemeClr val="bg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261797" y="3634443"/>
            <a:ext cx="5630165" cy="518457"/>
          </a:xfrm>
        </p:spPr>
        <p:txBody>
          <a:bodyPr anchor="ctr">
            <a:normAutofit/>
          </a:bodyP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261797" y="4247320"/>
            <a:ext cx="5630165"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371476" y="3634443"/>
            <a:ext cx="5582064" cy="518457"/>
          </a:xfrm>
        </p:spPr>
        <p:txBody>
          <a:bodyPr anchor="ctr"/>
          <a:lstStyle>
            <a:lvl1pPr marL="0" indent="0">
              <a:buNone/>
              <a:defRPr sz="2000" b="1">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371476" y="4247320"/>
            <a:ext cx="5582064" cy="1953455"/>
          </a:xfrm>
        </p:spPr>
        <p:txBody>
          <a:bodyPr>
            <a:normAutofit/>
          </a:bodyPr>
          <a:lstStyle>
            <a:lvl1pPr>
              <a:defRPr sz="1800">
                <a:solidFill>
                  <a:schemeClr val="tx1"/>
                </a:solidFill>
              </a:defRPr>
            </a:lvl1pPr>
            <a:lvl2pPr>
              <a:defRPr sz="1600">
                <a:solidFill>
                  <a:schemeClr val="tx1"/>
                </a:solidFill>
              </a:defRPr>
            </a:lvl2pPr>
            <a:lvl3pPr>
              <a:defRPr sz="1400">
                <a:solidFill>
                  <a:schemeClr val="tx1"/>
                </a:solidFill>
              </a:defRPr>
            </a:lvl3pPr>
            <a:lvl4pPr>
              <a:defRPr sz="1200">
                <a:solidFill>
                  <a:schemeClr val="tx1"/>
                </a:solidFill>
              </a:defRPr>
            </a:lvl4pPr>
            <a:lvl5pPr>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6">
            <a:extLst>
              <a:ext uri="{FF2B5EF4-FFF2-40B4-BE49-F238E27FC236}">
                <a16:creationId xmlns:a16="http://schemas.microsoft.com/office/drawing/2014/main" id="{16CD8AAD-701B-4F23-AB47-6FC680787135}"/>
              </a:ext>
            </a:extLst>
          </p:cNvPr>
          <p:cNvSpPr>
            <a:spLocks noGrp="1"/>
          </p:cNvSpPr>
          <p:nvPr>
            <p:ph type="pic" sz="quarter" idx="13"/>
          </p:nvPr>
        </p:nvSpPr>
        <p:spPr>
          <a:xfrm>
            <a:off x="371476" y="1593851"/>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6" name="Picture Placeholder 6">
            <a:extLst>
              <a:ext uri="{FF2B5EF4-FFF2-40B4-BE49-F238E27FC236}">
                <a16:creationId xmlns:a16="http://schemas.microsoft.com/office/drawing/2014/main" id="{2B9551A7-E41A-4D0E-925B-71270CA0F339}"/>
              </a:ext>
            </a:extLst>
          </p:cNvPr>
          <p:cNvSpPr>
            <a:spLocks noGrp="1"/>
          </p:cNvSpPr>
          <p:nvPr>
            <p:ph type="pic" sz="quarter" idx="14"/>
          </p:nvPr>
        </p:nvSpPr>
        <p:spPr>
          <a:xfrm>
            <a:off x="6281738" y="1593850"/>
            <a:ext cx="5582064" cy="192956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8154248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90C1024-E4C7-44C6-ADC4-870B3D482C3F}"/>
              </a:ext>
            </a:extLst>
          </p:cNvPr>
          <p:cNvSpPr/>
          <p:nvPr userDrawn="1"/>
        </p:nvSpPr>
        <p:spPr>
          <a:xfrm>
            <a:off x="6441279" y="3761720"/>
            <a:ext cx="5446800" cy="240095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DB43705-0B3F-4F77-A8BB-08EC09D36A56}"/>
              </a:ext>
            </a:extLst>
          </p:cNvPr>
          <p:cNvSpPr/>
          <p:nvPr userDrawn="1"/>
        </p:nvSpPr>
        <p:spPr>
          <a:xfrm>
            <a:off x="371474" y="1271588"/>
            <a:ext cx="5445125" cy="240095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2BA5B3-8B1C-4C1C-B4EB-C9A8AC24AEDE}"/>
              </a:ext>
            </a:extLst>
          </p:cNvPr>
          <p:cNvSpPr>
            <a:spLocks noGrp="1"/>
          </p:cNvSpPr>
          <p:nvPr>
            <p:ph type="title"/>
          </p:nvPr>
        </p:nvSpPr>
        <p:spPr>
          <a:xfrm>
            <a:off x="371475" y="260351"/>
            <a:ext cx="11520487" cy="755649"/>
          </a:xfrm>
        </p:spPr>
        <p:txBody>
          <a:bodyPr/>
          <a:lstStyle>
            <a:lvl1pPr algn="l">
              <a:defRPr>
                <a:solidFill>
                  <a:schemeClr val="tx1"/>
                </a:solidFill>
              </a:defRPr>
            </a:lvl1pPr>
          </a:lstStyle>
          <a:p>
            <a:r>
              <a:rPr lang="en-US"/>
              <a:t>Click to edit Master title style</a:t>
            </a:r>
            <a:endParaRPr lang="en-US" dirty="0"/>
          </a:p>
        </p:txBody>
      </p:sp>
      <p:sp>
        <p:nvSpPr>
          <p:cNvPr id="9" name="Slide Number Placeholder 8">
            <a:extLst>
              <a:ext uri="{FF2B5EF4-FFF2-40B4-BE49-F238E27FC236}">
                <a16:creationId xmlns:a16="http://schemas.microsoft.com/office/drawing/2014/main" id="{6B54C622-8EF1-4AE4-AB25-19D71A5C547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5" name="Text Placeholder 4">
            <a:extLst>
              <a:ext uri="{FF2B5EF4-FFF2-40B4-BE49-F238E27FC236}">
                <a16:creationId xmlns:a16="http://schemas.microsoft.com/office/drawing/2014/main" id="{BA2A6524-3EAC-4E27-BF8E-8F87E480F902}"/>
              </a:ext>
            </a:extLst>
          </p:cNvPr>
          <p:cNvSpPr>
            <a:spLocks noGrp="1"/>
          </p:cNvSpPr>
          <p:nvPr>
            <p:ph type="body" sz="quarter" idx="3"/>
          </p:nvPr>
        </p:nvSpPr>
        <p:spPr>
          <a:xfrm>
            <a:off x="6610169" y="3956706"/>
            <a:ext cx="5109021" cy="518457"/>
          </a:xfrm>
        </p:spPr>
        <p:txBody>
          <a:bodyPr anchor="ctr">
            <a:normAutofit/>
          </a:bodyP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FB94EC-1786-4ACB-B9A8-28216C7AB699}"/>
              </a:ext>
            </a:extLst>
          </p:cNvPr>
          <p:cNvSpPr>
            <a:spLocks noGrp="1"/>
          </p:cNvSpPr>
          <p:nvPr>
            <p:ph sz="quarter" idx="4"/>
          </p:nvPr>
        </p:nvSpPr>
        <p:spPr>
          <a:xfrm>
            <a:off x="6610169" y="4569583"/>
            <a:ext cx="5109021" cy="1412117"/>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9DA658D4-2F70-44A3-A7C3-BF6A1D7BE2A9}"/>
              </a:ext>
            </a:extLst>
          </p:cNvPr>
          <p:cNvSpPr>
            <a:spLocks noGrp="1"/>
          </p:cNvSpPr>
          <p:nvPr>
            <p:ph type="body" idx="1"/>
          </p:nvPr>
        </p:nvSpPr>
        <p:spPr>
          <a:xfrm>
            <a:off x="539836" y="1462743"/>
            <a:ext cx="5108400" cy="518457"/>
          </a:xfrm>
        </p:spPr>
        <p:txBody>
          <a:bodyPr anchor="ctr"/>
          <a:lstStyle>
            <a:lvl1pPr marL="0" inden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57B0C-62A3-4053-936D-9841C7D76D8B}"/>
              </a:ext>
            </a:extLst>
          </p:cNvPr>
          <p:cNvSpPr>
            <a:spLocks noGrp="1"/>
          </p:cNvSpPr>
          <p:nvPr>
            <p:ph sz="half" idx="2"/>
          </p:nvPr>
        </p:nvSpPr>
        <p:spPr>
          <a:xfrm>
            <a:off x="539836" y="2075621"/>
            <a:ext cx="5108400" cy="1391480"/>
          </a:xfrm>
        </p:spPr>
        <p:txBody>
          <a:bodyPr>
            <a:normAutofit/>
          </a:bodyPr>
          <a:lstStyle>
            <a:lvl1pPr>
              <a:defRPr sz="1600">
                <a:solidFill>
                  <a:schemeClr val="bg1"/>
                </a:solidFill>
              </a:defRPr>
            </a:lvl1pPr>
            <a:lvl2pPr>
              <a:defRPr sz="1400">
                <a:solidFill>
                  <a:schemeClr val="bg1"/>
                </a:solidFill>
              </a:defRPr>
            </a:lvl2pPr>
            <a:lvl3pPr>
              <a:defRPr sz="1200">
                <a:solidFill>
                  <a:schemeClr val="bg1"/>
                </a:solidFill>
              </a:defRPr>
            </a:lvl3pPr>
            <a:lvl4pPr>
              <a:defRPr sz="1100">
                <a:solidFill>
                  <a:schemeClr val="bg1"/>
                </a:solidFill>
              </a:defRPr>
            </a:lvl4pPr>
            <a:lvl5pPr>
              <a:defRPr sz="11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Picture Placeholder 6">
            <a:extLst>
              <a:ext uri="{FF2B5EF4-FFF2-40B4-BE49-F238E27FC236}">
                <a16:creationId xmlns:a16="http://schemas.microsoft.com/office/drawing/2014/main" id="{9DFBCB44-5019-402B-BEC3-12F7F5526F0E}"/>
              </a:ext>
            </a:extLst>
          </p:cNvPr>
          <p:cNvSpPr>
            <a:spLocks noGrp="1"/>
          </p:cNvSpPr>
          <p:nvPr>
            <p:ph type="pic" sz="quarter" idx="13"/>
          </p:nvPr>
        </p:nvSpPr>
        <p:spPr>
          <a:xfrm>
            <a:off x="5880101" y="1271588"/>
            <a:ext cx="60120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8" name="Picture Placeholder 6">
            <a:extLst>
              <a:ext uri="{FF2B5EF4-FFF2-40B4-BE49-F238E27FC236}">
                <a16:creationId xmlns:a16="http://schemas.microsoft.com/office/drawing/2014/main" id="{8CD826C9-080C-4638-B261-376BD8B31622}"/>
              </a:ext>
            </a:extLst>
          </p:cNvPr>
          <p:cNvSpPr>
            <a:spLocks noGrp="1"/>
          </p:cNvSpPr>
          <p:nvPr>
            <p:ph type="pic" sz="quarter" idx="14"/>
          </p:nvPr>
        </p:nvSpPr>
        <p:spPr>
          <a:xfrm>
            <a:off x="371475" y="3758268"/>
            <a:ext cx="6011800" cy="240095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5654903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1233488"/>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319837" y="2227263"/>
            <a:ext cx="5572125" cy="3973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7" name="Rectangle 6">
            <a:extLst>
              <a:ext uri="{FF2B5EF4-FFF2-40B4-BE49-F238E27FC236}">
                <a16:creationId xmlns:a16="http://schemas.microsoft.com/office/drawing/2014/main" id="{85661614-E5E5-43DF-A12A-7BE84E58EE3B}"/>
              </a:ext>
            </a:extLst>
          </p:cNvPr>
          <p:cNvSpPr/>
          <p:nvPr userDrawn="1"/>
        </p:nvSpPr>
        <p:spPr>
          <a:xfrm>
            <a:off x="371475" y="5271760"/>
            <a:ext cx="5572125" cy="92901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161B260-71A2-402A-A38D-FE2C484B7F99}"/>
              </a:ext>
            </a:extLst>
          </p:cNvPr>
          <p:cNvSpPr/>
          <p:nvPr userDrawn="1"/>
        </p:nvSpPr>
        <p:spPr>
          <a:xfrm>
            <a:off x="6319836" y="1233488"/>
            <a:ext cx="5572125" cy="92901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534987" y="5380667"/>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483348" y="1342395"/>
            <a:ext cx="5245100" cy="711200"/>
          </a:xfrm>
        </p:spPr>
        <p:txBody>
          <a:bodyPr anchor="ctr">
            <a:noAutofit/>
          </a:bodyPr>
          <a:lstStyle>
            <a:lvl1pPr marL="0" indent="0" algn="ctr">
              <a:buNone/>
              <a:defRPr sz="2400" b="1">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28786417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451739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9" y="164210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9F3577-4130-4F32-9302-DA8838D30560}"/>
              </a:ext>
            </a:extLst>
          </p:cNvPr>
          <p:cNvSpPr/>
          <p:nvPr userDrawn="1"/>
        </p:nvSpPr>
        <p:spPr>
          <a:xfrm>
            <a:off x="10337800" y="5122548"/>
            <a:ext cx="1854199" cy="1752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571500"/>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2429505"/>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2681869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1932303"/>
            <a:ext cx="12192000" cy="2917195"/>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647699" y="1470977"/>
            <a:ext cx="5372097" cy="383984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54748" y="1462403"/>
            <a:ext cx="5372097" cy="3856995"/>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647699" y="5451475"/>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254748" y="591502"/>
            <a:ext cx="5372096"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noProof="0"/>
              <a:t>Add your text here</a:t>
            </a:r>
          </a:p>
        </p:txBody>
      </p:sp>
      <p:grpSp>
        <p:nvGrpSpPr>
          <p:cNvPr id="14" name="Group 13">
            <a:extLst>
              <a:ext uri="{FF2B5EF4-FFF2-40B4-BE49-F238E27FC236}">
                <a16:creationId xmlns:a16="http://schemas.microsoft.com/office/drawing/2014/main" id="{AF4B4D45-80E3-42F8-B437-4182608210C3}"/>
              </a:ext>
            </a:extLst>
          </p:cNvPr>
          <p:cNvGrpSpPr/>
          <p:nvPr userDrawn="1"/>
        </p:nvGrpSpPr>
        <p:grpSpPr>
          <a:xfrm>
            <a:off x="5387974" y="422433"/>
            <a:ext cx="644525" cy="973138"/>
            <a:chOff x="371475" y="671713"/>
            <a:chExt cx="496540" cy="836738"/>
          </a:xfrm>
          <a:solidFill>
            <a:schemeClr val="accent6"/>
          </a:solidFill>
        </p:grpSpPr>
        <p:sp>
          <p:nvSpPr>
            <p:cNvPr id="15" name="Rectangle 14">
              <a:extLst>
                <a:ext uri="{FF2B5EF4-FFF2-40B4-BE49-F238E27FC236}">
                  <a16:creationId xmlns:a16="http://schemas.microsoft.com/office/drawing/2014/main" id="{D670E361-AF23-4722-9250-CCF26B3C5884}"/>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BDE16CED-9FCD-4407-99EF-FFBE689DA9F1}"/>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7" name="Group 16">
            <a:extLst>
              <a:ext uri="{FF2B5EF4-FFF2-40B4-BE49-F238E27FC236}">
                <a16:creationId xmlns:a16="http://schemas.microsoft.com/office/drawing/2014/main" id="{FA147081-5AFB-463F-B27C-7A0C4CA0573B}"/>
              </a:ext>
            </a:extLst>
          </p:cNvPr>
          <p:cNvGrpSpPr/>
          <p:nvPr userDrawn="1"/>
        </p:nvGrpSpPr>
        <p:grpSpPr>
          <a:xfrm flipH="1">
            <a:off x="6248401" y="5451475"/>
            <a:ext cx="644525" cy="973138"/>
            <a:chOff x="371475" y="671713"/>
            <a:chExt cx="496540" cy="836738"/>
          </a:xfrm>
          <a:solidFill>
            <a:schemeClr val="accent6"/>
          </a:solidFill>
        </p:grpSpPr>
        <p:sp>
          <p:nvSpPr>
            <p:cNvPr id="18" name="Rectangle 17">
              <a:extLst>
                <a:ext uri="{FF2B5EF4-FFF2-40B4-BE49-F238E27FC236}">
                  <a16:creationId xmlns:a16="http://schemas.microsoft.com/office/drawing/2014/main" id="{AE24567E-B0AE-4E55-A5FB-3019A9598162}"/>
                </a:ext>
              </a:extLst>
            </p:cNvPr>
            <p:cNvSpPr/>
            <p:nvPr userDrawn="1"/>
          </p:nvSpPr>
          <p:spPr>
            <a:xfrm>
              <a:off x="371475" y="1011911"/>
              <a:ext cx="496540" cy="4965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4918E6C0-B582-4943-9462-FE9740846585}"/>
                </a:ext>
              </a:extLst>
            </p:cNvPr>
            <p:cNvSpPr/>
            <p:nvPr userDrawn="1"/>
          </p:nvSpPr>
          <p:spPr>
            <a:xfrm>
              <a:off x="620587" y="671713"/>
              <a:ext cx="247428" cy="24742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49338826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0" y="0"/>
            <a:ext cx="6019200"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172201" y="0"/>
            <a:ext cx="6019799" cy="685800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3037322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65E0AE-C9AC-4E26-B4A4-DDEE620D8979}"/>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F023CF6-0A85-4867-A5CF-F75DDBC4C20A}"/>
              </a:ext>
            </a:extLst>
          </p:cNvPr>
          <p:cNvSpPr/>
          <p:nvPr userDrawn="1"/>
        </p:nvSpPr>
        <p:spPr>
          <a:xfrm>
            <a:off x="0" y="0"/>
            <a:ext cx="5372096" cy="6857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6">
            <a:extLst>
              <a:ext uri="{FF2B5EF4-FFF2-40B4-BE49-F238E27FC236}">
                <a16:creationId xmlns:a16="http://schemas.microsoft.com/office/drawing/2014/main" id="{7E138685-E3C5-48A4-8460-3BEDDDEDA6AD}"/>
              </a:ext>
            </a:extLst>
          </p:cNvPr>
          <p:cNvSpPr>
            <a:spLocks noGrp="1"/>
          </p:cNvSpPr>
          <p:nvPr>
            <p:ph type="pic" sz="quarter" idx="13"/>
          </p:nvPr>
        </p:nvSpPr>
        <p:spPr>
          <a:xfrm>
            <a:off x="371475" y="260350"/>
            <a:ext cx="5618153"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20" name="Rectangle 19">
            <a:extLst>
              <a:ext uri="{FF2B5EF4-FFF2-40B4-BE49-F238E27FC236}">
                <a16:creationId xmlns:a16="http://schemas.microsoft.com/office/drawing/2014/main" id="{97E2F46B-C34E-40D3-9D43-BBA43EDFC924}"/>
              </a:ext>
            </a:extLst>
          </p:cNvPr>
          <p:cNvSpPr/>
          <p:nvPr userDrawn="1"/>
        </p:nvSpPr>
        <p:spPr>
          <a:xfrm>
            <a:off x="6819906" y="-18257"/>
            <a:ext cx="5372096" cy="685799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6">
            <a:extLst>
              <a:ext uri="{FF2B5EF4-FFF2-40B4-BE49-F238E27FC236}">
                <a16:creationId xmlns:a16="http://schemas.microsoft.com/office/drawing/2014/main" id="{B6811C8C-D1DA-4EE5-888B-A30D6285BA5D}"/>
              </a:ext>
            </a:extLst>
          </p:cNvPr>
          <p:cNvSpPr>
            <a:spLocks noGrp="1"/>
          </p:cNvSpPr>
          <p:nvPr>
            <p:ph type="pic" sz="quarter" idx="14"/>
          </p:nvPr>
        </p:nvSpPr>
        <p:spPr>
          <a:xfrm>
            <a:off x="6280147" y="260350"/>
            <a:ext cx="5619600" cy="6300787"/>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9" name="Text Placeholder 8">
            <a:extLst>
              <a:ext uri="{FF2B5EF4-FFF2-40B4-BE49-F238E27FC236}">
                <a16:creationId xmlns:a16="http://schemas.microsoft.com/office/drawing/2014/main" id="{B15B70BB-4776-4914-92C9-092579FD6EBE}"/>
              </a:ext>
            </a:extLst>
          </p:cNvPr>
          <p:cNvSpPr>
            <a:spLocks noGrp="1"/>
          </p:cNvSpPr>
          <p:nvPr>
            <p:ph type="body" sz="quarter" idx="15" hasCustomPrompt="1"/>
          </p:nvPr>
        </p:nvSpPr>
        <p:spPr>
          <a:xfrm>
            <a:off x="725351" y="5008563"/>
            <a:ext cx="4910400"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
        <p:nvSpPr>
          <p:cNvPr id="10" name="Text Placeholder 8">
            <a:extLst>
              <a:ext uri="{FF2B5EF4-FFF2-40B4-BE49-F238E27FC236}">
                <a16:creationId xmlns:a16="http://schemas.microsoft.com/office/drawing/2014/main" id="{58899736-796A-4B23-9534-D8784DD9A238}"/>
              </a:ext>
            </a:extLst>
          </p:cNvPr>
          <p:cNvSpPr>
            <a:spLocks noGrp="1"/>
          </p:cNvSpPr>
          <p:nvPr>
            <p:ph type="body" sz="quarter" idx="16" hasCustomPrompt="1"/>
          </p:nvPr>
        </p:nvSpPr>
        <p:spPr>
          <a:xfrm>
            <a:off x="6635593" y="5008563"/>
            <a:ext cx="4908708" cy="711200"/>
          </a:xfrm>
        </p:spPr>
        <p:txBody>
          <a:bodyPr anchor="ctr">
            <a:noAutofit/>
          </a:bodyPr>
          <a:lstStyle>
            <a:lvl1pPr marL="0" indent="0" algn="ctr">
              <a:buNone/>
              <a:defRPr sz="2400" b="1">
                <a:solidFill>
                  <a:schemeClr val="tx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en-US" dirty="0"/>
              <a:t>Add your text here</a:t>
            </a:r>
          </a:p>
        </p:txBody>
      </p:sp>
    </p:spTree>
    <p:extLst>
      <p:ext uri="{BB962C8B-B14F-4D97-AF65-F5344CB8AC3E}">
        <p14:creationId xmlns:p14="http://schemas.microsoft.com/office/powerpoint/2010/main" val="3633710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6E5460C4-49C1-4270-BC58-5EEBC77615CD}"/>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371475" y="1233488"/>
            <a:ext cx="2776354"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B5BF167-B9E6-4F02-9FA8-3CA79D552F0E}"/>
              </a:ext>
            </a:extLst>
          </p:cNvPr>
          <p:cNvSpPr/>
          <p:nvPr userDrawn="1"/>
        </p:nvSpPr>
        <p:spPr>
          <a:xfrm>
            <a:off x="3286186" y="1233488"/>
            <a:ext cx="2776354" cy="4967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B48694DE-D82B-49DB-8A45-D1DD4C9BCEF1}"/>
              </a:ext>
            </a:extLst>
          </p:cNvPr>
          <p:cNvSpPr/>
          <p:nvPr userDrawn="1"/>
        </p:nvSpPr>
        <p:spPr>
          <a:xfrm>
            <a:off x="6200897" y="1233488"/>
            <a:ext cx="2776354" cy="4967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407C1370-8D38-4641-8D37-30A1218A4372}"/>
              </a:ext>
            </a:extLst>
          </p:cNvPr>
          <p:cNvSpPr/>
          <p:nvPr userDrawn="1"/>
        </p:nvSpPr>
        <p:spPr>
          <a:xfrm>
            <a:off x="9115608" y="1246188"/>
            <a:ext cx="2776354" cy="496728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CE3EDDE5-9B23-44D7-8546-0B2365B42B16}"/>
              </a:ext>
            </a:extLst>
          </p:cNvPr>
          <p:cNvCxnSpPr/>
          <p:nvPr userDrawn="1"/>
        </p:nvCxnSpPr>
        <p:spPr>
          <a:xfrm>
            <a:off x="591252"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9D259D5-D3C0-4B60-B2D9-9B6DFFD270D8}"/>
              </a:ext>
            </a:extLst>
          </p:cNvPr>
          <p:cNvCxnSpPr/>
          <p:nvPr userDrawn="1"/>
        </p:nvCxnSpPr>
        <p:spPr>
          <a:xfrm>
            <a:off x="3505963"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710C392-9E34-4640-AC70-210A1B8C47B5}"/>
              </a:ext>
            </a:extLst>
          </p:cNvPr>
          <p:cNvCxnSpPr/>
          <p:nvPr userDrawn="1"/>
        </p:nvCxnSpPr>
        <p:spPr>
          <a:xfrm>
            <a:off x="6420674"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7A92E0B-B060-48FA-A650-36894FF4B216}"/>
              </a:ext>
            </a:extLst>
          </p:cNvPr>
          <p:cNvCxnSpPr/>
          <p:nvPr userDrawn="1"/>
        </p:nvCxnSpPr>
        <p:spPr>
          <a:xfrm>
            <a:off x="9335385" y="3721100"/>
            <a:ext cx="23368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4" name="Picture Placeholder 33">
            <a:extLst>
              <a:ext uri="{FF2B5EF4-FFF2-40B4-BE49-F238E27FC236}">
                <a16:creationId xmlns:a16="http://schemas.microsoft.com/office/drawing/2014/main" id="{D9056F2B-EAFD-4A57-BB92-D14816C84DDE}"/>
              </a:ext>
            </a:extLst>
          </p:cNvPr>
          <p:cNvSpPr>
            <a:spLocks noGrp="1"/>
          </p:cNvSpPr>
          <p:nvPr>
            <p:ph type="pic" sz="quarter" idx="13"/>
          </p:nvPr>
        </p:nvSpPr>
        <p:spPr>
          <a:xfrm>
            <a:off x="876300"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5" name="Picture Placeholder 33">
            <a:extLst>
              <a:ext uri="{FF2B5EF4-FFF2-40B4-BE49-F238E27FC236}">
                <a16:creationId xmlns:a16="http://schemas.microsoft.com/office/drawing/2014/main" id="{E65006DE-F797-4019-BB72-F484F9FE7E58}"/>
              </a:ext>
            </a:extLst>
          </p:cNvPr>
          <p:cNvSpPr>
            <a:spLocks noGrp="1"/>
          </p:cNvSpPr>
          <p:nvPr>
            <p:ph type="pic" sz="quarter" idx="14"/>
          </p:nvPr>
        </p:nvSpPr>
        <p:spPr>
          <a:xfrm>
            <a:off x="3829813"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6" name="Picture Placeholder 33">
            <a:extLst>
              <a:ext uri="{FF2B5EF4-FFF2-40B4-BE49-F238E27FC236}">
                <a16:creationId xmlns:a16="http://schemas.microsoft.com/office/drawing/2014/main" id="{0947D252-5545-4406-8764-B7712464DA56}"/>
              </a:ext>
            </a:extLst>
          </p:cNvPr>
          <p:cNvSpPr>
            <a:spLocks noGrp="1"/>
          </p:cNvSpPr>
          <p:nvPr>
            <p:ph type="pic" sz="quarter" idx="15"/>
          </p:nvPr>
        </p:nvSpPr>
        <p:spPr>
          <a:xfrm>
            <a:off x="6744524" y="1739900"/>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38" name="Picture Placeholder 33">
            <a:extLst>
              <a:ext uri="{FF2B5EF4-FFF2-40B4-BE49-F238E27FC236}">
                <a16:creationId xmlns:a16="http://schemas.microsoft.com/office/drawing/2014/main" id="{DD89F80C-C1D7-4F63-BAD2-F4EE1F9A162F}"/>
              </a:ext>
            </a:extLst>
          </p:cNvPr>
          <p:cNvSpPr>
            <a:spLocks noGrp="1"/>
          </p:cNvSpPr>
          <p:nvPr>
            <p:ph type="pic" sz="quarter" idx="17"/>
          </p:nvPr>
        </p:nvSpPr>
        <p:spPr>
          <a:xfrm>
            <a:off x="9659235" y="4263232"/>
            <a:ext cx="1689100" cy="1397000"/>
          </a:xfrm>
        </p:spPr>
        <p:txBody>
          <a:bodyPr/>
          <a:lstStyle>
            <a:lvl1pPr marL="0" indent="0" algn="ctr">
              <a:buNone/>
              <a:defRPr>
                <a:solidFill>
                  <a:schemeClr val="bg1"/>
                </a:solidFill>
              </a:defRPr>
            </a:lvl1pPr>
          </a:lstStyle>
          <a:p>
            <a:r>
              <a:rPr lang="en-US"/>
              <a:t>Click icon to add picture</a:t>
            </a:r>
            <a:endParaRPr lang="en-US" dirty="0"/>
          </a:p>
        </p:txBody>
      </p:sp>
      <p:sp>
        <p:nvSpPr>
          <p:cNvPr id="40" name="Text Placeholder 39">
            <a:extLst>
              <a:ext uri="{FF2B5EF4-FFF2-40B4-BE49-F238E27FC236}">
                <a16:creationId xmlns:a16="http://schemas.microsoft.com/office/drawing/2014/main" id="{08BBFEC8-B6BE-4768-9284-26D98C06FFC4}"/>
              </a:ext>
            </a:extLst>
          </p:cNvPr>
          <p:cNvSpPr>
            <a:spLocks noGrp="1"/>
          </p:cNvSpPr>
          <p:nvPr>
            <p:ph type="body" sz="quarter" idx="18" hasCustomPrompt="1"/>
          </p:nvPr>
        </p:nvSpPr>
        <p:spPr>
          <a:xfrm>
            <a:off x="590550"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D12C79C2-427D-418B-8FFA-C27D8F2C986B}"/>
              </a:ext>
            </a:extLst>
          </p:cNvPr>
          <p:cNvSpPr>
            <a:spLocks noGrp="1"/>
          </p:cNvSpPr>
          <p:nvPr>
            <p:ph type="body" sz="quarter" idx="19" hasCustomPrompt="1"/>
          </p:nvPr>
        </p:nvSpPr>
        <p:spPr>
          <a:xfrm>
            <a:off x="3505963"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0FD568C4-A06D-4A56-B7D6-AF338F5C329A}"/>
              </a:ext>
            </a:extLst>
          </p:cNvPr>
          <p:cNvSpPr>
            <a:spLocks noGrp="1"/>
          </p:cNvSpPr>
          <p:nvPr>
            <p:ph type="body" sz="quarter" idx="20" hasCustomPrompt="1"/>
          </p:nvPr>
        </p:nvSpPr>
        <p:spPr>
          <a:xfrm>
            <a:off x="6420674" y="3949700"/>
            <a:ext cx="2336800" cy="1854200"/>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Text Placeholder 39">
            <a:extLst>
              <a:ext uri="{FF2B5EF4-FFF2-40B4-BE49-F238E27FC236}">
                <a16:creationId xmlns:a16="http://schemas.microsoft.com/office/drawing/2014/main" id="{76B41443-1233-4172-B61C-7CC516D88802}"/>
              </a:ext>
            </a:extLst>
          </p:cNvPr>
          <p:cNvSpPr>
            <a:spLocks noGrp="1"/>
          </p:cNvSpPr>
          <p:nvPr>
            <p:ph type="body" sz="quarter" idx="21" hasCustomPrompt="1"/>
          </p:nvPr>
        </p:nvSpPr>
        <p:spPr>
          <a:xfrm>
            <a:off x="9335385" y="1595835"/>
            <a:ext cx="2336800" cy="1854200"/>
          </a:xfrm>
        </p:spPr>
        <p:txBody>
          <a:bodyPr anchor="b">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1080789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607F24-5B01-4964-9736-E876BC347E55}"/>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6168473" cy="758824"/>
          </a:xfrm>
        </p:spPr>
        <p:txBody>
          <a:bodyPr/>
          <a:lstStyle/>
          <a:p>
            <a:r>
              <a:rPr lang="en-US"/>
              <a:t>Click to edit Master title style</a:t>
            </a:r>
            <a:endParaRPr lang="en-US" dirty="0"/>
          </a:p>
        </p:txBody>
      </p:sp>
      <p:sp>
        <p:nvSpPr>
          <p:cNvPr id="24" name="Rectangle 23">
            <a:extLst>
              <a:ext uri="{FF2B5EF4-FFF2-40B4-BE49-F238E27FC236}">
                <a16:creationId xmlns:a16="http://schemas.microsoft.com/office/drawing/2014/main" id="{E2950CCA-59F9-4C47-A5BA-294E9EDCBABE}"/>
              </a:ext>
            </a:extLst>
          </p:cNvPr>
          <p:cNvSpPr/>
          <p:nvPr userDrawn="1"/>
        </p:nvSpPr>
        <p:spPr>
          <a:xfrm>
            <a:off x="6769101" y="0"/>
            <a:ext cx="2711082" cy="228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44232AA-36A1-4A85-8868-9D12848EB106}"/>
              </a:ext>
            </a:extLst>
          </p:cNvPr>
          <p:cNvSpPr/>
          <p:nvPr userDrawn="1"/>
        </p:nvSpPr>
        <p:spPr>
          <a:xfrm>
            <a:off x="9480918" y="2286000"/>
            <a:ext cx="2711082"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B045D93-056D-486E-A634-890ECB9AF9C2}"/>
              </a:ext>
            </a:extLst>
          </p:cNvPr>
          <p:cNvSpPr/>
          <p:nvPr userDrawn="1"/>
        </p:nvSpPr>
        <p:spPr>
          <a:xfrm>
            <a:off x="6769100" y="4572000"/>
            <a:ext cx="2711082" cy="2286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567CD5E4-19A9-4EFD-BBF1-2B1FBC9BB9BD}"/>
              </a:ext>
            </a:extLst>
          </p:cNvPr>
          <p:cNvSpPr/>
          <p:nvPr userDrawn="1"/>
        </p:nvSpPr>
        <p:spPr>
          <a:xfrm>
            <a:off x="9480918" y="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AA533582-AC3E-4F3B-9602-085EB97AD294}"/>
              </a:ext>
            </a:extLst>
          </p:cNvPr>
          <p:cNvSpPr/>
          <p:nvPr userDrawn="1"/>
        </p:nvSpPr>
        <p:spPr>
          <a:xfrm>
            <a:off x="6768364" y="2286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CF0B1BD9-4AC2-4549-9001-383664C7F224}"/>
              </a:ext>
            </a:extLst>
          </p:cNvPr>
          <p:cNvSpPr/>
          <p:nvPr userDrawn="1"/>
        </p:nvSpPr>
        <p:spPr>
          <a:xfrm>
            <a:off x="9480918" y="4572000"/>
            <a:ext cx="2711082" cy="2286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a:extLst>
              <a:ext uri="{FF2B5EF4-FFF2-40B4-BE49-F238E27FC236}">
                <a16:creationId xmlns:a16="http://schemas.microsoft.com/office/drawing/2014/main" id="{32B2DC05-AAD7-458D-B737-BE8CCA1FFA99}"/>
              </a:ext>
            </a:extLst>
          </p:cNvPr>
          <p:cNvSpPr/>
          <p:nvPr userDrawn="1"/>
        </p:nvSpPr>
        <p:spPr>
          <a:xfrm rot="5400000">
            <a:off x="9422986" y="1050373"/>
            <a:ext cx="298174" cy="185254"/>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Isosceles Triangle 38">
            <a:extLst>
              <a:ext uri="{FF2B5EF4-FFF2-40B4-BE49-F238E27FC236}">
                <a16:creationId xmlns:a16="http://schemas.microsoft.com/office/drawing/2014/main" id="{E423C01B-EB10-48EF-8F1C-C2A7E1923E3E}"/>
              </a:ext>
            </a:extLst>
          </p:cNvPr>
          <p:cNvSpPr/>
          <p:nvPr userDrawn="1"/>
        </p:nvSpPr>
        <p:spPr>
          <a:xfrm rot="16200000">
            <a:off x="9238100" y="3336373"/>
            <a:ext cx="298174" cy="18525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Isosceles Triangle 43">
            <a:extLst>
              <a:ext uri="{FF2B5EF4-FFF2-40B4-BE49-F238E27FC236}">
                <a16:creationId xmlns:a16="http://schemas.microsoft.com/office/drawing/2014/main" id="{BB0D5D5D-BB46-489A-A006-03E52FDA0AB6}"/>
              </a:ext>
            </a:extLst>
          </p:cNvPr>
          <p:cNvSpPr/>
          <p:nvPr userDrawn="1"/>
        </p:nvSpPr>
        <p:spPr>
          <a:xfrm rot="5400000">
            <a:off x="9422986" y="5622373"/>
            <a:ext cx="298174" cy="18525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Picture Placeholder 33">
            <a:extLst>
              <a:ext uri="{FF2B5EF4-FFF2-40B4-BE49-F238E27FC236}">
                <a16:creationId xmlns:a16="http://schemas.microsoft.com/office/drawing/2014/main" id="{2D0DCA06-9544-45C9-BE22-EBB853AE757C}"/>
              </a:ext>
            </a:extLst>
          </p:cNvPr>
          <p:cNvSpPr>
            <a:spLocks noGrp="1"/>
          </p:cNvSpPr>
          <p:nvPr>
            <p:ph type="pic" sz="quarter" idx="13"/>
          </p:nvPr>
        </p:nvSpPr>
        <p:spPr>
          <a:xfrm>
            <a:off x="10133588" y="561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21403A13-F195-405D-B352-4B77969E358B}"/>
              </a:ext>
            </a:extLst>
          </p:cNvPr>
          <p:cNvSpPr>
            <a:spLocks noGrp="1"/>
          </p:cNvSpPr>
          <p:nvPr>
            <p:ph type="pic" sz="quarter" idx="14"/>
          </p:nvPr>
        </p:nvSpPr>
        <p:spPr>
          <a:xfrm>
            <a:off x="7421034" y="2847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7" name="Picture Placeholder 33">
            <a:extLst>
              <a:ext uri="{FF2B5EF4-FFF2-40B4-BE49-F238E27FC236}">
                <a16:creationId xmlns:a16="http://schemas.microsoft.com/office/drawing/2014/main" id="{390C9BE2-4328-41D9-82FB-F6FEE7026C55}"/>
              </a:ext>
            </a:extLst>
          </p:cNvPr>
          <p:cNvSpPr>
            <a:spLocks noGrp="1"/>
          </p:cNvSpPr>
          <p:nvPr>
            <p:ph type="pic" sz="quarter" idx="15"/>
          </p:nvPr>
        </p:nvSpPr>
        <p:spPr>
          <a:xfrm>
            <a:off x="10133588" y="5133678"/>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6168473" cy="562451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Text Placeholder 39">
            <a:extLst>
              <a:ext uri="{FF2B5EF4-FFF2-40B4-BE49-F238E27FC236}">
                <a16:creationId xmlns:a16="http://schemas.microsoft.com/office/drawing/2014/main" id="{1EE624A7-7FE4-44DC-B710-D995C25C9CEA}"/>
              </a:ext>
            </a:extLst>
          </p:cNvPr>
          <p:cNvSpPr>
            <a:spLocks noGrp="1"/>
          </p:cNvSpPr>
          <p:nvPr>
            <p:ph type="body" sz="quarter" idx="18" hasCustomPrompt="1"/>
          </p:nvPr>
        </p:nvSpPr>
        <p:spPr>
          <a:xfrm>
            <a:off x="6956242" y="215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8" name="Text Placeholder 39">
            <a:extLst>
              <a:ext uri="{FF2B5EF4-FFF2-40B4-BE49-F238E27FC236}">
                <a16:creationId xmlns:a16="http://schemas.microsoft.com/office/drawing/2014/main" id="{34CC27D1-7AB7-4922-81C5-41E9C01BAAE1}"/>
              </a:ext>
            </a:extLst>
          </p:cNvPr>
          <p:cNvSpPr>
            <a:spLocks noGrp="1"/>
          </p:cNvSpPr>
          <p:nvPr>
            <p:ph type="body" sz="quarter" idx="19" hasCustomPrompt="1"/>
          </p:nvPr>
        </p:nvSpPr>
        <p:spPr>
          <a:xfrm>
            <a:off x="9668059" y="2501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19" name="Text Placeholder 39">
            <a:extLst>
              <a:ext uri="{FF2B5EF4-FFF2-40B4-BE49-F238E27FC236}">
                <a16:creationId xmlns:a16="http://schemas.microsoft.com/office/drawing/2014/main" id="{03F0CFEB-33B8-47FE-BC44-44AF273543D5}"/>
              </a:ext>
            </a:extLst>
          </p:cNvPr>
          <p:cNvSpPr>
            <a:spLocks noGrp="1"/>
          </p:cNvSpPr>
          <p:nvPr>
            <p:ph type="body" sz="quarter" idx="20" hasCustomPrompt="1"/>
          </p:nvPr>
        </p:nvSpPr>
        <p:spPr>
          <a:xfrm>
            <a:off x="6956241" y="4787900"/>
            <a:ext cx="2336800" cy="1854200"/>
          </a:xfrm>
        </p:spPr>
        <p:txBody>
          <a:bodyPr anchor="ct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2014259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1A59197-7C21-44E6-8A97-DE0ABD1E6909}"/>
              </a:ext>
            </a:extLst>
          </p:cNvPr>
          <p:cNvSpPr/>
          <p:nvPr userDrawn="1"/>
        </p:nvSpPr>
        <p:spPr>
          <a:xfrm>
            <a:off x="0" y="0"/>
            <a:ext cx="64135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5016500" y="472281"/>
            <a:ext cx="7175500" cy="591343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p:nvPr>
        </p:nvSpPr>
        <p:spPr>
          <a:xfrm>
            <a:off x="371476" y="1779589"/>
            <a:ext cx="4416424" cy="2182811"/>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p:ph type="subTitle" idx="1"/>
          </p:nvPr>
        </p:nvSpPr>
        <p:spPr>
          <a:xfrm>
            <a:off x="371476" y="4079083"/>
            <a:ext cx="4416424" cy="976311"/>
          </a:xfr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Rectangle 7">
            <a:extLst>
              <a:ext uri="{FF2B5EF4-FFF2-40B4-BE49-F238E27FC236}">
                <a16:creationId xmlns:a16="http://schemas.microsoft.com/office/drawing/2014/main" id="{C1626B81-8882-4179-8C3A-BEA9BBEF2A62}"/>
              </a:ext>
            </a:extLst>
          </p:cNvPr>
          <p:cNvSpPr/>
          <p:nvPr userDrawn="1"/>
        </p:nvSpPr>
        <p:spPr>
          <a:xfrm>
            <a:off x="5021263" y="368300"/>
            <a:ext cx="3159760" cy="11668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248364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5" y="1233488"/>
            <a:ext cx="11520487" cy="304975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20" name="Picture Placeholder 33">
            <a:extLst>
              <a:ext uri="{FF2B5EF4-FFF2-40B4-BE49-F238E27FC236}">
                <a16:creationId xmlns:a16="http://schemas.microsoft.com/office/drawing/2014/main" id="{917F3183-F8DC-409E-BDAF-E3190E5CC10A}"/>
              </a:ext>
            </a:extLst>
          </p:cNvPr>
          <p:cNvSpPr>
            <a:spLocks noGrp="1"/>
          </p:cNvSpPr>
          <p:nvPr>
            <p:ph type="pic" sz="quarter" idx="13"/>
          </p:nvPr>
        </p:nvSpPr>
        <p:spPr>
          <a:xfrm>
            <a:off x="1466711"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5" name="Picture Placeholder 33">
            <a:extLst>
              <a:ext uri="{FF2B5EF4-FFF2-40B4-BE49-F238E27FC236}">
                <a16:creationId xmlns:a16="http://schemas.microsoft.com/office/drawing/2014/main" id="{8DCF90EE-8A0F-46BB-A8EC-27CB7826EB0D}"/>
              </a:ext>
            </a:extLst>
          </p:cNvPr>
          <p:cNvSpPr>
            <a:spLocks noGrp="1"/>
          </p:cNvSpPr>
          <p:nvPr>
            <p:ph type="pic" sz="quarter" idx="17"/>
          </p:nvPr>
        </p:nvSpPr>
        <p:spPr>
          <a:xfrm>
            <a:off x="4108135"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6" name="Picture Placeholder 33">
            <a:extLst>
              <a:ext uri="{FF2B5EF4-FFF2-40B4-BE49-F238E27FC236}">
                <a16:creationId xmlns:a16="http://schemas.microsoft.com/office/drawing/2014/main" id="{4B6BCE84-A7A7-4701-966F-9F969C523C51}"/>
              </a:ext>
            </a:extLst>
          </p:cNvPr>
          <p:cNvSpPr>
            <a:spLocks noGrp="1"/>
          </p:cNvSpPr>
          <p:nvPr>
            <p:ph type="pic" sz="quarter" idx="18"/>
          </p:nvPr>
        </p:nvSpPr>
        <p:spPr>
          <a:xfrm>
            <a:off x="674955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27" name="Picture Placeholder 33">
            <a:extLst>
              <a:ext uri="{FF2B5EF4-FFF2-40B4-BE49-F238E27FC236}">
                <a16:creationId xmlns:a16="http://schemas.microsoft.com/office/drawing/2014/main" id="{2F810615-16AA-4D3F-93BB-1074BABE1234}"/>
              </a:ext>
            </a:extLst>
          </p:cNvPr>
          <p:cNvSpPr>
            <a:spLocks noGrp="1"/>
          </p:cNvSpPr>
          <p:nvPr>
            <p:ph type="pic" sz="quarter" idx="19"/>
          </p:nvPr>
        </p:nvSpPr>
        <p:spPr>
          <a:xfrm>
            <a:off x="9435088" y="2999731"/>
            <a:ext cx="1405742" cy="1162644"/>
          </a:xfrm>
        </p:spPr>
        <p:txBody>
          <a:bodyPr>
            <a:normAutofit/>
          </a:bodyPr>
          <a:lstStyle>
            <a:lvl1pPr marL="0" indent="0" algn="ctr">
              <a:buNone/>
              <a:defRPr sz="2000">
                <a:solidFill>
                  <a:schemeClr val="tx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9E999B4-BC91-4EF5-915C-59E58E141134}"/>
              </a:ext>
            </a:extLst>
          </p:cNvPr>
          <p:cNvSpPr/>
          <p:nvPr userDrawn="1"/>
        </p:nvSpPr>
        <p:spPr>
          <a:xfrm>
            <a:off x="979920" y="4514247"/>
            <a:ext cx="2379325" cy="16865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E3D72D1-545E-4FA9-B18F-DBE257DA9472}"/>
              </a:ext>
            </a:extLst>
          </p:cNvPr>
          <p:cNvSpPr/>
          <p:nvPr userDrawn="1"/>
        </p:nvSpPr>
        <p:spPr>
          <a:xfrm>
            <a:off x="3621344" y="4514247"/>
            <a:ext cx="2379325" cy="16865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A1FF2C74-7F94-4D15-9530-4844CA0ABABA}"/>
              </a:ext>
            </a:extLst>
          </p:cNvPr>
          <p:cNvSpPr/>
          <p:nvPr userDrawn="1"/>
        </p:nvSpPr>
        <p:spPr>
          <a:xfrm>
            <a:off x="6262766" y="4514247"/>
            <a:ext cx="2379325" cy="16865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D65048BF-5755-467D-94DA-799CD1A9ED70}"/>
              </a:ext>
            </a:extLst>
          </p:cNvPr>
          <p:cNvSpPr/>
          <p:nvPr userDrawn="1"/>
        </p:nvSpPr>
        <p:spPr>
          <a:xfrm>
            <a:off x="8904188" y="4514247"/>
            <a:ext cx="2379325" cy="16865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 Placeholder 39">
            <a:extLst>
              <a:ext uri="{FF2B5EF4-FFF2-40B4-BE49-F238E27FC236}">
                <a16:creationId xmlns:a16="http://schemas.microsoft.com/office/drawing/2014/main" id="{3C8488B4-AC1B-43A6-A416-3F5BC72456F9}"/>
              </a:ext>
            </a:extLst>
          </p:cNvPr>
          <p:cNvSpPr>
            <a:spLocks noGrp="1"/>
          </p:cNvSpPr>
          <p:nvPr>
            <p:ph type="body" sz="quarter" idx="20" hasCustomPrompt="1"/>
          </p:nvPr>
        </p:nvSpPr>
        <p:spPr>
          <a:xfrm>
            <a:off x="1091465"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950DB978-3832-472D-9958-42D6A712EA6B}"/>
              </a:ext>
            </a:extLst>
          </p:cNvPr>
          <p:cNvSpPr>
            <a:spLocks noGrp="1"/>
          </p:cNvSpPr>
          <p:nvPr>
            <p:ph type="body" sz="quarter" idx="21" hasCustomPrompt="1"/>
          </p:nvPr>
        </p:nvSpPr>
        <p:spPr>
          <a:xfrm>
            <a:off x="3732888"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7A9C8821-D3DD-40C3-83BD-38D190405711}"/>
              </a:ext>
            </a:extLst>
          </p:cNvPr>
          <p:cNvSpPr>
            <a:spLocks noGrp="1"/>
          </p:cNvSpPr>
          <p:nvPr>
            <p:ph type="body" sz="quarter" idx="22" hasCustomPrompt="1"/>
          </p:nvPr>
        </p:nvSpPr>
        <p:spPr>
          <a:xfrm>
            <a:off x="6374310"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C3FC554A-BF67-40BD-BD4F-B2EA17BBDBC1}"/>
              </a:ext>
            </a:extLst>
          </p:cNvPr>
          <p:cNvSpPr>
            <a:spLocks noGrp="1"/>
          </p:cNvSpPr>
          <p:nvPr>
            <p:ph type="body" sz="quarter" idx="23" hasCustomPrompt="1"/>
          </p:nvPr>
        </p:nvSpPr>
        <p:spPr>
          <a:xfrm>
            <a:off x="9015732" y="4598182"/>
            <a:ext cx="2156235" cy="1330436"/>
          </a:xfrm>
        </p:spPr>
        <p:txBody>
          <a:bodyPr>
            <a:noAutofit/>
          </a:bodyPr>
          <a:lstStyle>
            <a:lvl1pPr marL="0" indent="0" algn="ctr">
              <a:buNone/>
              <a:defRPr sz="1800">
                <a:solidFill>
                  <a:schemeClr val="bg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cxnSp>
        <p:nvCxnSpPr>
          <p:cNvPr id="6" name="Straight Connector 5">
            <a:extLst>
              <a:ext uri="{FF2B5EF4-FFF2-40B4-BE49-F238E27FC236}">
                <a16:creationId xmlns:a16="http://schemas.microsoft.com/office/drawing/2014/main" id="{62ECF54D-C7AE-4FFE-A9FA-ECD663CD2A09}"/>
              </a:ext>
            </a:extLst>
          </p:cNvPr>
          <p:cNvCxnSpPr>
            <a:cxnSpLocks/>
          </p:cNvCxnSpPr>
          <p:nvPr userDrawn="1"/>
        </p:nvCxnSpPr>
        <p:spPr>
          <a:xfrm>
            <a:off x="979920" y="4357837"/>
            <a:ext cx="237932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FB84BED-8481-4D23-AE06-31529215FE6C}"/>
              </a:ext>
            </a:extLst>
          </p:cNvPr>
          <p:cNvCxnSpPr>
            <a:cxnSpLocks/>
          </p:cNvCxnSpPr>
          <p:nvPr userDrawn="1"/>
        </p:nvCxnSpPr>
        <p:spPr>
          <a:xfrm>
            <a:off x="3621344" y="4357837"/>
            <a:ext cx="2379325"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A09D405-9228-4697-A91F-4E5A2B5B6512}"/>
              </a:ext>
            </a:extLst>
          </p:cNvPr>
          <p:cNvCxnSpPr>
            <a:cxnSpLocks/>
          </p:cNvCxnSpPr>
          <p:nvPr userDrawn="1"/>
        </p:nvCxnSpPr>
        <p:spPr>
          <a:xfrm>
            <a:off x="6262767" y="4357837"/>
            <a:ext cx="2379325"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45748A-37E1-4661-B50F-D1FCAF7F3088}"/>
              </a:ext>
            </a:extLst>
          </p:cNvPr>
          <p:cNvCxnSpPr>
            <a:cxnSpLocks/>
          </p:cNvCxnSpPr>
          <p:nvPr userDrawn="1"/>
        </p:nvCxnSpPr>
        <p:spPr>
          <a:xfrm>
            <a:off x="8904191" y="4357837"/>
            <a:ext cx="23793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7214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8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48" name="Picture Placeholder 6">
            <a:extLst>
              <a:ext uri="{FF2B5EF4-FFF2-40B4-BE49-F238E27FC236}">
                <a16:creationId xmlns:a16="http://schemas.microsoft.com/office/drawing/2014/main" id="{7E57D58E-479C-4409-8D5F-7CAC3178A771}"/>
              </a:ext>
            </a:extLst>
          </p:cNvPr>
          <p:cNvSpPr>
            <a:spLocks noGrp="1"/>
          </p:cNvSpPr>
          <p:nvPr>
            <p:ph type="pic" sz="quarter" idx="16"/>
          </p:nvPr>
        </p:nvSpPr>
        <p:spPr>
          <a:xfrm>
            <a:off x="371476" y="1233488"/>
            <a:ext cx="4140890" cy="5148262"/>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sp>
        <p:nvSpPr>
          <p:cNvPr id="18" name="Rectangle 17">
            <a:extLst>
              <a:ext uri="{FF2B5EF4-FFF2-40B4-BE49-F238E27FC236}">
                <a16:creationId xmlns:a16="http://schemas.microsoft.com/office/drawing/2014/main" id="{1DD2DC66-11E4-4714-A8DE-E8AC34D49655}"/>
              </a:ext>
            </a:extLst>
          </p:cNvPr>
          <p:cNvSpPr/>
          <p:nvPr userDrawn="1"/>
        </p:nvSpPr>
        <p:spPr>
          <a:xfrm>
            <a:off x="4615257" y="1233489"/>
            <a:ext cx="2371952" cy="51482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B6748F93-9B1D-4874-A164-A654BF7D6C8C}"/>
              </a:ext>
            </a:extLst>
          </p:cNvPr>
          <p:cNvGrpSpPr/>
          <p:nvPr userDrawn="1"/>
        </p:nvGrpSpPr>
        <p:grpSpPr>
          <a:xfrm>
            <a:off x="4842107" y="2462886"/>
            <a:ext cx="1918252" cy="2689468"/>
            <a:chOff x="4790661" y="2266122"/>
            <a:chExt cx="1918252" cy="2852530"/>
          </a:xfrm>
        </p:grpSpPr>
        <p:cxnSp>
          <p:nvCxnSpPr>
            <p:cNvPr id="4" name="Straight Connector 3">
              <a:extLst>
                <a:ext uri="{FF2B5EF4-FFF2-40B4-BE49-F238E27FC236}">
                  <a16:creationId xmlns:a16="http://schemas.microsoft.com/office/drawing/2014/main" id="{4AEF10CE-C943-4C6B-9DBF-5A0E63CDC89B}"/>
                </a:ext>
              </a:extLst>
            </p:cNvPr>
            <p:cNvCxnSpPr/>
            <p:nvPr userDrawn="1"/>
          </p:nvCxnSpPr>
          <p:spPr>
            <a:xfrm>
              <a:off x="4790661" y="226612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428B198-0637-4F15-900F-6709BFE4BDEA}"/>
                </a:ext>
              </a:extLst>
            </p:cNvPr>
            <p:cNvCxnSpPr/>
            <p:nvPr userDrawn="1"/>
          </p:nvCxnSpPr>
          <p:spPr>
            <a:xfrm>
              <a:off x="4790661" y="3692387"/>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F29A1B0-F4AB-4243-979A-50FADE3330EA}"/>
                </a:ext>
              </a:extLst>
            </p:cNvPr>
            <p:cNvCxnSpPr/>
            <p:nvPr userDrawn="1"/>
          </p:nvCxnSpPr>
          <p:spPr>
            <a:xfrm>
              <a:off x="4790661" y="5118652"/>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F894F998-0FDF-4CA2-802E-4FCFA7674171}"/>
              </a:ext>
            </a:extLst>
          </p:cNvPr>
          <p:cNvGrpSpPr/>
          <p:nvPr userDrawn="1"/>
        </p:nvGrpSpPr>
        <p:grpSpPr>
          <a:xfrm>
            <a:off x="7090100" y="2462886"/>
            <a:ext cx="4801862" cy="2689468"/>
            <a:chOff x="4790661" y="2266122"/>
            <a:chExt cx="1918252" cy="2852530"/>
          </a:xfrm>
        </p:grpSpPr>
        <p:cxnSp>
          <p:nvCxnSpPr>
            <p:cNvPr id="33" name="Straight Connector 32">
              <a:extLst>
                <a:ext uri="{FF2B5EF4-FFF2-40B4-BE49-F238E27FC236}">
                  <a16:creationId xmlns:a16="http://schemas.microsoft.com/office/drawing/2014/main" id="{C1F0C0C8-87C4-49FB-B35B-E937E9D0BEC5}"/>
                </a:ext>
              </a:extLst>
            </p:cNvPr>
            <p:cNvCxnSpPr/>
            <p:nvPr userDrawn="1"/>
          </p:nvCxnSpPr>
          <p:spPr>
            <a:xfrm>
              <a:off x="4790661" y="226612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4857C5D3-7E33-4894-8AC3-0FD1BEB12F40}"/>
                </a:ext>
              </a:extLst>
            </p:cNvPr>
            <p:cNvCxnSpPr/>
            <p:nvPr userDrawn="1"/>
          </p:nvCxnSpPr>
          <p:spPr>
            <a:xfrm>
              <a:off x="4790661" y="3692387"/>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00BA9F8-92BF-42F0-BD46-D9B7E7422F75}"/>
                </a:ext>
              </a:extLst>
            </p:cNvPr>
            <p:cNvCxnSpPr/>
            <p:nvPr userDrawn="1"/>
          </p:nvCxnSpPr>
          <p:spPr>
            <a:xfrm>
              <a:off x="4790661" y="5118652"/>
              <a:ext cx="191825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7166507" y="1463643"/>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179CBA0C-6465-4209-AF3F-548A57F20CE8}"/>
              </a:ext>
            </a:extLst>
          </p:cNvPr>
          <p:cNvSpPr>
            <a:spLocks noGrp="1"/>
          </p:cNvSpPr>
          <p:nvPr>
            <p:ph type="body" sz="quarter" idx="21" hasCustomPrompt="1"/>
          </p:nvPr>
        </p:nvSpPr>
        <p:spPr>
          <a:xfrm>
            <a:off x="7166507" y="27417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99852211-6BD9-4B69-BBC9-F2181F272D23}"/>
              </a:ext>
            </a:extLst>
          </p:cNvPr>
          <p:cNvSpPr>
            <a:spLocks noGrp="1"/>
          </p:cNvSpPr>
          <p:nvPr>
            <p:ph type="body" sz="quarter" idx="22" hasCustomPrompt="1"/>
          </p:nvPr>
        </p:nvSpPr>
        <p:spPr>
          <a:xfrm>
            <a:off x="7166507" y="4069997"/>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EF11D65-7095-41D2-9630-E2EB44552E58}"/>
              </a:ext>
            </a:extLst>
          </p:cNvPr>
          <p:cNvSpPr>
            <a:spLocks noGrp="1"/>
          </p:cNvSpPr>
          <p:nvPr>
            <p:ph type="body" sz="quarter" idx="23" hasCustomPrompt="1"/>
          </p:nvPr>
        </p:nvSpPr>
        <p:spPr>
          <a:xfrm>
            <a:off x="7166507" y="5394355"/>
            <a:ext cx="4725455" cy="758822"/>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5227571" y="1437538"/>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4" name="Picture Placeholder 33">
            <a:extLst>
              <a:ext uri="{FF2B5EF4-FFF2-40B4-BE49-F238E27FC236}">
                <a16:creationId xmlns:a16="http://schemas.microsoft.com/office/drawing/2014/main" id="{9A1BE0BE-1FFD-445C-B6BA-E4A602D22112}"/>
              </a:ext>
            </a:extLst>
          </p:cNvPr>
          <p:cNvSpPr>
            <a:spLocks noGrp="1"/>
          </p:cNvSpPr>
          <p:nvPr>
            <p:ph type="pic" sz="quarter" idx="24"/>
          </p:nvPr>
        </p:nvSpPr>
        <p:spPr>
          <a:xfrm>
            <a:off x="5227571" y="27156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5" name="Picture Placeholder 33">
            <a:extLst>
              <a:ext uri="{FF2B5EF4-FFF2-40B4-BE49-F238E27FC236}">
                <a16:creationId xmlns:a16="http://schemas.microsoft.com/office/drawing/2014/main" id="{B577AF17-6C7E-48B9-B267-0874B232A710}"/>
              </a:ext>
            </a:extLst>
          </p:cNvPr>
          <p:cNvSpPr>
            <a:spLocks noGrp="1"/>
          </p:cNvSpPr>
          <p:nvPr>
            <p:ph type="pic" sz="quarter" idx="25"/>
          </p:nvPr>
        </p:nvSpPr>
        <p:spPr>
          <a:xfrm>
            <a:off x="5227571" y="4043892"/>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46" name="Picture Placeholder 33">
            <a:extLst>
              <a:ext uri="{FF2B5EF4-FFF2-40B4-BE49-F238E27FC236}">
                <a16:creationId xmlns:a16="http://schemas.microsoft.com/office/drawing/2014/main" id="{98A01AB1-3434-46C7-B1B3-90AFD4B1799F}"/>
              </a:ext>
            </a:extLst>
          </p:cNvPr>
          <p:cNvSpPr>
            <a:spLocks noGrp="1"/>
          </p:cNvSpPr>
          <p:nvPr>
            <p:ph type="pic" sz="quarter" idx="26"/>
          </p:nvPr>
        </p:nvSpPr>
        <p:spPr>
          <a:xfrm>
            <a:off x="5227571" y="5368250"/>
            <a:ext cx="1147325" cy="811033"/>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72809251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9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1DD2DC66-11E4-4714-A8DE-E8AC34D49655}"/>
              </a:ext>
            </a:extLst>
          </p:cNvPr>
          <p:cNvSpPr/>
          <p:nvPr userDrawn="1"/>
        </p:nvSpPr>
        <p:spPr>
          <a:xfrm>
            <a:off x="371475" y="1233488"/>
            <a:ext cx="2293200"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AF541B1-4F4B-40BC-BF0B-B80864399D0C}"/>
              </a:ext>
            </a:extLst>
          </p:cNvPr>
          <p:cNvSpPr/>
          <p:nvPr userDrawn="1"/>
        </p:nvSpPr>
        <p:spPr>
          <a:xfrm>
            <a:off x="371475" y="3773172"/>
            <a:ext cx="2293200"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DB837A4A-8DA3-4F45-9468-2C7DE5B35803}"/>
              </a:ext>
            </a:extLst>
          </p:cNvPr>
          <p:cNvSpPr/>
          <p:nvPr userDrawn="1"/>
        </p:nvSpPr>
        <p:spPr>
          <a:xfrm>
            <a:off x="6170635" y="1233487"/>
            <a:ext cx="2294237"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9CA034F-F360-4CF5-B944-C16768254C5A}"/>
              </a:ext>
            </a:extLst>
          </p:cNvPr>
          <p:cNvSpPr/>
          <p:nvPr userDrawn="1"/>
        </p:nvSpPr>
        <p:spPr>
          <a:xfrm>
            <a:off x="6170635" y="3773171"/>
            <a:ext cx="2294237"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615473" y="1713955"/>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2" name="Rectangle 31">
            <a:extLst>
              <a:ext uri="{FF2B5EF4-FFF2-40B4-BE49-F238E27FC236}">
                <a16:creationId xmlns:a16="http://schemas.microsoft.com/office/drawing/2014/main" id="{ECA01639-D8FA-4F18-8FE5-E923F5A1BB48}"/>
              </a:ext>
            </a:extLst>
          </p:cNvPr>
          <p:cNvSpPr/>
          <p:nvPr userDrawn="1"/>
        </p:nvSpPr>
        <p:spPr>
          <a:xfrm>
            <a:off x="2730561"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AF02D09E-3C25-405E-BF24-A884A07C224A}"/>
              </a:ext>
            </a:extLst>
          </p:cNvPr>
          <p:cNvSpPr/>
          <p:nvPr userDrawn="1"/>
        </p:nvSpPr>
        <p:spPr>
          <a:xfrm>
            <a:off x="2730561"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 Placeholder 39">
            <a:extLst>
              <a:ext uri="{FF2B5EF4-FFF2-40B4-BE49-F238E27FC236}">
                <a16:creationId xmlns:a16="http://schemas.microsoft.com/office/drawing/2014/main" id="{9760B601-DCBC-47C8-95BE-A5DFCCBAD096}"/>
              </a:ext>
            </a:extLst>
          </p:cNvPr>
          <p:cNvSpPr>
            <a:spLocks noGrp="1"/>
          </p:cNvSpPr>
          <p:nvPr>
            <p:ph type="body" sz="quarter" idx="20" hasCustomPrompt="1"/>
          </p:nvPr>
        </p:nvSpPr>
        <p:spPr>
          <a:xfrm>
            <a:off x="2900245"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5" name="Text Placeholder 39">
            <a:extLst>
              <a:ext uri="{FF2B5EF4-FFF2-40B4-BE49-F238E27FC236}">
                <a16:creationId xmlns:a16="http://schemas.microsoft.com/office/drawing/2014/main" id="{33BDF68D-A417-4526-95BD-83DC0A4FA5B1}"/>
              </a:ext>
            </a:extLst>
          </p:cNvPr>
          <p:cNvSpPr>
            <a:spLocks noGrp="1"/>
          </p:cNvSpPr>
          <p:nvPr>
            <p:ph type="body" sz="quarter" idx="27" hasCustomPrompt="1"/>
          </p:nvPr>
        </p:nvSpPr>
        <p:spPr>
          <a:xfrm>
            <a:off x="2900245"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6" name="Rectangle 35">
            <a:extLst>
              <a:ext uri="{FF2B5EF4-FFF2-40B4-BE49-F238E27FC236}">
                <a16:creationId xmlns:a16="http://schemas.microsoft.com/office/drawing/2014/main" id="{1C6F0F84-9668-4EA8-A3F5-3AD5AED3EFDD}"/>
              </a:ext>
            </a:extLst>
          </p:cNvPr>
          <p:cNvSpPr/>
          <p:nvPr userDrawn="1"/>
        </p:nvSpPr>
        <p:spPr>
          <a:xfrm>
            <a:off x="8549714" y="1233488"/>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19CCCFCB-4EAD-47A3-8F4A-307EE022DD53}"/>
              </a:ext>
            </a:extLst>
          </p:cNvPr>
          <p:cNvSpPr/>
          <p:nvPr userDrawn="1"/>
        </p:nvSpPr>
        <p:spPr>
          <a:xfrm>
            <a:off x="8549714" y="3773171"/>
            <a:ext cx="3342248" cy="24276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ext Placeholder 39">
            <a:extLst>
              <a:ext uri="{FF2B5EF4-FFF2-40B4-BE49-F238E27FC236}">
                <a16:creationId xmlns:a16="http://schemas.microsoft.com/office/drawing/2014/main" id="{058CD71F-A7E3-4F68-ADE3-4E6B1BAE3129}"/>
              </a:ext>
            </a:extLst>
          </p:cNvPr>
          <p:cNvSpPr>
            <a:spLocks noGrp="1"/>
          </p:cNvSpPr>
          <p:nvPr>
            <p:ph type="body" sz="quarter" idx="28" hasCustomPrompt="1"/>
          </p:nvPr>
        </p:nvSpPr>
        <p:spPr>
          <a:xfrm>
            <a:off x="8719398" y="1460126"/>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0" name="Text Placeholder 39">
            <a:extLst>
              <a:ext uri="{FF2B5EF4-FFF2-40B4-BE49-F238E27FC236}">
                <a16:creationId xmlns:a16="http://schemas.microsoft.com/office/drawing/2014/main" id="{6EC40EC2-3775-4AF2-965D-0235107D8342}"/>
              </a:ext>
            </a:extLst>
          </p:cNvPr>
          <p:cNvSpPr>
            <a:spLocks noGrp="1"/>
          </p:cNvSpPr>
          <p:nvPr>
            <p:ph type="body" sz="quarter" idx="29" hasCustomPrompt="1"/>
          </p:nvPr>
        </p:nvSpPr>
        <p:spPr>
          <a:xfrm>
            <a:off x="8719398" y="3999809"/>
            <a:ext cx="3002880" cy="1974324"/>
          </a:xfrm>
        </p:spPr>
        <p:txBody>
          <a:bodyPr anchor="ctr">
            <a:noAutofit/>
          </a:bodyPr>
          <a:lstStyle>
            <a:lvl1pPr marL="0" indent="0" algn="l">
              <a:buNone/>
              <a:defRPr sz="1800">
                <a:solidFill>
                  <a:schemeClr val="tx1"/>
                </a:solidFill>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51" name="Picture Placeholder 33">
            <a:extLst>
              <a:ext uri="{FF2B5EF4-FFF2-40B4-BE49-F238E27FC236}">
                <a16:creationId xmlns:a16="http://schemas.microsoft.com/office/drawing/2014/main" id="{F196EA03-E36C-4E2A-A82F-8FA76EC2DBFC}"/>
              </a:ext>
            </a:extLst>
          </p:cNvPr>
          <p:cNvSpPr>
            <a:spLocks noGrp="1"/>
          </p:cNvSpPr>
          <p:nvPr>
            <p:ph type="pic" sz="quarter" idx="30"/>
          </p:nvPr>
        </p:nvSpPr>
        <p:spPr>
          <a:xfrm>
            <a:off x="615473"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2" name="Picture Placeholder 33">
            <a:extLst>
              <a:ext uri="{FF2B5EF4-FFF2-40B4-BE49-F238E27FC236}">
                <a16:creationId xmlns:a16="http://schemas.microsoft.com/office/drawing/2014/main" id="{9A754FAD-4B3A-4A76-9F0D-84DA72FD822B}"/>
              </a:ext>
            </a:extLst>
          </p:cNvPr>
          <p:cNvSpPr>
            <a:spLocks noGrp="1"/>
          </p:cNvSpPr>
          <p:nvPr>
            <p:ph type="pic" sz="quarter" idx="31"/>
          </p:nvPr>
        </p:nvSpPr>
        <p:spPr>
          <a:xfrm>
            <a:off x="6415151" y="4253638"/>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53" name="Picture Placeholder 33">
            <a:extLst>
              <a:ext uri="{FF2B5EF4-FFF2-40B4-BE49-F238E27FC236}">
                <a16:creationId xmlns:a16="http://schemas.microsoft.com/office/drawing/2014/main" id="{7A45718F-1012-47C4-BF29-7462E5C6CB90}"/>
              </a:ext>
            </a:extLst>
          </p:cNvPr>
          <p:cNvSpPr>
            <a:spLocks noGrp="1"/>
          </p:cNvSpPr>
          <p:nvPr>
            <p:ph type="pic" sz="quarter" idx="32"/>
          </p:nvPr>
        </p:nvSpPr>
        <p:spPr>
          <a:xfrm>
            <a:off x="6415151" y="1713954"/>
            <a:ext cx="1805204" cy="14666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62773224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0_Title Only">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D2DC66-11E4-4714-A8DE-E8AC34D49655}"/>
              </a:ext>
            </a:extLst>
          </p:cNvPr>
          <p:cNvSpPr/>
          <p:nvPr userDrawn="1"/>
        </p:nvSpPr>
        <p:spPr>
          <a:xfrm>
            <a:off x="371474" y="1660868"/>
            <a:ext cx="2686613" cy="2427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8CD9ECBB-3A0A-409C-B1C0-C8F4C3087894}"/>
              </a:ext>
            </a:extLst>
          </p:cNvPr>
          <p:cNvSpPr/>
          <p:nvPr userDrawn="1"/>
        </p:nvSpPr>
        <p:spPr>
          <a:xfrm>
            <a:off x="3316099" y="1660868"/>
            <a:ext cx="2686613" cy="24276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6FB4FA2C-0414-484D-95CD-C5E17E33E238}"/>
              </a:ext>
            </a:extLst>
          </p:cNvPr>
          <p:cNvSpPr/>
          <p:nvPr userDrawn="1"/>
        </p:nvSpPr>
        <p:spPr>
          <a:xfrm>
            <a:off x="6260723" y="1660868"/>
            <a:ext cx="2686613" cy="242760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8D0DE753-6478-4950-8F99-15952FCB6521}"/>
              </a:ext>
            </a:extLst>
          </p:cNvPr>
          <p:cNvSpPr/>
          <p:nvPr userDrawn="1"/>
        </p:nvSpPr>
        <p:spPr>
          <a:xfrm>
            <a:off x="9205348" y="1660868"/>
            <a:ext cx="2686613" cy="242760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761485"/>
            <a:ext cx="2494721" cy="2226366"/>
          </a:xfrm>
        </p:spPr>
        <p:txBody>
          <a:bodyPr>
            <a:normAutofit/>
          </a:bodyPr>
          <a:lstStyle>
            <a:lvl1pPr marL="0" indent="0" algn="ctr">
              <a:buNone/>
              <a:defRPr sz="1600">
                <a:solidFill>
                  <a:schemeClr val="bg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371474" y="4302782"/>
            <a:ext cx="2686613" cy="666781"/>
          </a:xfrm>
        </p:spPr>
        <p:txBody>
          <a:bodyPr anchor="t">
            <a:noAutofit/>
          </a:bodyPr>
          <a:lstStyle>
            <a:lvl1pPr marL="0" indent="0" algn="ctr">
              <a:buNone/>
              <a:defRPr sz="2000" b="1">
                <a:solidFill>
                  <a:schemeClr val="accent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371474"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316099" y="4302782"/>
            <a:ext cx="2686613" cy="666781"/>
          </a:xfrm>
        </p:spPr>
        <p:txBody>
          <a:bodyPr anchor="t">
            <a:noAutofit/>
          </a:bodyPr>
          <a:lstStyle>
            <a:lvl1pPr marL="0" indent="0" algn="ctr">
              <a:buNone/>
              <a:defRPr sz="2000" b="1">
                <a:solidFill>
                  <a:schemeClr val="accent2"/>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316099"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260723" y="4302782"/>
            <a:ext cx="2686613" cy="666781"/>
          </a:xfrm>
        </p:spPr>
        <p:txBody>
          <a:bodyPr anchor="t">
            <a:noAutofit/>
          </a:bodyPr>
          <a:lstStyle>
            <a:lvl1pPr marL="0" indent="0" algn="ctr">
              <a:buNone/>
              <a:defRPr sz="2000" b="1">
                <a:solidFill>
                  <a:schemeClr val="accent4"/>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260723"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205350" y="4302782"/>
            <a:ext cx="2686613" cy="666781"/>
          </a:xfrm>
        </p:spPr>
        <p:txBody>
          <a:bodyPr anchor="t">
            <a:noAutofit/>
          </a:bodyPr>
          <a:lstStyle>
            <a:lvl1pPr marL="0" indent="0" algn="ctr">
              <a:buNone/>
              <a:defRPr sz="2000" b="1">
                <a:solidFill>
                  <a:schemeClr val="accent6"/>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205350" y="5058156"/>
            <a:ext cx="2686613" cy="666781"/>
          </a:xfrm>
        </p:spPr>
        <p:txBody>
          <a:bodyPr anchor="t">
            <a:noAutofit/>
          </a:bodyPr>
          <a:lstStyle>
            <a:lvl1pPr marL="0" indent="0" algn="ctr">
              <a:buNone/>
              <a:defRPr sz="1600" b="0">
                <a:solidFill>
                  <a:schemeClr val="tx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188473430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1_Title Only">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BB81E01-55F6-44A7-8ACB-B172EA0F9FB3}"/>
              </a:ext>
            </a:extLst>
          </p:cNvPr>
          <p:cNvSpPr/>
          <p:nvPr userDrawn="1"/>
        </p:nvSpPr>
        <p:spPr>
          <a:xfrm>
            <a:off x="467420" y="3895002"/>
            <a:ext cx="2494721" cy="2067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FAD85DF7-0BE8-4B88-98A1-F5062CDAA964}"/>
              </a:ext>
            </a:extLst>
          </p:cNvPr>
          <p:cNvSpPr/>
          <p:nvPr userDrawn="1"/>
        </p:nvSpPr>
        <p:spPr>
          <a:xfrm>
            <a:off x="3412044" y="3895002"/>
            <a:ext cx="2494721" cy="20672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F69394C-95D0-4D10-A34D-A35EF27D2806}"/>
              </a:ext>
            </a:extLst>
          </p:cNvPr>
          <p:cNvSpPr/>
          <p:nvPr userDrawn="1"/>
        </p:nvSpPr>
        <p:spPr>
          <a:xfrm>
            <a:off x="6356668" y="3895002"/>
            <a:ext cx="2494721" cy="2067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86DBF753-694A-4503-A33B-73C09E8EE3A5}"/>
              </a:ext>
            </a:extLst>
          </p:cNvPr>
          <p:cNvSpPr/>
          <p:nvPr userDrawn="1"/>
        </p:nvSpPr>
        <p:spPr>
          <a:xfrm>
            <a:off x="9301294" y="3895002"/>
            <a:ext cx="2494721" cy="206723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Picture Placeholder 33">
            <a:extLst>
              <a:ext uri="{FF2B5EF4-FFF2-40B4-BE49-F238E27FC236}">
                <a16:creationId xmlns:a16="http://schemas.microsoft.com/office/drawing/2014/main" id="{1644FD94-AD03-4C4F-A1A5-085DD8F56646}"/>
              </a:ext>
            </a:extLst>
          </p:cNvPr>
          <p:cNvSpPr>
            <a:spLocks noGrp="1"/>
          </p:cNvSpPr>
          <p:nvPr>
            <p:ph type="pic" sz="quarter" idx="13"/>
          </p:nvPr>
        </p:nvSpPr>
        <p:spPr>
          <a:xfrm>
            <a:off x="467420"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8" name="Picture Placeholder 33">
            <a:extLst>
              <a:ext uri="{FF2B5EF4-FFF2-40B4-BE49-F238E27FC236}">
                <a16:creationId xmlns:a16="http://schemas.microsoft.com/office/drawing/2014/main" id="{85BB27A3-DB87-46F4-8CA4-3C04A088E787}"/>
              </a:ext>
            </a:extLst>
          </p:cNvPr>
          <p:cNvSpPr>
            <a:spLocks noGrp="1"/>
          </p:cNvSpPr>
          <p:nvPr>
            <p:ph type="pic" sz="quarter" idx="21"/>
          </p:nvPr>
        </p:nvSpPr>
        <p:spPr>
          <a:xfrm>
            <a:off x="3412045"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29" name="Picture Placeholder 33">
            <a:extLst>
              <a:ext uri="{FF2B5EF4-FFF2-40B4-BE49-F238E27FC236}">
                <a16:creationId xmlns:a16="http://schemas.microsoft.com/office/drawing/2014/main" id="{F356E399-83ED-4937-A1CC-F591866C0E8C}"/>
              </a:ext>
            </a:extLst>
          </p:cNvPr>
          <p:cNvSpPr>
            <a:spLocks noGrp="1"/>
          </p:cNvSpPr>
          <p:nvPr>
            <p:ph type="pic" sz="quarter" idx="22"/>
          </p:nvPr>
        </p:nvSpPr>
        <p:spPr>
          <a:xfrm>
            <a:off x="6356669"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0" name="Picture Placeholder 33">
            <a:extLst>
              <a:ext uri="{FF2B5EF4-FFF2-40B4-BE49-F238E27FC236}">
                <a16:creationId xmlns:a16="http://schemas.microsoft.com/office/drawing/2014/main" id="{0967254B-CF1D-4F0D-A7F6-EC4E117B7509}"/>
              </a:ext>
            </a:extLst>
          </p:cNvPr>
          <p:cNvSpPr>
            <a:spLocks noGrp="1"/>
          </p:cNvSpPr>
          <p:nvPr>
            <p:ph type="pic" sz="quarter" idx="23"/>
          </p:nvPr>
        </p:nvSpPr>
        <p:spPr>
          <a:xfrm>
            <a:off x="9301294" y="1522949"/>
            <a:ext cx="2494721" cy="2226366"/>
          </a:xfrm>
        </p:spPr>
        <p:txBody>
          <a:bodyPr>
            <a:normAutofit/>
          </a:bodyPr>
          <a:lstStyle>
            <a:lvl1pPr marL="0" indent="0" algn="ctr">
              <a:buNone/>
              <a:defRPr sz="1600">
                <a:solidFill>
                  <a:schemeClr val="tx1"/>
                </a:solidFill>
              </a:defRPr>
            </a:lvl1pPr>
          </a:lstStyle>
          <a:p>
            <a:r>
              <a:rPr lang="en-US"/>
              <a:t>Click icon to add picture</a:t>
            </a:r>
            <a:endParaRPr lang="en-US" dirty="0"/>
          </a:p>
        </p:txBody>
      </p:sp>
      <p:sp>
        <p:nvSpPr>
          <p:cNvPr id="31" name="Text Placeholder 39">
            <a:extLst>
              <a:ext uri="{FF2B5EF4-FFF2-40B4-BE49-F238E27FC236}">
                <a16:creationId xmlns:a16="http://schemas.microsoft.com/office/drawing/2014/main" id="{0CEF6C35-6F7B-43AD-9E4D-44C2F8A7DFAC}"/>
              </a:ext>
            </a:extLst>
          </p:cNvPr>
          <p:cNvSpPr>
            <a:spLocks noGrp="1"/>
          </p:cNvSpPr>
          <p:nvPr>
            <p:ph type="body" sz="quarter" idx="20" hasCustomPrompt="1"/>
          </p:nvPr>
        </p:nvSpPr>
        <p:spPr>
          <a:xfrm>
            <a:off x="604610"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3" name="Text Placeholder 39">
            <a:extLst>
              <a:ext uri="{FF2B5EF4-FFF2-40B4-BE49-F238E27FC236}">
                <a16:creationId xmlns:a16="http://schemas.microsoft.com/office/drawing/2014/main" id="{44EF032C-161A-4C58-B624-66488C255E1F}"/>
              </a:ext>
            </a:extLst>
          </p:cNvPr>
          <p:cNvSpPr>
            <a:spLocks noGrp="1"/>
          </p:cNvSpPr>
          <p:nvPr>
            <p:ph type="body" sz="quarter" idx="24" hasCustomPrompt="1"/>
          </p:nvPr>
        </p:nvSpPr>
        <p:spPr>
          <a:xfrm>
            <a:off x="604610"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7" name="Text Placeholder 39">
            <a:extLst>
              <a:ext uri="{FF2B5EF4-FFF2-40B4-BE49-F238E27FC236}">
                <a16:creationId xmlns:a16="http://schemas.microsoft.com/office/drawing/2014/main" id="{ACF86334-F4A8-4CCD-944F-524700CD8386}"/>
              </a:ext>
            </a:extLst>
          </p:cNvPr>
          <p:cNvSpPr>
            <a:spLocks noGrp="1"/>
          </p:cNvSpPr>
          <p:nvPr>
            <p:ph type="body" sz="quarter" idx="25" hasCustomPrompt="1"/>
          </p:nvPr>
        </p:nvSpPr>
        <p:spPr>
          <a:xfrm>
            <a:off x="3549235"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38" name="Text Placeholder 39">
            <a:extLst>
              <a:ext uri="{FF2B5EF4-FFF2-40B4-BE49-F238E27FC236}">
                <a16:creationId xmlns:a16="http://schemas.microsoft.com/office/drawing/2014/main" id="{135B4AC9-821C-4D70-8A4A-1992394DE432}"/>
              </a:ext>
            </a:extLst>
          </p:cNvPr>
          <p:cNvSpPr>
            <a:spLocks noGrp="1"/>
          </p:cNvSpPr>
          <p:nvPr>
            <p:ph type="body" sz="quarter" idx="26" hasCustomPrompt="1"/>
          </p:nvPr>
        </p:nvSpPr>
        <p:spPr>
          <a:xfrm>
            <a:off x="3549235"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0" name="Text Placeholder 39">
            <a:extLst>
              <a:ext uri="{FF2B5EF4-FFF2-40B4-BE49-F238E27FC236}">
                <a16:creationId xmlns:a16="http://schemas.microsoft.com/office/drawing/2014/main" id="{D2CF516C-7598-43D3-95E9-5633F8F4469B}"/>
              </a:ext>
            </a:extLst>
          </p:cNvPr>
          <p:cNvSpPr>
            <a:spLocks noGrp="1"/>
          </p:cNvSpPr>
          <p:nvPr>
            <p:ph type="body" sz="quarter" idx="27" hasCustomPrompt="1"/>
          </p:nvPr>
        </p:nvSpPr>
        <p:spPr>
          <a:xfrm>
            <a:off x="6493859"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1" name="Text Placeholder 39">
            <a:extLst>
              <a:ext uri="{FF2B5EF4-FFF2-40B4-BE49-F238E27FC236}">
                <a16:creationId xmlns:a16="http://schemas.microsoft.com/office/drawing/2014/main" id="{12A6084C-5383-4EFC-8D49-33C5B61E6492}"/>
              </a:ext>
            </a:extLst>
          </p:cNvPr>
          <p:cNvSpPr>
            <a:spLocks noGrp="1"/>
          </p:cNvSpPr>
          <p:nvPr>
            <p:ph type="body" sz="quarter" idx="28" hasCustomPrompt="1"/>
          </p:nvPr>
        </p:nvSpPr>
        <p:spPr>
          <a:xfrm>
            <a:off x="6493859"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2" name="Text Placeholder 39">
            <a:extLst>
              <a:ext uri="{FF2B5EF4-FFF2-40B4-BE49-F238E27FC236}">
                <a16:creationId xmlns:a16="http://schemas.microsoft.com/office/drawing/2014/main" id="{EFC5493B-D3CF-41B9-A996-7FBE932504B8}"/>
              </a:ext>
            </a:extLst>
          </p:cNvPr>
          <p:cNvSpPr>
            <a:spLocks noGrp="1"/>
          </p:cNvSpPr>
          <p:nvPr>
            <p:ph type="body" sz="quarter" idx="29" hasCustomPrompt="1"/>
          </p:nvPr>
        </p:nvSpPr>
        <p:spPr>
          <a:xfrm>
            <a:off x="9438486" y="4123880"/>
            <a:ext cx="2220341" cy="666781"/>
          </a:xfrm>
        </p:spPr>
        <p:txBody>
          <a:bodyPr anchor="t">
            <a:noAutofit/>
          </a:bodyPr>
          <a:lstStyle>
            <a:lvl1pPr marL="0" indent="0" algn="ctr">
              <a:buNone/>
              <a:defRPr sz="2000" b="1">
                <a:solidFill>
                  <a:schemeClr val="bg1"/>
                </a:solidFill>
                <a:latin typeface="+mj-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
        <p:nvSpPr>
          <p:cNvPr id="44" name="Text Placeholder 39">
            <a:extLst>
              <a:ext uri="{FF2B5EF4-FFF2-40B4-BE49-F238E27FC236}">
                <a16:creationId xmlns:a16="http://schemas.microsoft.com/office/drawing/2014/main" id="{33A98F60-C169-44C1-9654-2239C9C1F29A}"/>
              </a:ext>
            </a:extLst>
          </p:cNvPr>
          <p:cNvSpPr>
            <a:spLocks noGrp="1"/>
          </p:cNvSpPr>
          <p:nvPr>
            <p:ph type="body" sz="quarter" idx="30" hasCustomPrompt="1"/>
          </p:nvPr>
        </p:nvSpPr>
        <p:spPr>
          <a:xfrm>
            <a:off x="9438486" y="4879254"/>
            <a:ext cx="2220341" cy="666781"/>
          </a:xfrm>
        </p:spPr>
        <p:txBody>
          <a:bodyPr anchor="t">
            <a:noAutofit/>
          </a:bodyPr>
          <a:lstStyle>
            <a:lvl1pPr marL="0" indent="0" algn="ctr">
              <a:buNone/>
              <a:defRPr sz="1600" b="0">
                <a:solidFill>
                  <a:schemeClr val="bg1"/>
                </a:solidFill>
                <a:latin typeface="+mn-lt"/>
              </a:defRPr>
            </a:lvl1pPr>
            <a:lvl2pPr marL="457200" indent="0">
              <a:buNone/>
              <a:defRPr sz="1600">
                <a:solidFill>
                  <a:schemeClr val="bg1"/>
                </a:solidFill>
              </a:defRPr>
            </a:lvl2pPr>
            <a:lvl3pPr marL="914400" indent="0">
              <a:buNone/>
              <a:defRPr sz="1400">
                <a:solidFill>
                  <a:schemeClr val="bg1"/>
                </a:solidFill>
              </a:defRPr>
            </a:lvl3pPr>
            <a:lvl4pPr marL="1371600" indent="0">
              <a:buNone/>
              <a:defRPr sz="1200">
                <a:solidFill>
                  <a:schemeClr val="bg1"/>
                </a:solidFill>
              </a:defRPr>
            </a:lvl4pPr>
            <a:lvl5pPr marL="1828800" indent="0">
              <a:buNone/>
              <a:defRPr sz="1200">
                <a:solidFill>
                  <a:schemeClr val="bg1"/>
                </a:solidFill>
              </a:defRPr>
            </a:lvl5pPr>
          </a:lstStyle>
          <a:p>
            <a:pPr lvl="0"/>
            <a:r>
              <a:rPr lang="en-US" dirty="0"/>
              <a:t>Add your text here</a:t>
            </a:r>
          </a:p>
        </p:txBody>
      </p:sp>
    </p:spTree>
    <p:extLst>
      <p:ext uri="{BB962C8B-B14F-4D97-AF65-F5344CB8AC3E}">
        <p14:creationId xmlns:p14="http://schemas.microsoft.com/office/powerpoint/2010/main" val="5653828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4900613" y="1233488"/>
            <a:ext cx="6991350" cy="4967287"/>
          </a:xfrm>
        </p:spPr>
        <p:txBody>
          <a:bodyPr>
            <a:normAutofit/>
          </a:bodyPr>
          <a:lstStyle>
            <a:lvl1pPr marL="0" indent="0" algn="ctr">
              <a:buNone/>
              <a:defRPr sz="2000"/>
            </a:lvl1pPr>
          </a:lstStyle>
          <a:p>
            <a:r>
              <a:rPr lang="en-US"/>
              <a:t>Click icon to add chart</a:t>
            </a:r>
            <a:endParaRPr lang="en-US" dirty="0"/>
          </a:p>
        </p:txBody>
      </p:sp>
      <p:sp>
        <p:nvSpPr>
          <p:cNvPr id="25" name="Rectangle 24">
            <a:extLst>
              <a:ext uri="{FF2B5EF4-FFF2-40B4-BE49-F238E27FC236}">
                <a16:creationId xmlns:a16="http://schemas.microsoft.com/office/drawing/2014/main" id="{D928258E-48B5-471F-BC61-B45FB2CA51BA}"/>
              </a:ext>
            </a:extLst>
          </p:cNvPr>
          <p:cNvSpPr/>
          <p:nvPr userDrawn="1"/>
        </p:nvSpPr>
        <p:spPr>
          <a:xfrm>
            <a:off x="371474" y="1233488"/>
            <a:ext cx="4419187" cy="49672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9867FAC3-5109-4D5D-8105-FC48313396C4}"/>
              </a:ext>
            </a:extLst>
          </p:cNvPr>
          <p:cNvSpPr>
            <a:spLocks noGrp="1"/>
          </p:cNvSpPr>
          <p:nvPr>
            <p:ph type="body" sz="quarter" idx="14"/>
          </p:nvPr>
        </p:nvSpPr>
        <p:spPr>
          <a:xfrm>
            <a:off x="546100" y="1450975"/>
            <a:ext cx="4065588" cy="4552950"/>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6796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11520488" cy="4967287"/>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25895297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4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71475" y="1233488"/>
            <a:ext cx="7450621" cy="4967287"/>
          </a:xfrm>
        </p:spPr>
        <p:txBody>
          <a:bodyPr>
            <a:normAutofit/>
          </a:bodyPr>
          <a:lstStyle>
            <a:lvl1pPr marL="0" indent="0" algn="ctr">
              <a:buNone/>
              <a:defRPr sz="2000"/>
            </a:lvl1pPr>
          </a:lstStyle>
          <a:p>
            <a:r>
              <a:rPr lang="en-US"/>
              <a:t>Click icon to add chart</a:t>
            </a:r>
            <a:endParaRPr lang="en-US" dirty="0"/>
          </a:p>
        </p:txBody>
      </p:sp>
      <p:sp>
        <p:nvSpPr>
          <p:cNvPr id="5" name="Picture Placeholder 4">
            <a:extLst>
              <a:ext uri="{FF2B5EF4-FFF2-40B4-BE49-F238E27FC236}">
                <a16:creationId xmlns:a16="http://schemas.microsoft.com/office/drawing/2014/main" id="{F1D1D3DC-359F-47D3-A498-6E5DEF615BD3}"/>
              </a:ext>
            </a:extLst>
          </p:cNvPr>
          <p:cNvSpPr>
            <a:spLocks noGrp="1"/>
          </p:cNvSpPr>
          <p:nvPr>
            <p:ph type="pic" sz="quarter" idx="14"/>
          </p:nvPr>
        </p:nvSpPr>
        <p:spPr>
          <a:xfrm>
            <a:off x="7940675" y="1233488"/>
            <a:ext cx="3951288" cy="4967287"/>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384059300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5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381415" y="1233488"/>
            <a:ext cx="5512490" cy="4967287"/>
          </a:xfrm>
        </p:spPr>
        <p:txBody>
          <a:bodyPr>
            <a:normAutofit/>
          </a:bodyPr>
          <a:lstStyle>
            <a:lvl1pPr marL="0" indent="0" algn="ctr">
              <a:buNone/>
              <a:defRPr sz="2000"/>
            </a:lvl1pPr>
          </a:lstStyle>
          <a:p>
            <a:r>
              <a:rPr lang="en-US"/>
              <a:t>Click icon to add chart</a:t>
            </a:r>
            <a:endParaRPr lang="en-US" dirty="0"/>
          </a:p>
        </p:txBody>
      </p:sp>
      <p:sp>
        <p:nvSpPr>
          <p:cNvPr id="7" name="Chart Placeholder 3">
            <a:extLst>
              <a:ext uri="{FF2B5EF4-FFF2-40B4-BE49-F238E27FC236}">
                <a16:creationId xmlns:a16="http://schemas.microsoft.com/office/drawing/2014/main" id="{6750280A-6976-42F9-B984-8601DD1972DC}"/>
              </a:ext>
            </a:extLst>
          </p:cNvPr>
          <p:cNvSpPr>
            <a:spLocks noGrp="1"/>
          </p:cNvSpPr>
          <p:nvPr>
            <p:ph type="chart" sz="quarter" idx="14"/>
          </p:nvPr>
        </p:nvSpPr>
        <p:spPr>
          <a:xfrm>
            <a:off x="6379473" y="1233488"/>
            <a:ext cx="5512490" cy="4967287"/>
          </a:xfrm>
        </p:spPr>
        <p:txBody>
          <a:bodyPr>
            <a:normAutofit/>
          </a:bodyPr>
          <a:lstStyle>
            <a:lvl1pPr marL="0" indent="0" algn="ctr">
              <a:buNone/>
              <a:defRPr sz="2000"/>
            </a:lvl1pPr>
          </a:lstStyle>
          <a:p>
            <a:r>
              <a:rPr lang="en-US"/>
              <a:t>Click icon to add chart</a:t>
            </a:r>
            <a:endParaRPr lang="en-US" dirty="0"/>
          </a:p>
        </p:txBody>
      </p:sp>
      <p:cxnSp>
        <p:nvCxnSpPr>
          <p:cNvPr id="6" name="Straight Connector 5">
            <a:extLst>
              <a:ext uri="{FF2B5EF4-FFF2-40B4-BE49-F238E27FC236}">
                <a16:creationId xmlns:a16="http://schemas.microsoft.com/office/drawing/2014/main" id="{5E63221D-DF23-4F80-AB42-A74C1B1CB425}"/>
              </a:ext>
            </a:extLst>
          </p:cNvPr>
          <p:cNvCxnSpPr/>
          <p:nvPr userDrawn="1"/>
        </p:nvCxnSpPr>
        <p:spPr>
          <a:xfrm>
            <a:off x="6125817" y="1233488"/>
            <a:ext cx="0" cy="49672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5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6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B3C88-F13B-4B5F-920D-B4EFFAA592E5}"/>
              </a:ext>
            </a:extLst>
          </p:cNvPr>
          <p:cNvSpPr>
            <a:spLocks noGrp="1"/>
          </p:cNvSpPr>
          <p:nvPr>
            <p:ph type="title"/>
          </p:nvPr>
        </p:nvSpPr>
        <p:spPr>
          <a:xfrm>
            <a:off x="371475" y="260351"/>
            <a:ext cx="11520488" cy="758824"/>
          </a:xfrm>
        </p:spPr>
        <p:txBody>
          <a:bodyPr/>
          <a:lstStyle/>
          <a:p>
            <a:r>
              <a:rPr lang="en-US"/>
              <a:t>Click to edit Master title style</a:t>
            </a:r>
            <a:endParaRPr lang="en-US" dirty="0"/>
          </a:p>
        </p:txBody>
      </p:sp>
      <p:sp>
        <p:nvSpPr>
          <p:cNvPr id="17" name="Slide Number Placeholder 4">
            <a:extLst>
              <a:ext uri="{FF2B5EF4-FFF2-40B4-BE49-F238E27FC236}">
                <a16:creationId xmlns:a16="http://schemas.microsoft.com/office/drawing/2014/main" id="{76336E3A-55EE-4423-B1AA-7489CA988813}"/>
              </a:ext>
            </a:extLst>
          </p:cNvPr>
          <p:cNvSpPr>
            <a:spLocks noGrp="1"/>
          </p:cNvSpPr>
          <p:nvPr>
            <p:ph type="sldNum" sz="quarter" idx="12"/>
          </p:nvPr>
        </p:nvSpPr>
        <p:spPr>
          <a:xfrm>
            <a:off x="11518900" y="6581978"/>
            <a:ext cx="373062" cy="206104"/>
          </a:xfrm>
        </p:spPr>
        <p:txBody>
          <a:bodyPr/>
          <a:lstStyle/>
          <a:p>
            <a:fld id="{03DC2DEF-D2FE-4B45-ABA4-9F153FD1C98A}" type="slidenum">
              <a:rPr lang="en-US" smtClean="0"/>
              <a:t>‹#›</a:t>
            </a:fld>
            <a:endParaRPr lang="en-US" dirty="0"/>
          </a:p>
        </p:txBody>
      </p:sp>
      <p:cxnSp>
        <p:nvCxnSpPr>
          <p:cNvPr id="24" name="Straight Connector 23">
            <a:extLst>
              <a:ext uri="{FF2B5EF4-FFF2-40B4-BE49-F238E27FC236}">
                <a16:creationId xmlns:a16="http://schemas.microsoft.com/office/drawing/2014/main" id="{0C61EA57-B8EA-4589-A9DD-E25F300D5AFD}"/>
              </a:ext>
            </a:extLst>
          </p:cNvPr>
          <p:cNvCxnSpPr/>
          <p:nvPr userDrawn="1"/>
        </p:nvCxnSpPr>
        <p:spPr>
          <a:xfrm>
            <a:off x="4790661" y="6917634"/>
            <a:ext cx="1918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Chart Placeholder 3">
            <a:extLst>
              <a:ext uri="{FF2B5EF4-FFF2-40B4-BE49-F238E27FC236}">
                <a16:creationId xmlns:a16="http://schemas.microsoft.com/office/drawing/2014/main" id="{56084AEC-DB39-4367-A213-BB2FE4AD38BE}"/>
              </a:ext>
            </a:extLst>
          </p:cNvPr>
          <p:cNvSpPr>
            <a:spLocks noGrp="1"/>
          </p:cNvSpPr>
          <p:nvPr>
            <p:ph type="chart" sz="quarter" idx="13"/>
          </p:nvPr>
        </p:nvSpPr>
        <p:spPr>
          <a:xfrm>
            <a:off x="510622" y="1362696"/>
            <a:ext cx="5552246" cy="2294899"/>
          </a:xfrm>
        </p:spPr>
        <p:txBody>
          <a:bodyPr>
            <a:normAutofit/>
          </a:bodyPr>
          <a:lstStyle>
            <a:lvl1pPr marL="0" indent="0" algn="ctr">
              <a:buNone/>
              <a:defRPr sz="2000"/>
            </a:lvl1pPr>
          </a:lstStyle>
          <a:p>
            <a:r>
              <a:rPr lang="en-US"/>
              <a:t>Click icon to add chart</a:t>
            </a:r>
            <a:endParaRPr lang="en-US" dirty="0"/>
          </a:p>
        </p:txBody>
      </p:sp>
      <p:sp>
        <p:nvSpPr>
          <p:cNvPr id="9" name="Chart Placeholder 3">
            <a:extLst>
              <a:ext uri="{FF2B5EF4-FFF2-40B4-BE49-F238E27FC236}">
                <a16:creationId xmlns:a16="http://schemas.microsoft.com/office/drawing/2014/main" id="{3CC4F2FB-E360-40E2-BDA5-455EB243C216}"/>
              </a:ext>
            </a:extLst>
          </p:cNvPr>
          <p:cNvSpPr>
            <a:spLocks noGrp="1"/>
          </p:cNvSpPr>
          <p:nvPr>
            <p:ph type="chart" sz="quarter" idx="14"/>
          </p:nvPr>
        </p:nvSpPr>
        <p:spPr>
          <a:xfrm>
            <a:off x="500682" y="3781218"/>
            <a:ext cx="5552246" cy="2294899"/>
          </a:xfrm>
        </p:spPr>
        <p:txBody>
          <a:bodyPr>
            <a:normAutofit/>
          </a:bodyPr>
          <a:lstStyle>
            <a:lvl1pPr marL="0" indent="0" algn="ctr">
              <a:buNone/>
              <a:defRPr sz="2000"/>
            </a:lvl1pPr>
          </a:lstStyle>
          <a:p>
            <a:r>
              <a:rPr lang="en-US"/>
              <a:t>Click icon to add chart</a:t>
            </a:r>
            <a:endParaRPr lang="en-US" dirty="0"/>
          </a:p>
        </p:txBody>
      </p:sp>
      <p:sp>
        <p:nvSpPr>
          <p:cNvPr id="10" name="Chart Placeholder 3">
            <a:extLst>
              <a:ext uri="{FF2B5EF4-FFF2-40B4-BE49-F238E27FC236}">
                <a16:creationId xmlns:a16="http://schemas.microsoft.com/office/drawing/2014/main" id="{6373EAFD-6648-4861-97FB-A3961B86C814}"/>
              </a:ext>
            </a:extLst>
          </p:cNvPr>
          <p:cNvSpPr>
            <a:spLocks noGrp="1"/>
          </p:cNvSpPr>
          <p:nvPr>
            <p:ph type="chart" sz="quarter" idx="15"/>
          </p:nvPr>
        </p:nvSpPr>
        <p:spPr>
          <a:xfrm>
            <a:off x="6208643" y="1367561"/>
            <a:ext cx="5552246" cy="2294899"/>
          </a:xfrm>
        </p:spPr>
        <p:txBody>
          <a:bodyPr>
            <a:normAutofit/>
          </a:bodyPr>
          <a:lstStyle>
            <a:lvl1pPr marL="0" indent="0" algn="ctr">
              <a:buNone/>
              <a:defRPr sz="2000"/>
            </a:lvl1pPr>
          </a:lstStyle>
          <a:p>
            <a:r>
              <a:rPr lang="en-US"/>
              <a:t>Click icon to add chart</a:t>
            </a:r>
            <a:endParaRPr lang="en-US" dirty="0"/>
          </a:p>
        </p:txBody>
      </p:sp>
      <p:sp>
        <p:nvSpPr>
          <p:cNvPr id="11" name="Chart Placeholder 3">
            <a:extLst>
              <a:ext uri="{FF2B5EF4-FFF2-40B4-BE49-F238E27FC236}">
                <a16:creationId xmlns:a16="http://schemas.microsoft.com/office/drawing/2014/main" id="{CF0E102C-57E1-46ED-BE41-21C356F42BAD}"/>
              </a:ext>
            </a:extLst>
          </p:cNvPr>
          <p:cNvSpPr>
            <a:spLocks noGrp="1"/>
          </p:cNvSpPr>
          <p:nvPr>
            <p:ph type="chart" sz="quarter" idx="16"/>
          </p:nvPr>
        </p:nvSpPr>
        <p:spPr>
          <a:xfrm>
            <a:off x="6198703" y="3786083"/>
            <a:ext cx="5552246" cy="2294899"/>
          </a:xfrm>
        </p:spPr>
        <p:txBody>
          <a:bodyPr>
            <a:normAutofit/>
          </a:bodyPr>
          <a:lstStyle>
            <a:lvl1pPr marL="0" indent="0" algn="ctr">
              <a:buNone/>
              <a:defRPr sz="2000"/>
            </a:lvl1pPr>
          </a:lstStyle>
          <a:p>
            <a:r>
              <a:rPr lang="en-US"/>
              <a:t>Click icon to add chart</a:t>
            </a:r>
            <a:endParaRPr lang="en-US" dirty="0"/>
          </a:p>
        </p:txBody>
      </p:sp>
    </p:spTree>
    <p:extLst>
      <p:ext uri="{BB962C8B-B14F-4D97-AF65-F5344CB8AC3E}">
        <p14:creationId xmlns:p14="http://schemas.microsoft.com/office/powerpoint/2010/main" val="10208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17DDCC-4521-4225-8F36-D4B39128409A}"/>
              </a:ext>
            </a:extLst>
          </p:cNvPr>
          <p:cNvSpPr/>
          <p:nvPr userDrawn="1"/>
        </p:nvSpPr>
        <p:spPr>
          <a:xfrm>
            <a:off x="8991600" y="3965574"/>
            <a:ext cx="3200400" cy="289242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B16570C8-2343-4B74-AF97-DC7CE5D92865}"/>
              </a:ext>
            </a:extLst>
          </p:cNvPr>
          <p:cNvSpPr/>
          <p:nvPr userDrawn="1"/>
        </p:nvSpPr>
        <p:spPr>
          <a:xfrm>
            <a:off x="0" y="0"/>
            <a:ext cx="3200400" cy="289242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userDrawn="1">
            <p:ph type="pic" sz="quarter" idx="10"/>
          </p:nvPr>
        </p:nvSpPr>
        <p:spPr>
          <a:xfrm>
            <a:off x="371476" y="278606"/>
            <a:ext cx="11520487" cy="3150394"/>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14" name="Rectangle 13">
            <a:extLst>
              <a:ext uri="{FF2B5EF4-FFF2-40B4-BE49-F238E27FC236}">
                <a16:creationId xmlns:a16="http://schemas.microsoft.com/office/drawing/2014/main" id="{40B27536-7968-45BB-9FA8-DF1A47A47827}"/>
              </a:ext>
            </a:extLst>
          </p:cNvPr>
          <p:cNvSpPr/>
          <p:nvPr userDrawn="1"/>
        </p:nvSpPr>
        <p:spPr>
          <a:xfrm>
            <a:off x="371476" y="3429000"/>
            <a:ext cx="11520487" cy="2771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userDrawn="1">
            <p:ph type="ctrTitle"/>
          </p:nvPr>
        </p:nvSpPr>
        <p:spPr>
          <a:xfrm>
            <a:off x="1510507" y="3886201"/>
            <a:ext cx="9242424" cy="1104900"/>
          </a:xfrm>
        </p:spPr>
        <p:txBody>
          <a:bodyPr anchor="ctr">
            <a:normAutofit/>
          </a:bodyPr>
          <a:lstStyle>
            <a:lvl1pPr algn="ctr">
              <a:defRPr sz="54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951C9A4-8764-4CB3-AC26-C957C0E84BCD}"/>
              </a:ext>
            </a:extLst>
          </p:cNvPr>
          <p:cNvSpPr>
            <a:spLocks noGrp="1"/>
          </p:cNvSpPr>
          <p:nvPr userDrawn="1">
            <p:ph type="subTitle" idx="1"/>
          </p:nvPr>
        </p:nvSpPr>
        <p:spPr>
          <a:xfrm>
            <a:off x="1510507" y="5130801"/>
            <a:ext cx="9242424" cy="533400"/>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283791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07FB0-0FB2-41FD-B334-74C7B05B8CEE}"/>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icture Placeholder 8">
            <a:extLst>
              <a:ext uri="{FF2B5EF4-FFF2-40B4-BE49-F238E27FC236}">
                <a16:creationId xmlns:a16="http://schemas.microsoft.com/office/drawing/2014/main" id="{2D02598E-521E-41CD-B068-134834CFF4FF}"/>
              </a:ext>
            </a:extLst>
          </p:cNvPr>
          <p:cNvSpPr>
            <a:spLocks noGrp="1"/>
          </p:cNvSpPr>
          <p:nvPr>
            <p:ph type="pic" sz="quarter" idx="10"/>
          </p:nvPr>
        </p:nvSpPr>
        <p:spPr>
          <a:xfrm>
            <a:off x="0" y="0"/>
            <a:ext cx="12192000" cy="6857999"/>
          </a:xfrm>
          <a:solidFill>
            <a:schemeClr val="bg1">
              <a:lumMod val="95000"/>
            </a:schemeClr>
          </a:solidFill>
        </p:spPr>
        <p:txBody>
          <a:bodyPr>
            <a:normAutofit/>
          </a:bodyPr>
          <a:lstStyle>
            <a:lvl1pPr marL="0" indent="0"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4E8B51C6-9166-4F67-995A-396809E6533C}"/>
              </a:ext>
            </a:extLst>
          </p:cNvPr>
          <p:cNvSpPr>
            <a:spLocks noGrp="1"/>
          </p:cNvSpPr>
          <p:nvPr>
            <p:ph type="ctrTitle" hasCustomPrompt="1"/>
          </p:nvPr>
        </p:nvSpPr>
        <p:spPr>
          <a:xfrm>
            <a:off x="1727201" y="2337595"/>
            <a:ext cx="8737600" cy="2182811"/>
          </a:xfrm>
        </p:spPr>
        <p:txBody>
          <a:bodyPr anchor="ctr">
            <a:normAutofit/>
          </a:bodyPr>
          <a:lstStyle>
            <a:lvl1pPr algn="ctr">
              <a:defRPr sz="11500">
                <a:solidFill>
                  <a:schemeClr val="tx1"/>
                </a:solidFill>
              </a:defRPr>
            </a:lvl1pPr>
          </a:lstStyle>
          <a:p>
            <a:r>
              <a:rPr lang="en-US" dirty="0"/>
              <a:t>Thank You</a:t>
            </a:r>
          </a:p>
        </p:txBody>
      </p:sp>
    </p:spTree>
    <p:extLst>
      <p:ext uri="{BB962C8B-B14F-4D97-AF65-F5344CB8AC3E}">
        <p14:creationId xmlns:p14="http://schemas.microsoft.com/office/powerpoint/2010/main" val="27575380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C3DD3-9184-4434-93FC-DDB3E5B53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302458-F7EC-4A75-A897-E73CF8028E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D31584-D229-4F6C-BA8E-36782FDA8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82B7AE8-665C-4FF6-B292-B525984D93C4}"/>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390318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2ACFC-0D65-4857-AAEE-904747F38A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594C5E-E06C-488C-AC82-331C53B94F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4EC8C27-FA57-408C-8D6B-844D81BC83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468A18F-96D4-4F1F-BF6B-EDFACBF8D67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1803416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Tree>
    <p:extLst>
      <p:ext uri="{BB962C8B-B14F-4D97-AF65-F5344CB8AC3E}">
        <p14:creationId xmlns:p14="http://schemas.microsoft.com/office/powerpoint/2010/main" val="84979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9C071DB-1B6B-4FC3-A099-12F35734D22D}"/>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768407-2D97-4F4F-8CB8-4D3668680B64}"/>
              </a:ext>
            </a:extLst>
          </p:cNvPr>
          <p:cNvSpPr/>
          <p:nvPr userDrawn="1"/>
        </p:nvSpPr>
        <p:spPr>
          <a:xfrm>
            <a:off x="371475" y="1460501"/>
            <a:ext cx="5724525" cy="474027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noFill/>
              </a:ln>
            </a:endParaRPr>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1244600" y="260351"/>
            <a:ext cx="9702800" cy="973137"/>
          </a:xfrm>
        </p:spPr>
        <p:txBody>
          <a:bodyPr>
            <a:normAutofit/>
          </a:bodyPr>
          <a:lstStyle>
            <a:lvl1pPr algn="ct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546100" y="1638299"/>
            <a:ext cx="5346700" cy="4381501"/>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7" name="Picture Placeholder 6">
            <a:extLst>
              <a:ext uri="{FF2B5EF4-FFF2-40B4-BE49-F238E27FC236}">
                <a16:creationId xmlns:a16="http://schemas.microsoft.com/office/drawing/2014/main" id="{6D4AFEBD-46AA-4A09-AD19-CDD123811A47}"/>
              </a:ext>
            </a:extLst>
          </p:cNvPr>
          <p:cNvSpPr>
            <a:spLocks noGrp="1"/>
          </p:cNvSpPr>
          <p:nvPr>
            <p:ph type="pic" sz="quarter" idx="13"/>
          </p:nvPr>
        </p:nvSpPr>
        <p:spPr>
          <a:xfrm>
            <a:off x="6096000" y="1460501"/>
            <a:ext cx="5795963" cy="4740274"/>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Tree>
    <p:extLst>
      <p:ext uri="{BB962C8B-B14F-4D97-AF65-F5344CB8AC3E}">
        <p14:creationId xmlns:p14="http://schemas.microsoft.com/office/powerpoint/2010/main" val="3377171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260351"/>
            <a:ext cx="5495926" cy="2138362"/>
          </a:xfrm>
        </p:spPr>
        <p:txBody>
          <a:bodyPr anchor="b">
            <a:noAutofit/>
          </a:bodyPr>
          <a:lstStyle>
            <a:lvl1pPr>
              <a:defRPr sz="5400"/>
            </a:lvl1pPr>
          </a:lstStyle>
          <a:p>
            <a:r>
              <a:rPr lang="en-US" noProof="0"/>
              <a:t>Click to edit Master title style</a:t>
            </a:r>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2603500"/>
            <a:ext cx="5495926" cy="35734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noProof="0" smtClean="0"/>
              <a:t>‹#›</a:t>
            </a:fld>
            <a:endParaRPr lang="en-US" noProof="0" dirty="0"/>
          </a:p>
        </p:txBody>
      </p:sp>
      <p:sp>
        <p:nvSpPr>
          <p:cNvPr id="5" name="Picture Placeholder 1">
            <a:extLst>
              <a:ext uri="{FF2B5EF4-FFF2-40B4-BE49-F238E27FC236}">
                <a16:creationId xmlns:a16="http://schemas.microsoft.com/office/drawing/2014/main" id="{08C777B1-9A90-4B1E-A6AE-9339286077EB}"/>
              </a:ext>
            </a:extLst>
          </p:cNvPr>
          <p:cNvSpPr>
            <a:spLocks noGrp="1"/>
          </p:cNvSpPr>
          <p:nvPr>
            <p:ph type="pic" sz="quarter" idx="10" hasCustomPrompt="1"/>
          </p:nvPr>
        </p:nvSpPr>
        <p:spPr>
          <a:xfrm>
            <a:off x="9191224" y="637283"/>
            <a:ext cx="2692800" cy="278254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7" name="Picture Placeholder 2">
            <a:extLst>
              <a:ext uri="{FF2B5EF4-FFF2-40B4-BE49-F238E27FC236}">
                <a16:creationId xmlns:a16="http://schemas.microsoft.com/office/drawing/2014/main" id="{0FEA994A-8056-4F3D-9365-B6A362A93EE3}"/>
              </a:ext>
            </a:extLst>
          </p:cNvPr>
          <p:cNvSpPr>
            <a:spLocks noGrp="1"/>
          </p:cNvSpPr>
          <p:nvPr>
            <p:ph type="pic" sz="quarter" idx="11" hasCustomPrompt="1"/>
          </p:nvPr>
        </p:nvSpPr>
        <p:spPr>
          <a:xfrm>
            <a:off x="6498424" y="3430043"/>
            <a:ext cx="2692800" cy="2772320"/>
          </a:xfrm>
          <a:custGeom>
            <a:avLst/>
            <a:gdLst>
              <a:gd name="connsiteX0" fmla="*/ 0 w 2692800"/>
              <a:gd name="connsiteY0" fmla="*/ 0 h 2693640"/>
              <a:gd name="connsiteX1" fmla="*/ 2692800 w 2692800"/>
              <a:gd name="connsiteY1" fmla="*/ 0 h 2693640"/>
              <a:gd name="connsiteX2" fmla="*/ 2692800 w 2692800"/>
              <a:gd name="connsiteY2" fmla="*/ 2693640 h 2693640"/>
              <a:gd name="connsiteX3" fmla="*/ 0 w 2692800"/>
              <a:gd name="connsiteY3" fmla="*/ 2693640 h 2693640"/>
            </a:gdLst>
            <a:ahLst/>
            <a:cxnLst>
              <a:cxn ang="0">
                <a:pos x="connsiteX0" y="connsiteY0"/>
              </a:cxn>
              <a:cxn ang="0">
                <a:pos x="connsiteX1" y="connsiteY1"/>
              </a:cxn>
              <a:cxn ang="0">
                <a:pos x="connsiteX2" y="connsiteY2"/>
              </a:cxn>
              <a:cxn ang="0">
                <a:pos x="connsiteX3" y="connsiteY3"/>
              </a:cxn>
            </a:cxnLst>
            <a:rect l="l" t="t" r="r" b="b"/>
            <a:pathLst>
              <a:path w="2692800" h="2693640">
                <a:moveTo>
                  <a:pt x="0" y="0"/>
                </a:moveTo>
                <a:lnTo>
                  <a:pt x="2692800" y="0"/>
                </a:lnTo>
                <a:lnTo>
                  <a:pt x="2692800" y="2693640"/>
                </a:lnTo>
                <a:lnTo>
                  <a:pt x="0" y="2693640"/>
                </a:lnTo>
                <a:close/>
              </a:path>
            </a:pathLst>
          </a:custGeom>
          <a:solidFill>
            <a:schemeClr val="bg1">
              <a:lumMod val="95000"/>
            </a:schemeClr>
          </a:solidFill>
        </p:spPr>
        <p:txBody>
          <a:bodyPr vert="horz" lIns="91440" tIns="45720" rIns="91440" bIns="45720" rtlCol="0">
            <a:normAutofit/>
          </a:bodyPr>
          <a:lstStyle>
            <a:lvl1pPr>
              <a:defRPr lang="en-ID" sz="1800" dirty="0"/>
            </a:lvl1pPr>
          </a:lstStyle>
          <a:p>
            <a:pPr marL="0" lvl="0" indent="0" algn="ctr">
              <a:buNone/>
            </a:pPr>
            <a:r>
              <a:rPr lang="en-US" noProof="0" dirty="0"/>
              <a:t>Add Image Here</a:t>
            </a:r>
          </a:p>
        </p:txBody>
      </p:sp>
      <p:sp>
        <p:nvSpPr>
          <p:cNvPr id="9" name="Rectangle 8">
            <a:extLst>
              <a:ext uri="{FF2B5EF4-FFF2-40B4-BE49-F238E27FC236}">
                <a16:creationId xmlns:a16="http://schemas.microsoft.com/office/drawing/2014/main" id="{E429E334-587D-4420-9285-C2A5F494582B}"/>
              </a:ext>
            </a:extLst>
          </p:cNvPr>
          <p:cNvSpPr/>
          <p:nvPr userDrawn="1"/>
        </p:nvSpPr>
        <p:spPr>
          <a:xfrm>
            <a:off x="9289522" y="3527226"/>
            <a:ext cx="1248102" cy="12481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F7BD4601-EF26-4D7C-8CB6-95488F17575B}"/>
              </a:ext>
            </a:extLst>
          </p:cNvPr>
          <p:cNvSpPr/>
          <p:nvPr userDrawn="1"/>
        </p:nvSpPr>
        <p:spPr>
          <a:xfrm>
            <a:off x="8621786" y="2848323"/>
            <a:ext cx="496540" cy="4965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91949C41-2679-4E9D-A28C-F0C979F5702B}"/>
              </a:ext>
            </a:extLst>
          </p:cNvPr>
          <p:cNvSpPr/>
          <p:nvPr userDrawn="1"/>
        </p:nvSpPr>
        <p:spPr>
          <a:xfrm>
            <a:off x="8870898" y="2508125"/>
            <a:ext cx="247428" cy="24742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3454B05D-55FD-4118-B899-4095FF50870D}"/>
              </a:ext>
            </a:extLst>
          </p:cNvPr>
          <p:cNvSpPr/>
          <p:nvPr userDrawn="1"/>
        </p:nvSpPr>
        <p:spPr>
          <a:xfrm>
            <a:off x="0" y="933450"/>
            <a:ext cx="300037" cy="14652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40533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4C5F727-FA73-47F4-8647-79441AA996E3}"/>
              </a:ext>
            </a:extLst>
          </p:cNvPr>
          <p:cNvSpPr/>
          <p:nvPr userDrawn="1"/>
        </p:nvSpPr>
        <p:spPr>
          <a:xfrm>
            <a:off x="0" y="0"/>
            <a:ext cx="1219200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4FD2F3-3119-48E2-B464-A93E23C5A607}"/>
              </a:ext>
            </a:extLst>
          </p:cNvPr>
          <p:cNvSpPr>
            <a:spLocks noGrp="1"/>
          </p:cNvSpPr>
          <p:nvPr>
            <p:ph type="title"/>
          </p:nvPr>
        </p:nvSpPr>
        <p:spPr>
          <a:xfrm>
            <a:off x="371476" y="1016000"/>
            <a:ext cx="3997324" cy="2501899"/>
          </a:xfrm>
        </p:spPr>
        <p:txBody>
          <a:bodyPr anchor="b">
            <a:no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CE87C6E-3441-429B-A81D-87F8344C068B}"/>
              </a:ext>
            </a:extLst>
          </p:cNvPr>
          <p:cNvSpPr>
            <a:spLocks noGrp="1"/>
          </p:cNvSpPr>
          <p:nvPr>
            <p:ph idx="1"/>
          </p:nvPr>
        </p:nvSpPr>
        <p:spPr>
          <a:xfrm>
            <a:off x="371475" y="3619500"/>
            <a:ext cx="3997325" cy="255746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C8ECDD1-1369-42FD-BD19-6797742A154C}"/>
              </a:ext>
            </a:extLst>
          </p:cNvPr>
          <p:cNvSpPr>
            <a:spLocks noGrp="1"/>
          </p:cNvSpPr>
          <p:nvPr>
            <p:ph type="sldNum" sz="quarter" idx="12"/>
          </p:nvPr>
        </p:nvSpPr>
        <p:spPr/>
        <p:txBody>
          <a:bodyPr/>
          <a:lstStyle/>
          <a:p>
            <a:fld id="{03DC2DEF-D2FE-4B45-ABA4-9F153FD1C98A}" type="slidenum">
              <a:rPr lang="en-US" smtClean="0"/>
              <a:t>‹#›</a:t>
            </a:fld>
            <a:endParaRPr lang="en-US" dirty="0"/>
          </a:p>
        </p:txBody>
      </p:sp>
      <p:sp>
        <p:nvSpPr>
          <p:cNvPr id="13" name="Picture Placeholder 6">
            <a:extLst>
              <a:ext uri="{FF2B5EF4-FFF2-40B4-BE49-F238E27FC236}">
                <a16:creationId xmlns:a16="http://schemas.microsoft.com/office/drawing/2014/main" id="{9303FD92-1AC4-4708-B13E-C97E00210D2E}"/>
              </a:ext>
            </a:extLst>
          </p:cNvPr>
          <p:cNvSpPr>
            <a:spLocks noGrp="1"/>
          </p:cNvSpPr>
          <p:nvPr>
            <p:ph type="pic" sz="quarter" idx="13"/>
          </p:nvPr>
        </p:nvSpPr>
        <p:spPr>
          <a:xfrm>
            <a:off x="4902201" y="619125"/>
            <a:ext cx="3454400" cy="5581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4" name="Picture Placeholder 6">
            <a:extLst>
              <a:ext uri="{FF2B5EF4-FFF2-40B4-BE49-F238E27FC236}">
                <a16:creationId xmlns:a16="http://schemas.microsoft.com/office/drawing/2014/main" id="{F6824EBC-CC6E-4D5A-B85A-DAC55ACE8533}"/>
              </a:ext>
            </a:extLst>
          </p:cNvPr>
          <p:cNvSpPr>
            <a:spLocks noGrp="1"/>
          </p:cNvSpPr>
          <p:nvPr>
            <p:ph type="pic" sz="quarter" idx="14"/>
          </p:nvPr>
        </p:nvSpPr>
        <p:spPr>
          <a:xfrm>
            <a:off x="8432801" y="260351"/>
            <a:ext cx="3454400" cy="5581649"/>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a:t>Click icon to add picture</a:t>
            </a:r>
            <a:endParaRPr lang="en-US" dirty="0"/>
          </a:p>
        </p:txBody>
      </p:sp>
      <p:sp>
        <p:nvSpPr>
          <p:cNvPr id="15" name="Rectangle 14">
            <a:extLst>
              <a:ext uri="{FF2B5EF4-FFF2-40B4-BE49-F238E27FC236}">
                <a16:creationId xmlns:a16="http://schemas.microsoft.com/office/drawing/2014/main" id="{43661888-890D-4E0C-8076-65EDFDB7DE27}"/>
              </a:ext>
            </a:extLst>
          </p:cNvPr>
          <p:cNvSpPr/>
          <p:nvPr userDrawn="1"/>
        </p:nvSpPr>
        <p:spPr>
          <a:xfrm>
            <a:off x="8432801" y="5842000"/>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AE48EF9-5BAF-4BD7-A6BE-866C0307B69F}"/>
              </a:ext>
            </a:extLst>
          </p:cNvPr>
          <p:cNvSpPr/>
          <p:nvPr userDrawn="1"/>
        </p:nvSpPr>
        <p:spPr>
          <a:xfrm>
            <a:off x="4902201" y="239509"/>
            <a:ext cx="3459162" cy="3587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8D4A5F4-99AC-4FB3-8A59-AB8D7B4FC7D7}"/>
              </a:ext>
            </a:extLst>
          </p:cNvPr>
          <p:cNvSpPr/>
          <p:nvPr userDrawn="1"/>
        </p:nvSpPr>
        <p:spPr>
          <a:xfrm>
            <a:off x="0" y="1384300"/>
            <a:ext cx="177800" cy="44577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01361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60ACE-E228-45FD-83E3-FF4D1CCF705F}"/>
              </a:ext>
            </a:extLst>
          </p:cNvPr>
          <p:cNvSpPr>
            <a:spLocks noGrp="1"/>
          </p:cNvSpPr>
          <p:nvPr>
            <p:ph type="title"/>
          </p:nvPr>
        </p:nvSpPr>
        <p:spPr>
          <a:xfrm>
            <a:off x="371475" y="260351"/>
            <a:ext cx="11520487" cy="7588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88AF9FF-2A4E-41E6-956B-69BC625CC9A4}"/>
              </a:ext>
            </a:extLst>
          </p:cNvPr>
          <p:cNvSpPr>
            <a:spLocks noGrp="1"/>
          </p:cNvSpPr>
          <p:nvPr>
            <p:ph type="body" idx="1"/>
          </p:nvPr>
        </p:nvSpPr>
        <p:spPr>
          <a:xfrm>
            <a:off x="371474" y="1233488"/>
            <a:ext cx="11520487" cy="4943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a:extLst>
              <a:ext uri="{FF2B5EF4-FFF2-40B4-BE49-F238E27FC236}">
                <a16:creationId xmlns:a16="http://schemas.microsoft.com/office/drawing/2014/main" id="{CEE1F87C-C7F2-4F14-86B1-854B7B0C580E}"/>
              </a:ext>
            </a:extLst>
          </p:cNvPr>
          <p:cNvSpPr/>
          <p:nvPr userDrawn="1"/>
        </p:nvSpPr>
        <p:spPr>
          <a:xfrm>
            <a:off x="11229975" y="6512060"/>
            <a:ext cx="962025" cy="3459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94FD9470-E137-41DF-A5CA-C7B4B9856E94}"/>
              </a:ext>
            </a:extLst>
          </p:cNvPr>
          <p:cNvSpPr>
            <a:spLocks noGrp="1"/>
          </p:cNvSpPr>
          <p:nvPr>
            <p:ph type="sldNum" sz="quarter" idx="4"/>
          </p:nvPr>
        </p:nvSpPr>
        <p:spPr>
          <a:xfrm>
            <a:off x="11518900" y="6581978"/>
            <a:ext cx="373062" cy="206104"/>
          </a:xfrm>
          <a:prstGeom prst="rect">
            <a:avLst/>
          </a:prstGeom>
        </p:spPr>
        <p:txBody>
          <a:bodyPr vert="horz" lIns="91440" tIns="45720" rIns="91440" bIns="45720" rtlCol="0" anchor="ctr"/>
          <a:lstStyle>
            <a:lvl1pPr algn="r">
              <a:defRPr sz="1200">
                <a:solidFill>
                  <a:schemeClr val="bg1"/>
                </a:solidFill>
              </a:defRPr>
            </a:lvl1pPr>
          </a:lstStyle>
          <a:p>
            <a:fld id="{03DC2DEF-D2FE-4B45-ABA4-9F153FD1C98A}" type="slidenum">
              <a:rPr lang="en-US" smtClean="0"/>
              <a:pPr/>
              <a:t>‹#›</a:t>
            </a:fld>
            <a:endParaRPr lang="en-US" dirty="0"/>
          </a:p>
        </p:txBody>
      </p:sp>
      <p:sp>
        <p:nvSpPr>
          <p:cNvPr id="8" name="Rectangle 7">
            <a:extLst>
              <a:ext uri="{FF2B5EF4-FFF2-40B4-BE49-F238E27FC236}">
                <a16:creationId xmlns:a16="http://schemas.microsoft.com/office/drawing/2014/main" id="{48AB12CC-D752-4664-B92F-BAEFF0416B7E}"/>
              </a:ext>
            </a:extLst>
          </p:cNvPr>
          <p:cNvSpPr/>
          <p:nvPr userDrawn="1"/>
        </p:nvSpPr>
        <p:spPr>
          <a:xfrm>
            <a:off x="0" y="260350"/>
            <a:ext cx="300037" cy="755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4583292"/>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50" r:id="rId6"/>
    <p:sldLayoutId id="2147483664" r:id="rId7"/>
    <p:sldLayoutId id="2147483665" r:id="rId8"/>
    <p:sldLayoutId id="2147483666" r:id="rId9"/>
    <p:sldLayoutId id="2147483667" r:id="rId10"/>
    <p:sldLayoutId id="2147483668" r:id="rId11"/>
    <p:sldLayoutId id="2147483669" r:id="rId12"/>
    <p:sldLayoutId id="2147483651" r:id="rId13"/>
    <p:sldLayoutId id="2147483670" r:id="rId14"/>
    <p:sldLayoutId id="2147483671" r:id="rId15"/>
    <p:sldLayoutId id="2147483672" r:id="rId16"/>
    <p:sldLayoutId id="2147483673" r:id="rId17"/>
    <p:sldLayoutId id="2147483652" r:id="rId18"/>
    <p:sldLayoutId id="2147483674" r:id="rId19"/>
    <p:sldLayoutId id="2147483675" r:id="rId20"/>
    <p:sldLayoutId id="2147483676" r:id="rId21"/>
    <p:sldLayoutId id="2147483677" r:id="rId22"/>
    <p:sldLayoutId id="2147483655" r:id="rId23"/>
    <p:sldLayoutId id="2147483678" r:id="rId24"/>
    <p:sldLayoutId id="2147483679" r:id="rId25"/>
    <p:sldLayoutId id="2147483680" r:id="rId26"/>
    <p:sldLayoutId id="2147483681" r:id="rId27"/>
    <p:sldLayoutId id="2147483653" r:id="rId28"/>
    <p:sldLayoutId id="2147483682" r:id="rId29"/>
    <p:sldLayoutId id="2147483683" r:id="rId30"/>
    <p:sldLayoutId id="2147483684" r:id="rId31"/>
    <p:sldLayoutId id="2147483685" r:id="rId32"/>
    <p:sldLayoutId id="2147483654" r:id="rId33"/>
    <p:sldLayoutId id="2147483686" r:id="rId34"/>
    <p:sldLayoutId id="2147483687" r:id="rId35"/>
    <p:sldLayoutId id="2147483689" r:id="rId36"/>
    <p:sldLayoutId id="2147483688" r:id="rId37"/>
    <p:sldLayoutId id="2147483690" r:id="rId38"/>
    <p:sldLayoutId id="2147483691" r:id="rId39"/>
    <p:sldLayoutId id="2147483692" r:id="rId40"/>
    <p:sldLayoutId id="2147483693" r:id="rId41"/>
    <p:sldLayoutId id="2147483694" r:id="rId42"/>
    <p:sldLayoutId id="2147483695" r:id="rId43"/>
    <p:sldLayoutId id="2147483696" r:id="rId44"/>
    <p:sldLayoutId id="2147483697" r:id="rId45"/>
    <p:sldLayoutId id="2147483698" r:id="rId46"/>
    <p:sldLayoutId id="2147483699" r:id="rId47"/>
    <p:sldLayoutId id="2147483700" r:id="rId48"/>
    <p:sldLayoutId id="2147483701" r:id="rId49"/>
    <p:sldLayoutId id="2147483702" r:id="rId50"/>
    <p:sldLayoutId id="2147483656" r:id="rId51"/>
    <p:sldLayoutId id="2147483657" r:id="rId52"/>
  </p:sldLayoutIdLst>
  <p:hf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4" userDrawn="1">
          <p15:clr>
            <a:srgbClr val="F26B43"/>
          </p15:clr>
        </p15:guide>
        <p15:guide id="2" pos="234" userDrawn="1">
          <p15:clr>
            <a:srgbClr val="F26B43"/>
          </p15:clr>
        </p15:guide>
        <p15:guide id="3" orient="horz" pos="4133" userDrawn="1">
          <p15:clr>
            <a:srgbClr val="F26B43"/>
          </p15:clr>
        </p15:guide>
        <p15:guide id="4" pos="7491" userDrawn="1">
          <p15:clr>
            <a:srgbClr val="F26B43"/>
          </p15:clr>
        </p15:guide>
        <p15:guide id="5" orient="horz" pos="640" userDrawn="1">
          <p15:clr>
            <a:srgbClr val="F26B43"/>
          </p15:clr>
        </p15:guide>
        <p15:guide id="6" orient="horz" pos="777" userDrawn="1">
          <p15:clr>
            <a:srgbClr val="F26B43"/>
          </p15:clr>
        </p15:guide>
        <p15:guide id="7" orient="horz" pos="4020" userDrawn="1">
          <p15:clr>
            <a:srgbClr val="F26B43"/>
          </p15:clr>
        </p15:guide>
        <p15:guide id="8" orient="horz" pos="39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251CEBEB-5088-4E63-81A4-0DCEB5B45207}"/>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email">
            <a:extLst>
              <a:ext uri="{28A0092B-C50C-407E-A947-70E740481C1C}">
                <a14:useLocalDpi xmlns:a14="http://schemas.microsoft.com/office/drawing/2010/main"/>
              </a:ext>
            </a:extLst>
          </a:blip>
          <a:srcRect l="39" r="39"/>
          <a:stretch/>
        </p:blipFill>
        <p:spPr>
          <a:xfrm>
            <a:off x="-72312" y="0"/>
            <a:ext cx="6034088" cy="6858000"/>
          </a:xfrm>
        </p:spPr>
      </p:pic>
      <p:sp>
        <p:nvSpPr>
          <p:cNvPr id="3" name="Title 2">
            <a:extLst>
              <a:ext uri="{FF2B5EF4-FFF2-40B4-BE49-F238E27FC236}">
                <a16:creationId xmlns:a16="http://schemas.microsoft.com/office/drawing/2014/main" id="{3D71C9CD-CAE8-4AC8-936D-333769D479E5}"/>
              </a:ext>
            </a:extLst>
          </p:cNvPr>
          <p:cNvSpPr>
            <a:spLocks noGrp="1"/>
          </p:cNvSpPr>
          <p:nvPr>
            <p:ph type="ctrTitle"/>
          </p:nvPr>
        </p:nvSpPr>
        <p:spPr>
          <a:xfrm>
            <a:off x="7108032" y="766439"/>
            <a:ext cx="4986338" cy="3262312"/>
          </a:xfrm>
        </p:spPr>
        <p:txBody>
          <a:bodyPr/>
          <a:lstStyle/>
          <a:p>
            <a:r>
              <a:rPr lang="en-US" dirty="0"/>
              <a:t>Market Data Storage and Analysis</a:t>
            </a:r>
          </a:p>
        </p:txBody>
      </p:sp>
      <p:sp>
        <p:nvSpPr>
          <p:cNvPr id="2" name="Rectangle 1">
            <a:extLst>
              <a:ext uri="{FF2B5EF4-FFF2-40B4-BE49-F238E27FC236}">
                <a16:creationId xmlns:a16="http://schemas.microsoft.com/office/drawing/2014/main" id="{3FF9DC52-21F1-2576-DC2D-2423621361BB}"/>
              </a:ext>
            </a:extLst>
          </p:cNvPr>
          <p:cNvSpPr/>
          <p:nvPr/>
        </p:nvSpPr>
        <p:spPr>
          <a:xfrm>
            <a:off x="7511143" y="4693297"/>
            <a:ext cx="4180116" cy="802433"/>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5"/>
          </a:lnRef>
          <a:fillRef idx="1">
            <a:schemeClr val="lt1"/>
          </a:fillRef>
          <a:effectRef idx="0">
            <a:schemeClr val="accent5"/>
          </a:effectRef>
          <a:fontRef idx="minor">
            <a:schemeClr val="dk1"/>
          </a:fontRef>
        </p:style>
        <p:txBody>
          <a:bodyPr rtlCol="0" anchor="ctr"/>
          <a:lstStyle/>
          <a:p>
            <a:r>
              <a:rPr lang="en-US" b="1" dirty="0">
                <a:ln w="0"/>
                <a:solidFill>
                  <a:schemeClr val="tx1"/>
                </a:solidFill>
                <a:effectLst>
                  <a:outerShdw blurRad="60007" dist="310007" dir="7680000" sy="30000" kx="1300200" algn="ctr" rotWithShape="0">
                    <a:prstClr val="black">
                      <a:alpha val="32000"/>
                    </a:prstClr>
                  </a:outerShdw>
                </a:effectLst>
                <a:latin typeface="Arial Black" panose="020B0A04020102020204" pitchFamily="34" charset="0"/>
                <a:cs typeface="Times New Roman" panose="02020603050405020304" pitchFamily="18" charset="0"/>
              </a:rPr>
              <a:t>Presented by :-</a:t>
            </a:r>
            <a:br>
              <a:rPr lang="en-US" b="1" dirty="0">
                <a:ln w="0"/>
                <a:solidFill>
                  <a:schemeClr val="tx1"/>
                </a:solidFill>
                <a:effectLst>
                  <a:outerShdw blurRad="60007" dist="310007" dir="7680000" sy="30000" kx="1300200" algn="ctr" rotWithShape="0">
                    <a:prstClr val="black">
                      <a:alpha val="32000"/>
                    </a:prstClr>
                  </a:outerShdw>
                </a:effectLst>
                <a:latin typeface="Arial Black" panose="020B0A04020102020204" pitchFamily="34" charset="0"/>
                <a:cs typeface="Times New Roman" panose="02020603050405020304" pitchFamily="18" charset="0"/>
              </a:rPr>
            </a:br>
            <a:r>
              <a:rPr lang="en-US" b="1" dirty="0">
                <a:ln w="0"/>
                <a:solidFill>
                  <a:schemeClr val="tx1"/>
                </a:solidFill>
                <a:effectLst>
                  <a:outerShdw blurRad="60007" dist="310007" dir="7680000" sy="30000" kx="1300200" algn="ctr" rotWithShape="0">
                    <a:prstClr val="black">
                      <a:alpha val="32000"/>
                    </a:prstClr>
                  </a:outerShdw>
                </a:effectLst>
                <a:latin typeface="Arial Black" panose="020B0A04020102020204" pitchFamily="34" charset="0"/>
                <a:cs typeface="Times New Roman" panose="02020603050405020304" pitchFamily="18" charset="0"/>
              </a:rPr>
              <a:t>                      Sumit Mehta</a:t>
            </a:r>
          </a:p>
        </p:txBody>
      </p:sp>
    </p:spTree>
    <p:extLst>
      <p:ext uri="{BB962C8B-B14F-4D97-AF65-F5344CB8AC3E}">
        <p14:creationId xmlns:p14="http://schemas.microsoft.com/office/powerpoint/2010/main" val="1495496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588425-EB58-2D34-7177-F08CEE948206}"/>
              </a:ext>
            </a:extLst>
          </p:cNvPr>
          <p:cNvSpPr>
            <a:spLocks noGrp="1"/>
          </p:cNvSpPr>
          <p:nvPr>
            <p:ph type="sldNum" sz="quarter" idx="12"/>
          </p:nvPr>
        </p:nvSpPr>
        <p:spPr/>
        <p:txBody>
          <a:bodyPr/>
          <a:lstStyle/>
          <a:p>
            <a:fld id="{03DC2DEF-D2FE-4B45-ABA4-9F153FD1C98A}" type="slidenum">
              <a:rPr lang="en-US" smtClean="0"/>
              <a:t>10</a:t>
            </a:fld>
            <a:endParaRPr lang="en-US" dirty="0"/>
          </a:p>
        </p:txBody>
      </p:sp>
      <p:pic>
        <p:nvPicPr>
          <p:cNvPr id="11" name="Picture 10">
            <a:extLst>
              <a:ext uri="{FF2B5EF4-FFF2-40B4-BE49-F238E27FC236}">
                <a16:creationId xmlns:a16="http://schemas.microsoft.com/office/drawing/2014/main" id="{FC405B3A-5C02-A864-E033-881BD3961B42}"/>
              </a:ext>
            </a:extLst>
          </p:cNvPr>
          <p:cNvPicPr>
            <a:picLocks noChangeAspect="1"/>
          </p:cNvPicPr>
          <p:nvPr/>
        </p:nvPicPr>
        <p:blipFill>
          <a:blip r:embed="rId2"/>
          <a:stretch>
            <a:fillRect/>
          </a:stretch>
        </p:blipFill>
        <p:spPr>
          <a:xfrm>
            <a:off x="1814124" y="1145095"/>
            <a:ext cx="8563751" cy="5539935"/>
          </a:xfrm>
          <a:prstGeom prst="rect">
            <a:avLst/>
          </a:prstGeom>
        </p:spPr>
      </p:pic>
      <p:sp>
        <p:nvSpPr>
          <p:cNvPr id="12" name="Rectangle 11">
            <a:extLst>
              <a:ext uri="{FF2B5EF4-FFF2-40B4-BE49-F238E27FC236}">
                <a16:creationId xmlns:a16="http://schemas.microsoft.com/office/drawing/2014/main" id="{E33F3C25-C7DE-1BDA-3472-C2E15EBD3DFE}"/>
              </a:ext>
            </a:extLst>
          </p:cNvPr>
          <p:cNvSpPr/>
          <p:nvPr/>
        </p:nvSpPr>
        <p:spPr>
          <a:xfrm>
            <a:off x="3910400" y="326571"/>
            <a:ext cx="4609323" cy="578498"/>
          </a:xfrm>
          <a:prstGeom prst="rect">
            <a:avLst/>
          </a:prstGeom>
          <a:solidFill>
            <a:schemeClr val="bg2"/>
          </a:solidFill>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ln>
                  <a:solidFill>
                    <a:schemeClr val="tx1"/>
                  </a:solidFill>
                </a:ln>
                <a:solidFill>
                  <a:schemeClr val="tx1"/>
                </a:solidFill>
                <a:effectLst>
                  <a:glow rad="63500">
                    <a:schemeClr val="accent2">
                      <a:satMod val="175000"/>
                      <a:alpha val="40000"/>
                    </a:schemeClr>
                  </a:glow>
                </a:effectLst>
              </a:rPr>
              <a:t>EER DIAGRAM </a:t>
            </a:r>
            <a:endParaRPr lang="en-IN" sz="2800" dirty="0">
              <a:ln>
                <a:solidFill>
                  <a:schemeClr val="tx1"/>
                </a:solidFill>
              </a:ln>
              <a:solidFill>
                <a:schemeClr val="tx1"/>
              </a:solidFill>
              <a:effectLst>
                <a:glow rad="63500">
                  <a:schemeClr val="accent2">
                    <a:satMod val="175000"/>
                    <a:alpha val="40000"/>
                  </a:schemeClr>
                </a:glow>
              </a:effectLst>
            </a:endParaRPr>
          </a:p>
        </p:txBody>
      </p:sp>
    </p:spTree>
    <p:extLst>
      <p:ext uri="{BB962C8B-B14F-4D97-AF65-F5344CB8AC3E}">
        <p14:creationId xmlns:p14="http://schemas.microsoft.com/office/powerpoint/2010/main" val="321072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0BEB88-12D3-41F1-B6BA-706EF7480FD3}"/>
              </a:ext>
            </a:extLst>
          </p:cNvPr>
          <p:cNvSpPr>
            <a:spLocks noGrp="1"/>
          </p:cNvSpPr>
          <p:nvPr>
            <p:ph type="sldNum" sz="quarter" idx="4294967295"/>
          </p:nvPr>
        </p:nvSpPr>
        <p:spPr>
          <a:xfrm>
            <a:off x="11818938" y="6581775"/>
            <a:ext cx="373062" cy="206375"/>
          </a:xfrm>
        </p:spPr>
        <p:txBody>
          <a:bodyPr/>
          <a:lstStyle/>
          <a:p>
            <a:fld id="{03DC2DEF-D2FE-4B45-ABA4-9F153FD1C98A}" type="slidenum">
              <a:rPr lang="en-US" smtClean="0"/>
              <a:t>11</a:t>
            </a:fld>
            <a:endParaRPr lang="en-US" dirty="0"/>
          </a:p>
        </p:txBody>
      </p:sp>
      <p:sp>
        <p:nvSpPr>
          <p:cNvPr id="23" name="Rectangle 22">
            <a:extLst>
              <a:ext uri="{FF2B5EF4-FFF2-40B4-BE49-F238E27FC236}">
                <a16:creationId xmlns:a16="http://schemas.microsoft.com/office/drawing/2014/main" id="{706D7415-1AD0-DA4C-C9F0-F4CCA9C4757D}"/>
              </a:ext>
            </a:extLst>
          </p:cNvPr>
          <p:cNvSpPr/>
          <p:nvPr/>
        </p:nvSpPr>
        <p:spPr>
          <a:xfrm>
            <a:off x="2108720" y="272539"/>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Identify top industries by revenue contribution</a:t>
            </a:r>
            <a:r>
              <a:rPr lang="en-US" sz="2000" b="1" dirty="0">
                <a:solidFill>
                  <a:schemeClr val="tx1"/>
                </a:solidFill>
                <a:latin typeface="Arial Black" panose="020B0A04020102020204" pitchFamily="34" charset="0"/>
              </a:rPr>
              <a:t>:</a:t>
            </a:r>
          </a:p>
          <a:p>
            <a:r>
              <a:rPr lang="en-US" sz="2000" b="1" dirty="0">
                <a:solidFill>
                  <a:schemeClr val="tx1"/>
                </a:solidFill>
              </a:rPr>
              <a:t>1) We want to find out which industries contributed the most to the overall revenue in 2023.</a:t>
            </a:r>
            <a:endParaRPr lang="en-IN" sz="2000" b="1" dirty="0">
              <a:solidFill>
                <a:schemeClr val="tx1"/>
              </a:solidFill>
            </a:endParaRPr>
          </a:p>
        </p:txBody>
      </p:sp>
      <p:sp>
        <p:nvSpPr>
          <p:cNvPr id="26" name="Rectangle 25">
            <a:extLst>
              <a:ext uri="{FF2B5EF4-FFF2-40B4-BE49-F238E27FC236}">
                <a16:creationId xmlns:a16="http://schemas.microsoft.com/office/drawing/2014/main" id="{56418479-0598-37C3-A3CC-262FAB11D192}"/>
              </a:ext>
            </a:extLst>
          </p:cNvPr>
          <p:cNvSpPr/>
          <p:nvPr/>
        </p:nvSpPr>
        <p:spPr>
          <a:xfrm>
            <a:off x="495916" y="5631004"/>
            <a:ext cx="9637130"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br>
              <a:rPr lang="en-US" b="1" dirty="0">
                <a:solidFill>
                  <a:schemeClr val="tx1"/>
                </a:solidFill>
              </a:rPr>
            </a:br>
            <a:r>
              <a:rPr lang="en-US" b="1" dirty="0">
                <a:solidFill>
                  <a:schemeClr val="tx2"/>
                </a:solidFill>
              </a:rPr>
              <a:t>The query shows the industries with the highest total revenue in 2023, helping us identify the key sectors driving growth in that year.</a:t>
            </a:r>
            <a:endParaRPr lang="en-IN" b="1" dirty="0">
              <a:solidFill>
                <a:schemeClr val="tx2"/>
              </a:solidFill>
            </a:endParaRPr>
          </a:p>
        </p:txBody>
      </p:sp>
      <p:pic>
        <p:nvPicPr>
          <p:cNvPr id="6" name="Picture 5">
            <a:extLst>
              <a:ext uri="{FF2B5EF4-FFF2-40B4-BE49-F238E27FC236}">
                <a16:creationId xmlns:a16="http://schemas.microsoft.com/office/drawing/2014/main" id="{4465C427-33EB-33D9-ACA4-62DD9EAB16FB}"/>
              </a:ext>
            </a:extLst>
          </p:cNvPr>
          <p:cNvPicPr>
            <a:picLocks noChangeAspect="1"/>
          </p:cNvPicPr>
          <p:nvPr/>
        </p:nvPicPr>
        <p:blipFill>
          <a:blip r:embed="rId2"/>
          <a:stretch>
            <a:fillRect/>
          </a:stretch>
        </p:blipFill>
        <p:spPr>
          <a:xfrm>
            <a:off x="2296373" y="3345025"/>
            <a:ext cx="4200842" cy="2094697"/>
          </a:xfrm>
          <a:prstGeom prst="rect">
            <a:avLst/>
          </a:prstGeom>
        </p:spPr>
      </p:pic>
      <p:pic>
        <p:nvPicPr>
          <p:cNvPr id="8" name="Picture 7">
            <a:extLst>
              <a:ext uri="{FF2B5EF4-FFF2-40B4-BE49-F238E27FC236}">
                <a16:creationId xmlns:a16="http://schemas.microsoft.com/office/drawing/2014/main" id="{4E435A64-3DF7-175B-80F8-FEBDF2A3B5B4}"/>
              </a:ext>
            </a:extLst>
          </p:cNvPr>
          <p:cNvPicPr>
            <a:picLocks noChangeAspect="1"/>
          </p:cNvPicPr>
          <p:nvPr/>
        </p:nvPicPr>
        <p:blipFill>
          <a:blip r:embed="rId3"/>
          <a:stretch>
            <a:fillRect/>
          </a:stretch>
        </p:blipFill>
        <p:spPr>
          <a:xfrm>
            <a:off x="2296373" y="1634142"/>
            <a:ext cx="9100171" cy="1444959"/>
          </a:xfrm>
          <a:prstGeom prst="rect">
            <a:avLst/>
          </a:prstGeom>
        </p:spPr>
      </p:pic>
    </p:spTree>
    <p:extLst>
      <p:ext uri="{BB962C8B-B14F-4D97-AF65-F5344CB8AC3E}">
        <p14:creationId xmlns:p14="http://schemas.microsoft.com/office/powerpoint/2010/main" val="3149670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9A4FDCE6-04FC-C24D-4916-F31D4B89E647}"/>
              </a:ext>
            </a:extLst>
          </p:cNvPr>
          <p:cNvSpPr/>
          <p:nvPr/>
        </p:nvSpPr>
        <p:spPr>
          <a:xfrm>
            <a:off x="2174035" y="311283"/>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Find the most profitable companies in top industries</a:t>
            </a:r>
            <a:r>
              <a:rPr lang="en-US" b="1" dirty="0">
                <a:solidFill>
                  <a:schemeClr val="tx1"/>
                </a:solidFill>
                <a:latin typeface="Arial Black" panose="020B0A04020102020204" pitchFamily="34" charset="0"/>
              </a:rPr>
              <a:t>:</a:t>
            </a:r>
          </a:p>
          <a:p>
            <a:r>
              <a:rPr lang="en-US" sz="2000" b="1" dirty="0">
                <a:solidFill>
                  <a:schemeClr val="tx1"/>
                </a:solidFill>
              </a:rPr>
              <a:t>2) </a:t>
            </a:r>
            <a:r>
              <a:rPr lang="en-US" sz="2000" b="1" dirty="0">
                <a:solidFill>
                  <a:schemeClr val="tx2"/>
                </a:solidFill>
              </a:rPr>
              <a:t>We aim to identify the most profitable companies within top-performing industries.</a:t>
            </a:r>
            <a:endParaRPr lang="en-IN" sz="2000" b="1" dirty="0">
              <a:solidFill>
                <a:schemeClr val="tx2"/>
              </a:solidFill>
            </a:endParaRPr>
          </a:p>
        </p:txBody>
      </p:sp>
      <p:sp>
        <p:nvSpPr>
          <p:cNvPr id="17" name="Rectangle 16">
            <a:extLst>
              <a:ext uri="{FF2B5EF4-FFF2-40B4-BE49-F238E27FC236}">
                <a16:creationId xmlns:a16="http://schemas.microsoft.com/office/drawing/2014/main" id="{890AE689-2960-3516-A0B9-9C319B0EA503}"/>
              </a:ext>
            </a:extLst>
          </p:cNvPr>
          <p:cNvSpPr/>
          <p:nvPr/>
        </p:nvSpPr>
        <p:spPr>
          <a:xfrm>
            <a:off x="422991" y="5518302"/>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p>
          <a:p>
            <a:r>
              <a:rPr lang="en-US" sz="2000" b="1" dirty="0">
                <a:solidFill>
                  <a:schemeClr val="tx2"/>
                </a:solidFill>
              </a:rPr>
              <a:t>By focusing on the most profitable companies in industries like Retail and Energy, this query helps pinpoint the leaders in terms of profit generation.</a:t>
            </a:r>
            <a:endParaRPr lang="en-IN" sz="2000" b="1" dirty="0">
              <a:solidFill>
                <a:schemeClr val="tx2"/>
              </a:solidFill>
            </a:endParaRPr>
          </a:p>
        </p:txBody>
      </p:sp>
      <p:pic>
        <p:nvPicPr>
          <p:cNvPr id="7" name="Picture 6">
            <a:extLst>
              <a:ext uri="{FF2B5EF4-FFF2-40B4-BE49-F238E27FC236}">
                <a16:creationId xmlns:a16="http://schemas.microsoft.com/office/drawing/2014/main" id="{EAD56E59-7289-B1AE-3760-D3425662A174}"/>
              </a:ext>
            </a:extLst>
          </p:cNvPr>
          <p:cNvPicPr>
            <a:picLocks noChangeAspect="1"/>
          </p:cNvPicPr>
          <p:nvPr/>
        </p:nvPicPr>
        <p:blipFill>
          <a:blip r:embed="rId2"/>
          <a:stretch>
            <a:fillRect/>
          </a:stretch>
        </p:blipFill>
        <p:spPr>
          <a:xfrm>
            <a:off x="2174035" y="3429000"/>
            <a:ext cx="3818845" cy="2030931"/>
          </a:xfrm>
          <a:prstGeom prst="rect">
            <a:avLst/>
          </a:prstGeom>
        </p:spPr>
      </p:pic>
      <p:pic>
        <p:nvPicPr>
          <p:cNvPr id="13" name="Picture 12">
            <a:extLst>
              <a:ext uri="{FF2B5EF4-FFF2-40B4-BE49-F238E27FC236}">
                <a16:creationId xmlns:a16="http://schemas.microsoft.com/office/drawing/2014/main" id="{F9B32F6A-8B79-B775-39A6-5B88FF2F441E}"/>
              </a:ext>
            </a:extLst>
          </p:cNvPr>
          <p:cNvPicPr>
            <a:picLocks noChangeAspect="1"/>
          </p:cNvPicPr>
          <p:nvPr/>
        </p:nvPicPr>
        <p:blipFill>
          <a:blip r:embed="rId3"/>
          <a:stretch>
            <a:fillRect/>
          </a:stretch>
        </p:blipFill>
        <p:spPr>
          <a:xfrm>
            <a:off x="2174035" y="1574610"/>
            <a:ext cx="5572903" cy="1867161"/>
          </a:xfrm>
          <a:prstGeom prst="rect">
            <a:avLst/>
          </a:prstGeom>
        </p:spPr>
      </p:pic>
    </p:spTree>
    <p:extLst>
      <p:ext uri="{BB962C8B-B14F-4D97-AF65-F5344CB8AC3E}">
        <p14:creationId xmlns:p14="http://schemas.microsoft.com/office/powerpoint/2010/main" val="1002733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2663ACA-EAEB-904D-D989-26EBA15A09FD}"/>
              </a:ext>
            </a:extLst>
          </p:cNvPr>
          <p:cNvSpPr/>
          <p:nvPr/>
        </p:nvSpPr>
        <p:spPr>
          <a:xfrm>
            <a:off x="2096279" y="167617"/>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Analyze monthly stock price trends for top companies :</a:t>
            </a:r>
          </a:p>
          <a:p>
            <a:r>
              <a:rPr lang="en-US" sz="2000" b="1" dirty="0">
                <a:solidFill>
                  <a:schemeClr val="tx1"/>
                </a:solidFill>
              </a:rPr>
              <a:t>3) </a:t>
            </a:r>
            <a:r>
              <a:rPr lang="en-US" sz="2000" b="1" dirty="0">
                <a:solidFill>
                  <a:schemeClr val="tx2"/>
                </a:solidFill>
              </a:rPr>
              <a:t>We need to analyze how stock prices have changed month by month for the leading companies.</a:t>
            </a:r>
            <a:endParaRPr lang="en-US" sz="2000" b="1" dirty="0">
              <a:solidFill>
                <a:schemeClr val="tx2"/>
              </a:solidFill>
              <a:latin typeface="Arial Black" panose="020B0A04020102020204" pitchFamily="34" charset="0"/>
            </a:endParaRPr>
          </a:p>
        </p:txBody>
      </p:sp>
      <p:sp>
        <p:nvSpPr>
          <p:cNvPr id="15" name="Rectangle 14">
            <a:extLst>
              <a:ext uri="{FF2B5EF4-FFF2-40B4-BE49-F238E27FC236}">
                <a16:creationId xmlns:a16="http://schemas.microsoft.com/office/drawing/2014/main" id="{7D9053C9-A19A-7ACA-7E56-C18CFA2C5897}"/>
              </a:ext>
            </a:extLst>
          </p:cNvPr>
          <p:cNvSpPr/>
          <p:nvPr/>
        </p:nvSpPr>
        <p:spPr>
          <a:xfrm>
            <a:off x="306812" y="5451567"/>
            <a:ext cx="9695603" cy="1135845"/>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p>
          <a:p>
            <a:r>
              <a:rPr lang="en-US" sz="2000" b="1" dirty="0">
                <a:solidFill>
                  <a:schemeClr val="tx2"/>
                </a:solidFill>
              </a:rPr>
              <a:t>This query tracks the monthly trends in stock prices (opening, closing, highs, and lows), allowing us to monitor the stock performance of top companies over time.</a:t>
            </a:r>
          </a:p>
        </p:txBody>
      </p:sp>
      <p:pic>
        <p:nvPicPr>
          <p:cNvPr id="5" name="Picture 4">
            <a:extLst>
              <a:ext uri="{FF2B5EF4-FFF2-40B4-BE49-F238E27FC236}">
                <a16:creationId xmlns:a16="http://schemas.microsoft.com/office/drawing/2014/main" id="{E3C4DD61-246F-23F0-7643-CF933FD9AC94}"/>
              </a:ext>
            </a:extLst>
          </p:cNvPr>
          <p:cNvPicPr>
            <a:picLocks noChangeAspect="1"/>
          </p:cNvPicPr>
          <p:nvPr/>
        </p:nvPicPr>
        <p:blipFill>
          <a:blip r:embed="rId2"/>
          <a:stretch>
            <a:fillRect/>
          </a:stretch>
        </p:blipFill>
        <p:spPr>
          <a:xfrm>
            <a:off x="2252894" y="3794959"/>
            <a:ext cx="5737220" cy="1411539"/>
          </a:xfrm>
          <a:prstGeom prst="rect">
            <a:avLst/>
          </a:prstGeom>
        </p:spPr>
      </p:pic>
      <p:pic>
        <p:nvPicPr>
          <p:cNvPr id="11" name="Picture 10">
            <a:extLst>
              <a:ext uri="{FF2B5EF4-FFF2-40B4-BE49-F238E27FC236}">
                <a16:creationId xmlns:a16="http://schemas.microsoft.com/office/drawing/2014/main" id="{5AE34A41-6681-A958-B4B7-D1EAE633C03A}"/>
              </a:ext>
            </a:extLst>
          </p:cNvPr>
          <p:cNvPicPr>
            <a:picLocks noChangeAspect="1"/>
          </p:cNvPicPr>
          <p:nvPr/>
        </p:nvPicPr>
        <p:blipFill>
          <a:blip r:embed="rId3"/>
          <a:stretch>
            <a:fillRect/>
          </a:stretch>
        </p:blipFill>
        <p:spPr>
          <a:xfrm>
            <a:off x="2240453" y="1518279"/>
            <a:ext cx="6735115" cy="2086266"/>
          </a:xfrm>
          <a:prstGeom prst="rect">
            <a:avLst/>
          </a:prstGeom>
        </p:spPr>
      </p:pic>
    </p:spTree>
    <p:extLst>
      <p:ext uri="{BB962C8B-B14F-4D97-AF65-F5344CB8AC3E}">
        <p14:creationId xmlns:p14="http://schemas.microsoft.com/office/powerpoint/2010/main" val="2344405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DCE63E7-9BB2-CB22-F891-8CE930AB177D}"/>
              </a:ext>
            </a:extLst>
          </p:cNvPr>
          <p:cNvSpPr/>
          <p:nvPr/>
        </p:nvSpPr>
        <p:spPr>
          <a:xfrm>
            <a:off x="2096279" y="249722"/>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Evaluate trading volume fluctuations for top companies :</a:t>
            </a:r>
          </a:p>
          <a:p>
            <a:r>
              <a:rPr lang="en-US" sz="2000" b="1" dirty="0">
                <a:solidFill>
                  <a:schemeClr val="tx1"/>
                </a:solidFill>
              </a:rPr>
              <a:t>4) </a:t>
            </a:r>
            <a:r>
              <a:rPr lang="en-US" sz="2000" b="1" dirty="0">
                <a:solidFill>
                  <a:schemeClr val="tx2"/>
                </a:solidFill>
              </a:rPr>
              <a:t>We want to analyze trading volume fluctuations for the top companies according to the net volumes.</a:t>
            </a:r>
            <a:endParaRPr lang="en-US" sz="2000" b="1" dirty="0">
              <a:solidFill>
                <a:schemeClr val="tx2"/>
              </a:solidFill>
              <a:latin typeface="Arial Black" panose="020B0A04020102020204" pitchFamily="34" charset="0"/>
            </a:endParaRPr>
          </a:p>
        </p:txBody>
      </p:sp>
      <p:sp>
        <p:nvSpPr>
          <p:cNvPr id="21" name="Rectangle 20">
            <a:extLst>
              <a:ext uri="{FF2B5EF4-FFF2-40B4-BE49-F238E27FC236}">
                <a16:creationId xmlns:a16="http://schemas.microsoft.com/office/drawing/2014/main" id="{95E0F847-E3D1-4423-1FE6-6FD93C36241A}"/>
              </a:ext>
            </a:extLst>
          </p:cNvPr>
          <p:cNvSpPr/>
          <p:nvPr/>
        </p:nvSpPr>
        <p:spPr>
          <a:xfrm>
            <a:off x="373226" y="5758471"/>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p>
          <a:p>
            <a:r>
              <a:rPr lang="en-US" sz="2000" b="1" dirty="0">
                <a:solidFill>
                  <a:schemeClr val="tx2"/>
                </a:solidFill>
              </a:rPr>
              <a:t>By examining the buy and sell volumes, we can see how investor activity varied month by month, which may indicate market interest or sentiment toward certain companies.</a:t>
            </a:r>
          </a:p>
        </p:txBody>
      </p:sp>
      <p:pic>
        <p:nvPicPr>
          <p:cNvPr id="5" name="Picture 4">
            <a:extLst>
              <a:ext uri="{FF2B5EF4-FFF2-40B4-BE49-F238E27FC236}">
                <a16:creationId xmlns:a16="http://schemas.microsoft.com/office/drawing/2014/main" id="{26CA7C33-CD2F-64C2-71AC-B1CFEED90059}"/>
              </a:ext>
            </a:extLst>
          </p:cNvPr>
          <p:cNvPicPr>
            <a:picLocks noChangeAspect="1"/>
          </p:cNvPicPr>
          <p:nvPr/>
        </p:nvPicPr>
        <p:blipFill>
          <a:blip r:embed="rId2"/>
          <a:stretch>
            <a:fillRect/>
          </a:stretch>
        </p:blipFill>
        <p:spPr>
          <a:xfrm>
            <a:off x="2199974" y="3831940"/>
            <a:ext cx="4944165" cy="1428949"/>
          </a:xfrm>
          <a:prstGeom prst="rect">
            <a:avLst/>
          </a:prstGeom>
        </p:spPr>
      </p:pic>
      <p:pic>
        <p:nvPicPr>
          <p:cNvPr id="7" name="Picture 6">
            <a:extLst>
              <a:ext uri="{FF2B5EF4-FFF2-40B4-BE49-F238E27FC236}">
                <a16:creationId xmlns:a16="http://schemas.microsoft.com/office/drawing/2014/main" id="{6D28E994-F56A-51B5-6814-62C65ACF0B3D}"/>
              </a:ext>
            </a:extLst>
          </p:cNvPr>
          <p:cNvPicPr>
            <a:picLocks noChangeAspect="1"/>
          </p:cNvPicPr>
          <p:nvPr/>
        </p:nvPicPr>
        <p:blipFill>
          <a:blip r:embed="rId3"/>
          <a:stretch>
            <a:fillRect/>
          </a:stretch>
        </p:blipFill>
        <p:spPr>
          <a:xfrm>
            <a:off x="2096279" y="1740125"/>
            <a:ext cx="8354591" cy="1790950"/>
          </a:xfrm>
          <a:prstGeom prst="rect">
            <a:avLst/>
          </a:prstGeom>
        </p:spPr>
      </p:pic>
    </p:spTree>
    <p:extLst>
      <p:ext uri="{BB962C8B-B14F-4D97-AF65-F5344CB8AC3E}">
        <p14:creationId xmlns:p14="http://schemas.microsoft.com/office/powerpoint/2010/main" val="2412695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6BC7958-4713-03FF-4F93-0BD2DE93459D}"/>
              </a:ext>
            </a:extLst>
          </p:cNvPr>
          <p:cNvSpPr/>
          <p:nvPr/>
        </p:nvSpPr>
        <p:spPr>
          <a:xfrm>
            <a:off x="2096279" y="167617"/>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Correlate trading volume growth with revenue growth :</a:t>
            </a:r>
          </a:p>
          <a:p>
            <a:r>
              <a:rPr lang="en-US" sz="2000" b="1" dirty="0">
                <a:solidFill>
                  <a:schemeClr val="tx1"/>
                </a:solidFill>
              </a:rPr>
              <a:t>5) </a:t>
            </a:r>
            <a:r>
              <a:rPr lang="en-US" sz="2000" b="1" dirty="0">
                <a:solidFill>
                  <a:schemeClr val="tx2"/>
                </a:solidFill>
              </a:rPr>
              <a:t>We are interested in understanding the relationship between trading volume growth and revenue growth for companies.</a:t>
            </a:r>
            <a:endParaRPr lang="en-US" sz="2000" b="1" dirty="0">
              <a:solidFill>
                <a:schemeClr val="tx2"/>
              </a:solidFill>
              <a:latin typeface="Arial Black" panose="020B0A04020102020204" pitchFamily="34" charset="0"/>
            </a:endParaRPr>
          </a:p>
        </p:txBody>
      </p:sp>
      <p:sp>
        <p:nvSpPr>
          <p:cNvPr id="15" name="Rectangle 14">
            <a:extLst>
              <a:ext uri="{FF2B5EF4-FFF2-40B4-BE49-F238E27FC236}">
                <a16:creationId xmlns:a16="http://schemas.microsoft.com/office/drawing/2014/main" id="{BF3C5CCD-22B1-EB58-D5C5-40FBFA873614}"/>
              </a:ext>
            </a:extLst>
          </p:cNvPr>
          <p:cNvSpPr/>
          <p:nvPr/>
        </p:nvSpPr>
        <p:spPr>
          <a:xfrm>
            <a:off x="326573" y="5831317"/>
            <a:ext cx="9787811" cy="859066"/>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p>
          <a:p>
            <a:r>
              <a:rPr lang="en-US" sz="2000" b="1" dirty="0">
                <a:solidFill>
                  <a:schemeClr val="tx2"/>
                </a:solidFill>
              </a:rPr>
              <a:t>This query helps identify if increased trading activity is linked to higher revenue growth, showing the connection between market activity and company performance.</a:t>
            </a:r>
            <a:endParaRPr lang="en-US" sz="2000" b="1" dirty="0">
              <a:solidFill>
                <a:schemeClr val="tx2"/>
              </a:solidFill>
              <a:latin typeface="Arial Black" panose="020B0A04020102020204" pitchFamily="34" charset="0"/>
            </a:endParaRPr>
          </a:p>
        </p:txBody>
      </p:sp>
      <p:pic>
        <p:nvPicPr>
          <p:cNvPr id="17" name="Picture 16">
            <a:extLst>
              <a:ext uri="{FF2B5EF4-FFF2-40B4-BE49-F238E27FC236}">
                <a16:creationId xmlns:a16="http://schemas.microsoft.com/office/drawing/2014/main" id="{CCA2D063-6396-20C9-3C82-B99B0A223915}"/>
              </a:ext>
            </a:extLst>
          </p:cNvPr>
          <p:cNvPicPr>
            <a:picLocks noChangeAspect="1"/>
          </p:cNvPicPr>
          <p:nvPr/>
        </p:nvPicPr>
        <p:blipFill>
          <a:blip r:embed="rId2"/>
          <a:stretch>
            <a:fillRect/>
          </a:stretch>
        </p:blipFill>
        <p:spPr>
          <a:xfrm>
            <a:off x="2111338" y="4132133"/>
            <a:ext cx="5110667" cy="1536336"/>
          </a:xfrm>
          <a:prstGeom prst="rect">
            <a:avLst/>
          </a:prstGeom>
        </p:spPr>
      </p:pic>
      <p:pic>
        <p:nvPicPr>
          <p:cNvPr id="23" name="Picture 22">
            <a:extLst>
              <a:ext uri="{FF2B5EF4-FFF2-40B4-BE49-F238E27FC236}">
                <a16:creationId xmlns:a16="http://schemas.microsoft.com/office/drawing/2014/main" id="{BC25B858-B759-67A2-69F6-AF8DB704F7D9}"/>
              </a:ext>
            </a:extLst>
          </p:cNvPr>
          <p:cNvPicPr>
            <a:picLocks noChangeAspect="1"/>
          </p:cNvPicPr>
          <p:nvPr/>
        </p:nvPicPr>
        <p:blipFill>
          <a:blip r:embed="rId3"/>
          <a:stretch>
            <a:fillRect/>
          </a:stretch>
        </p:blipFill>
        <p:spPr>
          <a:xfrm>
            <a:off x="2111338" y="1536578"/>
            <a:ext cx="10048144" cy="2432708"/>
          </a:xfrm>
          <a:prstGeom prst="rect">
            <a:avLst/>
          </a:prstGeom>
        </p:spPr>
      </p:pic>
    </p:spTree>
    <p:extLst>
      <p:ext uri="{BB962C8B-B14F-4D97-AF65-F5344CB8AC3E}">
        <p14:creationId xmlns:p14="http://schemas.microsoft.com/office/powerpoint/2010/main" val="385665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1439B86-8612-CC59-DA5F-D15ED68FF801}"/>
              </a:ext>
            </a:extLst>
          </p:cNvPr>
          <p:cNvSpPr/>
          <p:nvPr/>
        </p:nvSpPr>
        <p:spPr>
          <a:xfrm>
            <a:off x="2096279" y="167617"/>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Identify revenue and profit gaps by month : </a:t>
            </a:r>
          </a:p>
          <a:p>
            <a:r>
              <a:rPr lang="en-US" sz="2000" b="1" dirty="0">
                <a:solidFill>
                  <a:schemeClr val="tx1"/>
                </a:solidFill>
              </a:rPr>
              <a:t>6) </a:t>
            </a:r>
            <a:r>
              <a:rPr lang="en-US" sz="2000" b="1" dirty="0">
                <a:solidFill>
                  <a:schemeClr val="tx2"/>
                </a:solidFill>
              </a:rPr>
              <a:t>We want to compare the revenue and profit of companies to see if there’s a gap between the two.</a:t>
            </a:r>
            <a:endParaRPr lang="en-US" sz="2000" b="1" dirty="0">
              <a:solidFill>
                <a:schemeClr val="tx2"/>
              </a:solidFill>
              <a:latin typeface="Arial Black" panose="020B0A04020102020204" pitchFamily="34" charset="0"/>
            </a:endParaRPr>
          </a:p>
        </p:txBody>
      </p:sp>
      <p:sp>
        <p:nvSpPr>
          <p:cNvPr id="13" name="Rectangle 12">
            <a:extLst>
              <a:ext uri="{FF2B5EF4-FFF2-40B4-BE49-F238E27FC236}">
                <a16:creationId xmlns:a16="http://schemas.microsoft.com/office/drawing/2014/main" id="{0793F2BF-F0FF-970D-0FFC-182281614E1E}"/>
              </a:ext>
            </a:extLst>
          </p:cNvPr>
          <p:cNvSpPr/>
          <p:nvPr/>
        </p:nvSpPr>
        <p:spPr>
          <a:xfrm>
            <a:off x="326573" y="5513444"/>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latin typeface="Arial Black" panose="020B0A04020102020204" pitchFamily="34" charset="0"/>
            </a:endParaRPr>
          </a:p>
          <a:p>
            <a:endParaRPr lang="en-US" sz="2000" b="1" dirty="0">
              <a:solidFill>
                <a:schemeClr val="tx1"/>
              </a:solidFill>
              <a:latin typeface="Arial Black" panose="020B0A04020102020204" pitchFamily="34" charset="0"/>
            </a:endParaRPr>
          </a:p>
          <a:p>
            <a:r>
              <a:rPr lang="en-US" sz="2000" b="1" dirty="0">
                <a:solidFill>
                  <a:schemeClr val="tx1"/>
                </a:solidFill>
                <a:latin typeface="Arial Black" panose="020B0A04020102020204" pitchFamily="34" charset="0"/>
              </a:rPr>
              <a:t>Conclusion:</a:t>
            </a:r>
          </a:p>
          <a:p>
            <a:r>
              <a:rPr lang="en-US" sz="2000" b="1" dirty="0">
                <a:solidFill>
                  <a:schemeClr val="tx2"/>
                </a:solidFill>
              </a:rPr>
              <a:t>By comparing revenue and profit figures, this query helps identify companies with significant gaps, suggesting they may have high sales but lower profitability.</a:t>
            </a:r>
          </a:p>
          <a:p>
            <a:endParaRPr lang="en-US" sz="2000" b="1" dirty="0">
              <a:solidFill>
                <a:schemeClr val="tx1"/>
              </a:solidFill>
              <a:latin typeface="Arial Black" panose="020B0A04020102020204" pitchFamily="34" charset="0"/>
            </a:endParaRPr>
          </a:p>
          <a:p>
            <a:endParaRPr lang="en-US" sz="2000" b="1" dirty="0">
              <a:solidFill>
                <a:schemeClr val="tx1"/>
              </a:solidFill>
              <a:latin typeface="Arial Black" panose="020B0A04020102020204" pitchFamily="34" charset="0"/>
            </a:endParaRPr>
          </a:p>
        </p:txBody>
      </p:sp>
      <p:pic>
        <p:nvPicPr>
          <p:cNvPr id="5" name="Picture 4">
            <a:extLst>
              <a:ext uri="{FF2B5EF4-FFF2-40B4-BE49-F238E27FC236}">
                <a16:creationId xmlns:a16="http://schemas.microsoft.com/office/drawing/2014/main" id="{10ECC8C9-8628-0D56-C292-9D019F59F756}"/>
              </a:ext>
            </a:extLst>
          </p:cNvPr>
          <p:cNvPicPr>
            <a:picLocks noChangeAspect="1"/>
          </p:cNvPicPr>
          <p:nvPr/>
        </p:nvPicPr>
        <p:blipFill>
          <a:blip r:embed="rId2"/>
          <a:stretch>
            <a:fillRect/>
          </a:stretch>
        </p:blipFill>
        <p:spPr>
          <a:xfrm>
            <a:off x="2096279" y="3923522"/>
            <a:ext cx="6208704" cy="1343609"/>
          </a:xfrm>
          <a:prstGeom prst="rect">
            <a:avLst/>
          </a:prstGeom>
        </p:spPr>
      </p:pic>
      <p:pic>
        <p:nvPicPr>
          <p:cNvPr id="7" name="Picture 6">
            <a:extLst>
              <a:ext uri="{FF2B5EF4-FFF2-40B4-BE49-F238E27FC236}">
                <a16:creationId xmlns:a16="http://schemas.microsoft.com/office/drawing/2014/main" id="{53AAD4DC-C5D6-0F50-7AFE-1ED452B19BD5}"/>
              </a:ext>
            </a:extLst>
          </p:cNvPr>
          <p:cNvPicPr>
            <a:picLocks noChangeAspect="1"/>
          </p:cNvPicPr>
          <p:nvPr/>
        </p:nvPicPr>
        <p:blipFill>
          <a:blip r:embed="rId3"/>
          <a:stretch>
            <a:fillRect/>
          </a:stretch>
        </p:blipFill>
        <p:spPr>
          <a:xfrm>
            <a:off x="2096279" y="1629048"/>
            <a:ext cx="7706801" cy="2048161"/>
          </a:xfrm>
          <a:prstGeom prst="rect">
            <a:avLst/>
          </a:prstGeom>
        </p:spPr>
      </p:pic>
    </p:spTree>
    <p:extLst>
      <p:ext uri="{BB962C8B-B14F-4D97-AF65-F5344CB8AC3E}">
        <p14:creationId xmlns:p14="http://schemas.microsoft.com/office/powerpoint/2010/main" val="1828019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FADE4F9-7D81-5B15-5A9F-47F992543DF0}"/>
              </a:ext>
            </a:extLst>
          </p:cNvPr>
          <p:cNvSpPr/>
          <p:nvPr/>
        </p:nvSpPr>
        <p:spPr>
          <a:xfrm>
            <a:off x="2096279" y="167617"/>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2000" b="1" dirty="0">
                <a:solidFill>
                  <a:schemeClr val="tx2"/>
                </a:solidFill>
                <a:latin typeface="Arial Black" panose="020B0A04020102020204" pitchFamily="34" charset="0"/>
              </a:rPr>
              <a:t>Assess market cap trends for industries : </a:t>
            </a:r>
          </a:p>
          <a:p>
            <a:r>
              <a:rPr lang="en-US" sz="2000" b="1" dirty="0">
                <a:solidFill>
                  <a:schemeClr val="tx1"/>
                </a:solidFill>
              </a:rPr>
              <a:t>7</a:t>
            </a:r>
            <a:r>
              <a:rPr lang="en-US" sz="2000" b="1" dirty="0">
                <a:solidFill>
                  <a:schemeClr val="tx2"/>
                </a:solidFill>
              </a:rPr>
              <a:t>) We need to assess how market capitalizations for different industries have changed over time.</a:t>
            </a:r>
            <a:endParaRPr lang="en-US" sz="2000" b="1" dirty="0">
              <a:solidFill>
                <a:schemeClr val="tx2"/>
              </a:solidFill>
              <a:latin typeface="Arial Black" panose="020B0A04020102020204" pitchFamily="34" charset="0"/>
            </a:endParaRPr>
          </a:p>
        </p:txBody>
      </p:sp>
      <p:sp>
        <p:nvSpPr>
          <p:cNvPr id="14" name="Rectangle 13">
            <a:extLst>
              <a:ext uri="{FF2B5EF4-FFF2-40B4-BE49-F238E27FC236}">
                <a16:creationId xmlns:a16="http://schemas.microsoft.com/office/drawing/2014/main" id="{695D008A-73A5-58E5-34E5-69C7EBE57AF1}"/>
              </a:ext>
            </a:extLst>
          </p:cNvPr>
          <p:cNvSpPr/>
          <p:nvPr/>
        </p:nvSpPr>
        <p:spPr>
          <a:xfrm>
            <a:off x="335904" y="5535498"/>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2000" b="1" dirty="0">
              <a:solidFill>
                <a:schemeClr val="tx1"/>
              </a:solidFill>
              <a:latin typeface="Arial Black" panose="020B0A04020102020204" pitchFamily="34" charset="0"/>
            </a:endParaRPr>
          </a:p>
          <a:p>
            <a:r>
              <a:rPr lang="en-US" sz="2000" b="1" dirty="0">
                <a:solidFill>
                  <a:schemeClr val="tx1"/>
                </a:solidFill>
                <a:latin typeface="Arial Black" panose="020B0A04020102020204" pitchFamily="34" charset="0"/>
              </a:rPr>
              <a:t>Conclusion:</a:t>
            </a:r>
          </a:p>
          <a:p>
            <a:r>
              <a:rPr lang="en-US" sz="2000" b="1" dirty="0">
                <a:solidFill>
                  <a:schemeClr val="tx2"/>
                </a:solidFill>
              </a:rPr>
              <a:t>This query tracks changes in the total market cap for each industry, giving us insight into which sectors are growing in value and attracting more investments.</a:t>
            </a:r>
          </a:p>
          <a:p>
            <a:endParaRPr lang="en-US" sz="2000" b="1" dirty="0">
              <a:solidFill>
                <a:schemeClr val="tx1"/>
              </a:solidFill>
              <a:latin typeface="Arial Black" panose="020B0A04020102020204" pitchFamily="34" charset="0"/>
            </a:endParaRPr>
          </a:p>
        </p:txBody>
      </p:sp>
      <p:pic>
        <p:nvPicPr>
          <p:cNvPr id="5" name="Picture 4">
            <a:extLst>
              <a:ext uri="{FF2B5EF4-FFF2-40B4-BE49-F238E27FC236}">
                <a16:creationId xmlns:a16="http://schemas.microsoft.com/office/drawing/2014/main" id="{9C1B35D0-C399-873F-0E2C-FFDDC0B11FF2}"/>
              </a:ext>
            </a:extLst>
          </p:cNvPr>
          <p:cNvPicPr>
            <a:picLocks noChangeAspect="1"/>
          </p:cNvPicPr>
          <p:nvPr/>
        </p:nvPicPr>
        <p:blipFill>
          <a:blip r:embed="rId2"/>
          <a:stretch>
            <a:fillRect/>
          </a:stretch>
        </p:blipFill>
        <p:spPr>
          <a:xfrm>
            <a:off x="2161593" y="3507644"/>
            <a:ext cx="3456129" cy="1677732"/>
          </a:xfrm>
          <a:prstGeom prst="rect">
            <a:avLst/>
          </a:prstGeom>
        </p:spPr>
      </p:pic>
      <p:pic>
        <p:nvPicPr>
          <p:cNvPr id="7" name="Picture 6">
            <a:extLst>
              <a:ext uri="{FF2B5EF4-FFF2-40B4-BE49-F238E27FC236}">
                <a16:creationId xmlns:a16="http://schemas.microsoft.com/office/drawing/2014/main" id="{3571C5D0-7615-56F2-AB01-A43D0C0B1061}"/>
              </a:ext>
            </a:extLst>
          </p:cNvPr>
          <p:cNvPicPr>
            <a:picLocks noChangeAspect="1"/>
          </p:cNvPicPr>
          <p:nvPr/>
        </p:nvPicPr>
        <p:blipFill>
          <a:blip r:embed="rId3"/>
          <a:stretch>
            <a:fillRect/>
          </a:stretch>
        </p:blipFill>
        <p:spPr>
          <a:xfrm>
            <a:off x="2096279" y="1766679"/>
            <a:ext cx="7983064" cy="1390844"/>
          </a:xfrm>
          <a:prstGeom prst="rect">
            <a:avLst/>
          </a:prstGeom>
        </p:spPr>
      </p:pic>
    </p:spTree>
    <p:extLst>
      <p:ext uri="{BB962C8B-B14F-4D97-AF65-F5344CB8AC3E}">
        <p14:creationId xmlns:p14="http://schemas.microsoft.com/office/powerpoint/2010/main" val="161963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E0785C1-9B68-1BF0-3948-AC0F576E93F6}"/>
              </a:ext>
            </a:extLst>
          </p:cNvPr>
          <p:cNvSpPr/>
          <p:nvPr/>
        </p:nvSpPr>
        <p:spPr>
          <a:xfrm>
            <a:off x="354566" y="5584305"/>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p>
          <a:p>
            <a:r>
              <a:rPr lang="en-US" sz="2000" b="1" dirty="0">
                <a:solidFill>
                  <a:schemeClr val="tx2"/>
                </a:solidFill>
              </a:rPr>
              <a:t>By comparing trading volumes with stock price movements, this query highlights how investor activity may influence price fluctuations, helping us understand market behavior.</a:t>
            </a:r>
            <a:endParaRPr lang="en-US" sz="2000" dirty="0"/>
          </a:p>
        </p:txBody>
      </p:sp>
      <p:sp>
        <p:nvSpPr>
          <p:cNvPr id="7" name="Rectangle 6">
            <a:extLst>
              <a:ext uri="{FF2B5EF4-FFF2-40B4-BE49-F238E27FC236}">
                <a16:creationId xmlns:a16="http://schemas.microsoft.com/office/drawing/2014/main" id="{CE23F005-3008-981E-8FDC-34EB356A361A}"/>
              </a:ext>
            </a:extLst>
          </p:cNvPr>
          <p:cNvSpPr/>
          <p:nvPr/>
        </p:nvSpPr>
        <p:spPr>
          <a:xfrm>
            <a:off x="2114941" y="341036"/>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Link buy/sell volumes with stock price changes : </a:t>
            </a:r>
          </a:p>
          <a:p>
            <a:r>
              <a:rPr lang="en-US" sz="2000" b="1" dirty="0">
                <a:solidFill>
                  <a:schemeClr val="tx1"/>
                </a:solidFill>
              </a:rPr>
              <a:t>8) </a:t>
            </a:r>
            <a:r>
              <a:rPr lang="en-US" sz="2000" b="1" dirty="0">
                <a:solidFill>
                  <a:schemeClr val="tx2"/>
                </a:solidFill>
              </a:rPr>
              <a:t>We want to understand how buy and sell volumes are related to changes in stock prices.</a:t>
            </a:r>
            <a:endParaRPr lang="en-US" sz="2000" b="1" dirty="0">
              <a:solidFill>
                <a:schemeClr val="tx2"/>
              </a:solidFill>
              <a:latin typeface="Arial Black" panose="020B0A04020102020204" pitchFamily="34" charset="0"/>
            </a:endParaRPr>
          </a:p>
        </p:txBody>
      </p:sp>
      <p:pic>
        <p:nvPicPr>
          <p:cNvPr id="5" name="Picture 4">
            <a:extLst>
              <a:ext uri="{FF2B5EF4-FFF2-40B4-BE49-F238E27FC236}">
                <a16:creationId xmlns:a16="http://schemas.microsoft.com/office/drawing/2014/main" id="{4C56B1A6-64EB-D494-DF53-80C6F315764D}"/>
              </a:ext>
            </a:extLst>
          </p:cNvPr>
          <p:cNvPicPr>
            <a:picLocks noChangeAspect="1"/>
          </p:cNvPicPr>
          <p:nvPr/>
        </p:nvPicPr>
        <p:blipFill>
          <a:blip r:embed="rId2"/>
          <a:stretch>
            <a:fillRect/>
          </a:stretch>
        </p:blipFill>
        <p:spPr>
          <a:xfrm>
            <a:off x="2114941" y="4043712"/>
            <a:ext cx="5769146" cy="1377318"/>
          </a:xfrm>
          <a:prstGeom prst="rect">
            <a:avLst/>
          </a:prstGeom>
        </p:spPr>
      </p:pic>
      <p:pic>
        <p:nvPicPr>
          <p:cNvPr id="10" name="Picture 9">
            <a:extLst>
              <a:ext uri="{FF2B5EF4-FFF2-40B4-BE49-F238E27FC236}">
                <a16:creationId xmlns:a16="http://schemas.microsoft.com/office/drawing/2014/main" id="{2806BFF0-EEF8-2DC3-F1CE-D7B2CE31046D}"/>
              </a:ext>
            </a:extLst>
          </p:cNvPr>
          <p:cNvPicPr>
            <a:picLocks noChangeAspect="1"/>
          </p:cNvPicPr>
          <p:nvPr/>
        </p:nvPicPr>
        <p:blipFill>
          <a:blip r:embed="rId3"/>
          <a:stretch>
            <a:fillRect/>
          </a:stretch>
        </p:blipFill>
        <p:spPr>
          <a:xfrm>
            <a:off x="2114941" y="1760911"/>
            <a:ext cx="8459381" cy="2067213"/>
          </a:xfrm>
          <a:prstGeom prst="rect">
            <a:avLst/>
          </a:prstGeom>
        </p:spPr>
      </p:pic>
    </p:spTree>
    <p:extLst>
      <p:ext uri="{BB962C8B-B14F-4D97-AF65-F5344CB8AC3E}">
        <p14:creationId xmlns:p14="http://schemas.microsoft.com/office/powerpoint/2010/main" val="4036177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D3D0A21-3C97-91BD-B5A5-F00DDC17579E}"/>
              </a:ext>
            </a:extLst>
          </p:cNvPr>
          <p:cNvSpPr/>
          <p:nvPr/>
        </p:nvSpPr>
        <p:spPr>
          <a:xfrm>
            <a:off x="2096279" y="219737"/>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Compare eps trends across companies : </a:t>
            </a:r>
          </a:p>
          <a:p>
            <a:r>
              <a:rPr lang="en-US" sz="2000" b="1" dirty="0">
                <a:solidFill>
                  <a:schemeClr val="tx1"/>
                </a:solidFill>
              </a:rPr>
              <a:t>9) </a:t>
            </a:r>
            <a:r>
              <a:rPr lang="en-US" sz="2000" b="1" dirty="0">
                <a:solidFill>
                  <a:schemeClr val="tx2"/>
                </a:solidFill>
              </a:rPr>
              <a:t>We aim to compare the Earnings Per Share (EPS) trends across different companies.</a:t>
            </a:r>
            <a:endParaRPr lang="en-US" sz="2000" b="1" dirty="0">
              <a:solidFill>
                <a:schemeClr val="tx2"/>
              </a:solidFill>
              <a:latin typeface="Arial Black" panose="020B0A04020102020204" pitchFamily="34" charset="0"/>
            </a:endParaRPr>
          </a:p>
        </p:txBody>
      </p:sp>
      <p:sp>
        <p:nvSpPr>
          <p:cNvPr id="14" name="Rectangle 13">
            <a:extLst>
              <a:ext uri="{FF2B5EF4-FFF2-40B4-BE49-F238E27FC236}">
                <a16:creationId xmlns:a16="http://schemas.microsoft.com/office/drawing/2014/main" id="{7C1B233C-FE4E-62F8-057C-4CAD3EF084D0}"/>
              </a:ext>
            </a:extLst>
          </p:cNvPr>
          <p:cNvSpPr/>
          <p:nvPr/>
        </p:nvSpPr>
        <p:spPr>
          <a:xfrm>
            <a:off x="354566" y="5584305"/>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Conclusion:</a:t>
            </a:r>
          </a:p>
          <a:p>
            <a:r>
              <a:rPr lang="en-US" sz="2000" b="1" dirty="0">
                <a:solidFill>
                  <a:schemeClr val="tx2"/>
                </a:solidFill>
              </a:rPr>
              <a:t>Tracking EPS for top companies helps us identify those with the strongest earnings growth, which is often a sign of good financial health and investor confidence.</a:t>
            </a:r>
            <a:endParaRPr lang="en-US" sz="2000" b="1" dirty="0">
              <a:solidFill>
                <a:schemeClr val="tx2"/>
              </a:solidFill>
              <a:latin typeface="Arial Black" panose="020B0A04020102020204" pitchFamily="34" charset="0"/>
            </a:endParaRPr>
          </a:p>
        </p:txBody>
      </p:sp>
      <p:pic>
        <p:nvPicPr>
          <p:cNvPr id="5" name="Picture 4">
            <a:extLst>
              <a:ext uri="{FF2B5EF4-FFF2-40B4-BE49-F238E27FC236}">
                <a16:creationId xmlns:a16="http://schemas.microsoft.com/office/drawing/2014/main" id="{8397BC41-50B3-E603-3B7F-94500108980E}"/>
              </a:ext>
            </a:extLst>
          </p:cNvPr>
          <p:cNvPicPr>
            <a:picLocks noChangeAspect="1"/>
          </p:cNvPicPr>
          <p:nvPr/>
        </p:nvPicPr>
        <p:blipFill>
          <a:blip r:embed="rId2"/>
          <a:stretch>
            <a:fillRect/>
          </a:stretch>
        </p:blipFill>
        <p:spPr>
          <a:xfrm>
            <a:off x="2096279" y="3539440"/>
            <a:ext cx="3534747" cy="1653174"/>
          </a:xfrm>
          <a:prstGeom prst="rect">
            <a:avLst/>
          </a:prstGeom>
        </p:spPr>
      </p:pic>
      <p:pic>
        <p:nvPicPr>
          <p:cNvPr id="8" name="Picture 7">
            <a:extLst>
              <a:ext uri="{FF2B5EF4-FFF2-40B4-BE49-F238E27FC236}">
                <a16:creationId xmlns:a16="http://schemas.microsoft.com/office/drawing/2014/main" id="{32D49879-E2A6-4D50-9C42-B5BE1CC5CC56}"/>
              </a:ext>
            </a:extLst>
          </p:cNvPr>
          <p:cNvPicPr>
            <a:picLocks noChangeAspect="1"/>
          </p:cNvPicPr>
          <p:nvPr/>
        </p:nvPicPr>
        <p:blipFill>
          <a:blip r:embed="rId3"/>
          <a:stretch>
            <a:fillRect/>
          </a:stretch>
        </p:blipFill>
        <p:spPr>
          <a:xfrm>
            <a:off x="2096279" y="1665386"/>
            <a:ext cx="6849431" cy="1829055"/>
          </a:xfrm>
          <a:prstGeom prst="rect">
            <a:avLst/>
          </a:prstGeom>
        </p:spPr>
      </p:pic>
    </p:spTree>
    <p:extLst>
      <p:ext uri="{BB962C8B-B14F-4D97-AF65-F5344CB8AC3E}">
        <p14:creationId xmlns:p14="http://schemas.microsoft.com/office/powerpoint/2010/main" val="243952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E253D32-8B7B-47D0-BB63-402C3DB9B549}"/>
              </a:ext>
            </a:extLst>
          </p:cNvPr>
          <p:cNvSpPr>
            <a:spLocks noGrp="1"/>
          </p:cNvSpPr>
          <p:nvPr>
            <p:ph type="title"/>
          </p:nvPr>
        </p:nvSpPr>
        <p:spPr>
          <a:xfrm>
            <a:off x="7160734" y="967775"/>
            <a:ext cx="5059619" cy="898347"/>
          </a:xfrm>
        </p:spPr>
        <p:txBody>
          <a:bodyPr/>
          <a:lstStyle/>
          <a:p>
            <a:r>
              <a:rPr lang="en-US" dirty="0"/>
              <a:t>INTRODUCTION</a:t>
            </a:r>
          </a:p>
        </p:txBody>
      </p:sp>
      <p:sp>
        <p:nvSpPr>
          <p:cNvPr id="4" name="Slide Number Placeholder 3">
            <a:extLst>
              <a:ext uri="{FF2B5EF4-FFF2-40B4-BE49-F238E27FC236}">
                <a16:creationId xmlns:a16="http://schemas.microsoft.com/office/drawing/2014/main" id="{D4C183CA-19AD-485E-AEC5-FC032D453828}"/>
              </a:ext>
            </a:extLst>
          </p:cNvPr>
          <p:cNvSpPr>
            <a:spLocks noGrp="1"/>
          </p:cNvSpPr>
          <p:nvPr>
            <p:ph type="sldNum" sz="quarter" idx="12"/>
          </p:nvPr>
        </p:nvSpPr>
        <p:spPr/>
        <p:txBody>
          <a:bodyPr/>
          <a:lstStyle/>
          <a:p>
            <a:fld id="{03DC2DEF-D2FE-4B45-ABA4-9F153FD1C98A}" type="slidenum">
              <a:rPr lang="en-US" smtClean="0"/>
              <a:t>2</a:t>
            </a:fld>
            <a:endParaRPr lang="en-US" dirty="0"/>
          </a:p>
        </p:txBody>
      </p:sp>
      <p:pic>
        <p:nvPicPr>
          <p:cNvPr id="13" name="Picture Placeholder 12">
            <a:extLst>
              <a:ext uri="{FF2B5EF4-FFF2-40B4-BE49-F238E27FC236}">
                <a16:creationId xmlns:a16="http://schemas.microsoft.com/office/drawing/2014/main" id="{FFB5F477-BAB9-56E7-56AE-0F971D2A7E08}"/>
              </a:ext>
            </a:extLst>
          </p:cNvPr>
          <p:cNvPicPr>
            <a:picLocks noGrp="1" noChangeAspect="1"/>
          </p:cNvPicPr>
          <p:nvPr>
            <p:ph type="pic" sz="quarter" idx="13"/>
          </p:nvPr>
        </p:nvPicPr>
        <p:blipFill>
          <a:blip r:embed="rId2"/>
          <a:srcRect t="22852" b="22852"/>
          <a:stretch>
            <a:fillRect/>
          </a:stretch>
        </p:blipFill>
        <p:spPr>
          <a:xfrm>
            <a:off x="1046481" y="802640"/>
            <a:ext cx="5138058" cy="4978400"/>
          </a:xfrm>
        </p:spPr>
      </p:pic>
      <p:sp>
        <p:nvSpPr>
          <p:cNvPr id="16" name="Rectangle 2">
            <a:extLst>
              <a:ext uri="{FF2B5EF4-FFF2-40B4-BE49-F238E27FC236}">
                <a16:creationId xmlns:a16="http://schemas.microsoft.com/office/drawing/2014/main" id="{48F40A04-E693-DA75-6CF6-A9D6D428A9C2}"/>
              </a:ext>
            </a:extLst>
          </p:cNvPr>
          <p:cNvSpPr>
            <a:spLocks noChangeArrowheads="1"/>
          </p:cNvSpPr>
          <p:nvPr/>
        </p:nvSpPr>
        <p:spPr bwMode="auto">
          <a:xfrm>
            <a:off x="6920917" y="2217411"/>
            <a:ext cx="4563058"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effectLst/>
                <a:latin typeface="Artifakt Element" panose="020B0503050000020004" pitchFamily="34" charset="0"/>
                <a:ea typeface="Artifakt Element" panose="020B0503050000020004" pitchFamily="34" charset="0"/>
              </a:rPr>
              <a:t>This dataset has information about companies, their stock prices, trading activities, financial deals, and performance metrics like revenue and profit. It helps understand how companies are doing in the market and their overall financial health.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0311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9486E4C-5E1F-5397-5172-F9058F4FC91E}"/>
              </a:ext>
            </a:extLst>
          </p:cNvPr>
          <p:cNvSpPr/>
          <p:nvPr/>
        </p:nvSpPr>
        <p:spPr>
          <a:xfrm>
            <a:off x="2114941" y="322374"/>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2"/>
                </a:solidFill>
                <a:latin typeface="Arial Black" panose="020B0A04020102020204" pitchFamily="34" charset="0"/>
              </a:rPr>
              <a:t>Final summary: top performing companies : </a:t>
            </a:r>
          </a:p>
          <a:p>
            <a:r>
              <a:rPr lang="en-US" sz="2000" b="1" dirty="0">
                <a:solidFill>
                  <a:schemeClr val="tx1"/>
                </a:solidFill>
              </a:rPr>
              <a:t>10) </a:t>
            </a:r>
            <a:r>
              <a:rPr lang="en-US" sz="2000" b="1" dirty="0">
                <a:solidFill>
                  <a:schemeClr val="tx2"/>
                </a:solidFill>
              </a:rPr>
              <a:t>We want to summarize the performance of top companies by considering their profits, stock prices, and trading volumes.</a:t>
            </a:r>
            <a:endParaRPr lang="en-US" sz="2000" b="1" dirty="0">
              <a:solidFill>
                <a:schemeClr val="tx2"/>
              </a:solidFill>
              <a:latin typeface="Arial Black" panose="020B0A04020102020204" pitchFamily="34" charset="0"/>
            </a:endParaRPr>
          </a:p>
        </p:txBody>
      </p:sp>
      <p:sp>
        <p:nvSpPr>
          <p:cNvPr id="11" name="Rectangle 10">
            <a:extLst>
              <a:ext uri="{FF2B5EF4-FFF2-40B4-BE49-F238E27FC236}">
                <a16:creationId xmlns:a16="http://schemas.microsoft.com/office/drawing/2014/main" id="{B452715D-9243-9E6E-4D25-0320C51D18DD}"/>
              </a:ext>
            </a:extLst>
          </p:cNvPr>
          <p:cNvSpPr/>
          <p:nvPr/>
        </p:nvSpPr>
        <p:spPr>
          <a:xfrm>
            <a:off x="354566" y="5584305"/>
            <a:ext cx="9787811" cy="1053958"/>
          </a:xfrm>
          <a:prstGeom prst="rect">
            <a:avLst/>
          </a:prstGeom>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1" dirty="0">
                <a:solidFill>
                  <a:schemeClr val="tx1"/>
                </a:solidFill>
                <a:latin typeface="Arial Black" panose="020B0A04020102020204" pitchFamily="34" charset="0"/>
              </a:rPr>
              <a:t>Conclusion:</a:t>
            </a:r>
          </a:p>
          <a:p>
            <a:r>
              <a:rPr lang="en-US" sz="2000" b="1" dirty="0">
                <a:solidFill>
                  <a:schemeClr val="tx2"/>
                </a:solidFill>
              </a:rPr>
              <a:t>This final query brings together key data on profit, stock price, and trading volume to identify the companies with the best overall performance in 2023.</a:t>
            </a:r>
            <a:endParaRPr lang="en-US" sz="2000" b="1" dirty="0">
              <a:solidFill>
                <a:schemeClr val="tx2"/>
              </a:solidFill>
              <a:latin typeface="Arial Black" panose="020B0A04020102020204" pitchFamily="34" charset="0"/>
            </a:endParaRPr>
          </a:p>
        </p:txBody>
      </p:sp>
      <p:pic>
        <p:nvPicPr>
          <p:cNvPr id="5" name="Picture 4">
            <a:extLst>
              <a:ext uri="{FF2B5EF4-FFF2-40B4-BE49-F238E27FC236}">
                <a16:creationId xmlns:a16="http://schemas.microsoft.com/office/drawing/2014/main" id="{354D2305-273A-DEAB-E5D1-1E9C017F80FD}"/>
              </a:ext>
            </a:extLst>
          </p:cNvPr>
          <p:cNvPicPr>
            <a:picLocks noChangeAspect="1"/>
          </p:cNvPicPr>
          <p:nvPr/>
        </p:nvPicPr>
        <p:blipFill>
          <a:blip r:embed="rId2"/>
          <a:stretch>
            <a:fillRect/>
          </a:stretch>
        </p:blipFill>
        <p:spPr>
          <a:xfrm>
            <a:off x="2114941" y="3948405"/>
            <a:ext cx="6306430" cy="1457528"/>
          </a:xfrm>
          <a:prstGeom prst="rect">
            <a:avLst/>
          </a:prstGeom>
        </p:spPr>
      </p:pic>
      <p:pic>
        <p:nvPicPr>
          <p:cNvPr id="9" name="Picture 8">
            <a:extLst>
              <a:ext uri="{FF2B5EF4-FFF2-40B4-BE49-F238E27FC236}">
                <a16:creationId xmlns:a16="http://schemas.microsoft.com/office/drawing/2014/main" id="{6A220AFA-A19A-8F4B-ECE2-238F5AC7CE26}"/>
              </a:ext>
            </a:extLst>
          </p:cNvPr>
          <p:cNvPicPr>
            <a:picLocks noChangeAspect="1"/>
          </p:cNvPicPr>
          <p:nvPr/>
        </p:nvPicPr>
        <p:blipFill>
          <a:blip r:embed="rId3"/>
          <a:stretch>
            <a:fillRect/>
          </a:stretch>
        </p:blipFill>
        <p:spPr>
          <a:xfrm>
            <a:off x="2114941" y="1547770"/>
            <a:ext cx="7621064" cy="2400635"/>
          </a:xfrm>
          <a:prstGeom prst="rect">
            <a:avLst/>
          </a:prstGeom>
        </p:spPr>
      </p:pic>
    </p:spTree>
    <p:extLst>
      <p:ext uri="{BB962C8B-B14F-4D97-AF65-F5344CB8AC3E}">
        <p14:creationId xmlns:p14="http://schemas.microsoft.com/office/powerpoint/2010/main" val="3607658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C6E16F9-93DF-E695-E11D-551A89C80AB8}"/>
              </a:ext>
            </a:extLst>
          </p:cNvPr>
          <p:cNvSpPr txBox="1"/>
          <p:nvPr/>
        </p:nvSpPr>
        <p:spPr>
          <a:xfrm>
            <a:off x="5310040" y="1129005"/>
            <a:ext cx="1957587" cy="584775"/>
          </a:xfrm>
          <a:prstGeom prst="rect">
            <a:avLst/>
          </a:prstGeom>
          <a:solidFill>
            <a:schemeClr val="accent3">
              <a:lumMod val="20000"/>
              <a:lumOff val="80000"/>
            </a:schemeClr>
          </a:solidFill>
        </p:spPr>
        <p:txBody>
          <a:bodyPr wrap="none" rtlCol="0">
            <a:spAutoFit/>
          </a:bodyPr>
          <a:lstStyle/>
          <a:p>
            <a:r>
              <a:rPr lang="en-US" sz="3200" b="1" dirty="0">
                <a:ln>
                  <a:solidFill>
                    <a:schemeClr val="accent4">
                      <a:lumMod val="60000"/>
                      <a:lumOff val="40000"/>
                    </a:schemeClr>
                  </a:solidFill>
                </a:ln>
              </a:rPr>
              <a:t>Conclusion</a:t>
            </a:r>
            <a:endParaRPr lang="en-IN" b="1" dirty="0">
              <a:ln>
                <a:solidFill>
                  <a:schemeClr val="accent4">
                    <a:lumMod val="60000"/>
                    <a:lumOff val="40000"/>
                  </a:schemeClr>
                </a:solidFill>
              </a:ln>
            </a:endParaRPr>
          </a:p>
        </p:txBody>
      </p:sp>
      <p:sp>
        <p:nvSpPr>
          <p:cNvPr id="7" name="TextBox 6">
            <a:extLst>
              <a:ext uri="{FF2B5EF4-FFF2-40B4-BE49-F238E27FC236}">
                <a16:creationId xmlns:a16="http://schemas.microsoft.com/office/drawing/2014/main" id="{3DC23330-4CA9-B128-8D64-AFFA96680B99}"/>
              </a:ext>
            </a:extLst>
          </p:cNvPr>
          <p:cNvSpPr txBox="1"/>
          <p:nvPr/>
        </p:nvSpPr>
        <p:spPr>
          <a:xfrm>
            <a:off x="2015414" y="2645486"/>
            <a:ext cx="8546840" cy="2126864"/>
          </a:xfrm>
          <a:prstGeom prst="rect">
            <a:avLst/>
          </a:prstGeom>
          <a:noFill/>
        </p:spPr>
        <p:txBody>
          <a:bodyPr wrap="square" rtlCol="0">
            <a:spAutoFit/>
          </a:bodyPr>
          <a:lstStyle/>
          <a:p>
            <a:pPr algn="just">
              <a:lnSpc>
                <a:spcPct val="150000"/>
              </a:lnSpc>
            </a:pPr>
            <a:r>
              <a:rPr lang="en-US" b="1" dirty="0"/>
              <a:t>The analysis highlights top industries driving revenue growth, with technology and finance leading in 2023. Key companies showed strong profitability, revenue growth, and EPS trends, supported by rising trading volumes. Market cap trends revealed growing investor confidence in specific sectors. Overall, top-performing companies excelled in profit, stability, and market activity, showcasing industry leadership.</a:t>
            </a:r>
            <a:endParaRPr lang="en-IN" b="1" dirty="0"/>
          </a:p>
        </p:txBody>
      </p:sp>
    </p:spTree>
    <p:extLst>
      <p:ext uri="{BB962C8B-B14F-4D97-AF65-F5344CB8AC3E}">
        <p14:creationId xmlns:p14="http://schemas.microsoft.com/office/powerpoint/2010/main" val="1051109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F036C2-D3E3-9C06-30DB-AFE98093866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0542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3494C0-ABDD-4C4D-8C46-49B8F20CC7E9}"/>
              </a:ext>
            </a:extLst>
          </p:cNvPr>
          <p:cNvSpPr>
            <a:spLocks noGrp="1"/>
          </p:cNvSpPr>
          <p:nvPr>
            <p:ph type="title"/>
          </p:nvPr>
        </p:nvSpPr>
        <p:spPr>
          <a:xfrm>
            <a:off x="1915315" y="4136801"/>
            <a:ext cx="8500966" cy="863638"/>
          </a:xfrm>
        </p:spPr>
        <p:txBody>
          <a:bodyPr>
            <a:normAutofit/>
          </a:bodyPr>
          <a:lstStyle/>
          <a:p>
            <a:r>
              <a:rPr lang="en-US" sz="4800" dirty="0"/>
              <a:t>ABOUT PROJECT</a:t>
            </a:r>
          </a:p>
        </p:txBody>
      </p:sp>
      <p:sp>
        <p:nvSpPr>
          <p:cNvPr id="3" name="Slide Number Placeholder 2">
            <a:extLst>
              <a:ext uri="{FF2B5EF4-FFF2-40B4-BE49-F238E27FC236}">
                <a16:creationId xmlns:a16="http://schemas.microsoft.com/office/drawing/2014/main" id="{C9D622C3-EE4F-4FB9-94FB-550563528286}"/>
              </a:ext>
            </a:extLst>
          </p:cNvPr>
          <p:cNvSpPr>
            <a:spLocks noGrp="1"/>
          </p:cNvSpPr>
          <p:nvPr>
            <p:ph type="sldNum" sz="quarter" idx="12"/>
          </p:nvPr>
        </p:nvSpPr>
        <p:spPr/>
        <p:txBody>
          <a:bodyPr/>
          <a:lstStyle/>
          <a:p>
            <a:fld id="{03DC2DEF-D2FE-4B45-ABA4-9F153FD1C98A}" type="slidenum">
              <a:rPr lang="en-US" smtClean="0"/>
              <a:t>3</a:t>
            </a:fld>
            <a:endParaRPr lang="en-US" dirty="0"/>
          </a:p>
        </p:txBody>
      </p:sp>
      <p:pic>
        <p:nvPicPr>
          <p:cNvPr id="8" name="Picture Placeholder 7">
            <a:extLst>
              <a:ext uri="{FF2B5EF4-FFF2-40B4-BE49-F238E27FC236}">
                <a16:creationId xmlns:a16="http://schemas.microsoft.com/office/drawing/2014/main" id="{2DE860BC-070C-49AE-AF30-7F05D59402B6}"/>
              </a:ext>
              <a:ext uri="{C183D7F6-B498-43B3-948B-1728B52AA6E4}">
                <adec:decorative xmlns:adec="http://schemas.microsoft.com/office/drawing/2017/decorative" val="1"/>
              </a:ext>
            </a:extLst>
          </p:cNvPr>
          <p:cNvPicPr>
            <a:picLocks noGrp="1" noChangeAspect="1"/>
          </p:cNvPicPr>
          <p:nvPr>
            <p:ph type="pic" sz="quarter" idx="13"/>
          </p:nvPr>
        </p:nvPicPr>
        <p:blipFill>
          <a:blip r:embed="rId2" cstate="email">
            <a:extLst>
              <a:ext uri="{28A0092B-C50C-407E-A947-70E740481C1C}">
                <a14:useLocalDpi xmlns:a14="http://schemas.microsoft.com/office/drawing/2010/main"/>
              </a:ext>
            </a:extLst>
          </a:blip>
          <a:srcRect/>
          <a:stretch>
            <a:fillRect/>
          </a:stretch>
        </p:blipFill>
        <p:spPr>
          <a:xfrm>
            <a:off x="439635" y="186296"/>
            <a:ext cx="11452327" cy="3242704"/>
          </a:xfrm>
        </p:spPr>
      </p:pic>
      <p:sp>
        <p:nvSpPr>
          <p:cNvPr id="2" name="TextBox 1">
            <a:extLst>
              <a:ext uri="{FF2B5EF4-FFF2-40B4-BE49-F238E27FC236}">
                <a16:creationId xmlns:a16="http://schemas.microsoft.com/office/drawing/2014/main" id="{E737A46F-7D17-C0EA-9261-B5BD8DAC29D3}"/>
              </a:ext>
            </a:extLst>
          </p:cNvPr>
          <p:cNvSpPr txBox="1"/>
          <p:nvPr/>
        </p:nvSpPr>
        <p:spPr>
          <a:xfrm>
            <a:off x="1679511" y="5005489"/>
            <a:ext cx="9118730" cy="1323439"/>
          </a:xfrm>
          <a:prstGeom prst="rect">
            <a:avLst/>
          </a:prstGeom>
          <a:noFill/>
        </p:spPr>
        <p:txBody>
          <a:bodyPr wrap="square" rtlCol="0">
            <a:spAutoFit/>
          </a:bodyPr>
          <a:lstStyle/>
          <a:p>
            <a:pPr algn="just"/>
            <a:r>
              <a:rPr lang="en-US" sz="2000" b="1" dirty="0"/>
              <a:t>This project studies financial and market data using SQL tools like aggregate functions, joins, and filters. It looks at trends in revenue, profit, stock prices, trading volumes, and market value. By organizing and comparing data, the project helps to understand how companies and industries are performing.</a:t>
            </a:r>
            <a:endParaRPr lang="en-IN" sz="2000" b="1" dirty="0"/>
          </a:p>
        </p:txBody>
      </p:sp>
    </p:spTree>
    <p:extLst>
      <p:ext uri="{BB962C8B-B14F-4D97-AF65-F5344CB8AC3E}">
        <p14:creationId xmlns:p14="http://schemas.microsoft.com/office/powerpoint/2010/main" val="3462884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a:extLst>
              <a:ext uri="{FF2B5EF4-FFF2-40B4-BE49-F238E27FC236}">
                <a16:creationId xmlns:a16="http://schemas.microsoft.com/office/drawing/2014/main" id="{40F3741F-C53A-7C56-60DA-E1C4EE4FF29E}"/>
              </a:ext>
            </a:extLst>
          </p:cNvPr>
          <p:cNvSpPr>
            <a:spLocks noChangeArrowheads="1"/>
          </p:cNvSpPr>
          <p:nvPr/>
        </p:nvSpPr>
        <p:spPr bwMode="auto">
          <a:xfrm>
            <a:off x="164010" y="1647644"/>
            <a:ext cx="9144000"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company_data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Contains company details like name, industry, country, founding year, and market capitalization.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 stock_price_data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Records daily stock prices including open, close, high, low, and trading volume.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trading_volume_data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Tracks buy, sell, and net trading volumes for each company on a specific 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financial_transaction_data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Captures details of financial transactions like amount, type, and currency for each company.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company_performance_data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Provides financial performance metrics including revenue, profit, and EPS for each company on specific dates. </a:t>
            </a:r>
          </a:p>
        </p:txBody>
      </p:sp>
      <p:sp>
        <p:nvSpPr>
          <p:cNvPr id="12" name="Rectangle 11">
            <a:extLst>
              <a:ext uri="{FF2B5EF4-FFF2-40B4-BE49-F238E27FC236}">
                <a16:creationId xmlns:a16="http://schemas.microsoft.com/office/drawing/2014/main" id="{D623F02B-72CA-C8A2-B843-499E33588CDC}"/>
              </a:ext>
            </a:extLst>
          </p:cNvPr>
          <p:cNvSpPr/>
          <p:nvPr/>
        </p:nvSpPr>
        <p:spPr>
          <a:xfrm>
            <a:off x="2701937" y="742865"/>
            <a:ext cx="4329404" cy="513184"/>
          </a:xfrm>
          <a:prstGeom prst="rect">
            <a:avLst/>
          </a:prstGeom>
          <a:solidFill>
            <a:schemeClr val="bg2">
              <a:lumMod val="95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rial Black" panose="020B0A04020102020204" pitchFamily="34" charset="0"/>
              </a:rPr>
              <a:t>Tables of the Dataset</a:t>
            </a:r>
            <a:endParaRPr lang="en-IN" sz="2000" b="1" dirty="0">
              <a:solidFill>
                <a:schemeClr val="tx1"/>
              </a:solidFill>
              <a:latin typeface="Arial Black" panose="020B0A04020102020204" pitchFamily="34" charset="0"/>
            </a:endParaRPr>
          </a:p>
        </p:txBody>
      </p:sp>
    </p:spTree>
    <p:extLst>
      <p:ext uri="{BB962C8B-B14F-4D97-AF65-F5344CB8AC3E}">
        <p14:creationId xmlns:p14="http://schemas.microsoft.com/office/powerpoint/2010/main" val="19607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60433D-E380-4571-991C-16B6CE7A48BE}"/>
              </a:ext>
            </a:extLst>
          </p:cNvPr>
          <p:cNvSpPr>
            <a:spLocks noGrp="1"/>
          </p:cNvSpPr>
          <p:nvPr>
            <p:ph type="sldNum" sz="quarter" idx="12"/>
          </p:nvPr>
        </p:nvSpPr>
        <p:spPr/>
        <p:txBody>
          <a:bodyPr/>
          <a:lstStyle/>
          <a:p>
            <a:fld id="{03DC2DEF-D2FE-4B45-ABA4-9F153FD1C98A}" type="slidenum">
              <a:rPr lang="en-US" smtClean="0"/>
              <a:t>5</a:t>
            </a:fld>
            <a:endParaRPr lang="en-US" dirty="0"/>
          </a:p>
        </p:txBody>
      </p:sp>
      <p:sp>
        <p:nvSpPr>
          <p:cNvPr id="23" name="Rectangle: Rounded Corners 22">
            <a:extLst>
              <a:ext uri="{FF2B5EF4-FFF2-40B4-BE49-F238E27FC236}">
                <a16:creationId xmlns:a16="http://schemas.microsoft.com/office/drawing/2014/main" id="{628074FA-83A0-C2BF-26F6-4B74FBF4A72B}"/>
              </a:ext>
            </a:extLst>
          </p:cNvPr>
          <p:cNvSpPr/>
          <p:nvPr/>
        </p:nvSpPr>
        <p:spPr>
          <a:xfrm>
            <a:off x="3800668" y="351868"/>
            <a:ext cx="4590661" cy="643812"/>
          </a:xfrm>
          <a:prstGeom prst="roundRect">
            <a:avLst/>
          </a:prstGeom>
          <a:solidFill>
            <a:schemeClr val="bg2">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n w="0"/>
                <a:solidFill>
                  <a:schemeClr val="accent1"/>
                </a:solidFill>
                <a:effectLst>
                  <a:outerShdw blurRad="50800" dist="38100" dir="5400000" algn="t" rotWithShape="0">
                    <a:prstClr val="black">
                      <a:alpha val="40000"/>
                    </a:prstClr>
                  </a:outerShdw>
                </a:effectLst>
              </a:rPr>
              <a:t>Table Overview</a:t>
            </a:r>
            <a:endParaRPr lang="en-IN" sz="3200" b="1" dirty="0">
              <a:effectLst>
                <a:outerShdw blurRad="50800" dist="38100" dir="5400000" algn="t" rotWithShape="0">
                  <a:prstClr val="black">
                    <a:alpha val="40000"/>
                  </a:prstClr>
                </a:outerShdw>
              </a:effectLst>
            </a:endParaRPr>
          </a:p>
        </p:txBody>
      </p:sp>
      <p:sp>
        <p:nvSpPr>
          <p:cNvPr id="26" name="Rectangle: Diagonal Corners Rounded 25">
            <a:extLst>
              <a:ext uri="{FF2B5EF4-FFF2-40B4-BE49-F238E27FC236}">
                <a16:creationId xmlns:a16="http://schemas.microsoft.com/office/drawing/2014/main" id="{F68D9E70-9A20-C058-1BDD-9D37F73E8A82}"/>
              </a:ext>
            </a:extLst>
          </p:cNvPr>
          <p:cNvSpPr/>
          <p:nvPr/>
        </p:nvSpPr>
        <p:spPr>
          <a:xfrm>
            <a:off x="4878353" y="1273874"/>
            <a:ext cx="2435289" cy="643812"/>
          </a:xfrm>
          <a:prstGeom prst="round2Diag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8" eaLnBrk="0" fontAlgn="base" hangingPunct="0">
              <a:spcBef>
                <a:spcPct val="0"/>
              </a:spcBef>
              <a:spcAft>
                <a:spcPct val="0"/>
              </a:spcAft>
            </a:pPr>
            <a:endParaRPr kumimoji="0" lang="en-US" altLang="en-US" sz="1400" b="0" i="0" u="none" strike="noStrike" cap="none" normalizeH="0" baseline="0" dirty="0">
              <a:ln>
                <a:noFill/>
              </a:ln>
              <a:solidFill>
                <a:schemeClr val="tx1"/>
              </a:solidFill>
              <a:effectLst>
                <a:outerShdw blurRad="50800" dist="38100" dir="2700000" algn="tl" rotWithShape="0">
                  <a:prstClr val="black">
                    <a:alpha val="40000"/>
                  </a:prstClr>
                </a:outerShdw>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b="1" dirty="0">
                <a:solidFill>
                  <a:schemeClr val="tx1"/>
                </a:solidFill>
                <a:effectLst>
                  <a:outerShdw blurRad="50800" dist="38100" dir="2700000" algn="tl" rotWithShape="0">
                    <a:prstClr val="black">
                      <a:alpha val="40000"/>
                    </a:prstClr>
                  </a:outerShdw>
                </a:effectLst>
                <a:latin typeface="Arial" panose="020B0604020202020204" pitchFamily="34" charset="0"/>
              </a:rPr>
              <a:t>  </a:t>
            </a:r>
            <a:r>
              <a:rPr kumimoji="0" lang="en-US" altLang="en-US" b="1" i="0" u="none" strike="noStrike" cap="none" normalizeH="0" baseline="0" dirty="0">
                <a:ln>
                  <a:noFill/>
                </a:ln>
                <a:solidFill>
                  <a:schemeClr val="tx1"/>
                </a:solidFill>
                <a:effectLst>
                  <a:outerShdw blurRad="50800" dist="38100" dir="2700000" algn="tl" rotWithShape="0">
                    <a:prstClr val="black">
                      <a:alpha val="40000"/>
                    </a:prstClr>
                  </a:outerShdw>
                </a:effectLst>
                <a:latin typeface="Arial" panose="020B0604020202020204" pitchFamily="34" charset="0"/>
              </a:rPr>
              <a:t> company_data : </a:t>
            </a:r>
            <a:endParaRPr lang="en-IN" b="1" dirty="0">
              <a:solidFill>
                <a:schemeClr val="tx1"/>
              </a:solidFill>
              <a:effectLst>
                <a:outerShdw blurRad="50800" dist="38100" dir="2700000" algn="tl" rotWithShape="0">
                  <a:prstClr val="black">
                    <a:alpha val="40000"/>
                  </a:prstClr>
                </a:outerShdw>
              </a:effectLst>
            </a:endParaRPr>
          </a:p>
        </p:txBody>
      </p:sp>
      <p:pic>
        <p:nvPicPr>
          <p:cNvPr id="4" name="Picture 3">
            <a:extLst>
              <a:ext uri="{FF2B5EF4-FFF2-40B4-BE49-F238E27FC236}">
                <a16:creationId xmlns:a16="http://schemas.microsoft.com/office/drawing/2014/main" id="{F2C403F0-E323-E671-CDF1-18FAA762ABE1}"/>
              </a:ext>
            </a:extLst>
          </p:cNvPr>
          <p:cNvPicPr>
            <a:picLocks noChangeAspect="1"/>
          </p:cNvPicPr>
          <p:nvPr/>
        </p:nvPicPr>
        <p:blipFill>
          <a:blip r:embed="rId2"/>
          <a:stretch>
            <a:fillRect/>
          </a:stretch>
        </p:blipFill>
        <p:spPr>
          <a:xfrm>
            <a:off x="2265042" y="2510755"/>
            <a:ext cx="7792537" cy="3553321"/>
          </a:xfrm>
          <a:prstGeom prst="rect">
            <a:avLst/>
          </a:prstGeom>
        </p:spPr>
      </p:pic>
    </p:spTree>
    <p:extLst>
      <p:ext uri="{BB962C8B-B14F-4D97-AF65-F5344CB8AC3E}">
        <p14:creationId xmlns:p14="http://schemas.microsoft.com/office/powerpoint/2010/main" val="1154969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CD670F-848E-F867-11CB-EFBD96427B91}"/>
              </a:ext>
            </a:extLst>
          </p:cNvPr>
          <p:cNvSpPr>
            <a:spLocks noGrp="1"/>
          </p:cNvSpPr>
          <p:nvPr>
            <p:ph type="sldNum" sz="quarter" idx="12"/>
          </p:nvPr>
        </p:nvSpPr>
        <p:spPr/>
        <p:txBody>
          <a:bodyPr/>
          <a:lstStyle/>
          <a:p>
            <a:fld id="{03DC2DEF-D2FE-4B45-ABA4-9F153FD1C98A}" type="slidenum">
              <a:rPr lang="en-US" smtClean="0"/>
              <a:t>6</a:t>
            </a:fld>
            <a:endParaRPr lang="en-US" dirty="0"/>
          </a:p>
        </p:txBody>
      </p:sp>
      <p:sp>
        <p:nvSpPr>
          <p:cNvPr id="19" name="Rectangle: Diagonal Corners Rounded 18">
            <a:extLst>
              <a:ext uri="{FF2B5EF4-FFF2-40B4-BE49-F238E27FC236}">
                <a16:creationId xmlns:a16="http://schemas.microsoft.com/office/drawing/2014/main" id="{8C75301A-9AE4-98D1-27CD-4F67B38AAF46}"/>
              </a:ext>
            </a:extLst>
          </p:cNvPr>
          <p:cNvSpPr/>
          <p:nvPr/>
        </p:nvSpPr>
        <p:spPr>
          <a:xfrm>
            <a:off x="4833257" y="1010867"/>
            <a:ext cx="2332653" cy="523220"/>
          </a:xfrm>
          <a:prstGeom prst="round2Diag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1400" b="0" dirty="0">
                <a:ln>
                  <a:solidFill>
                    <a:schemeClr val="tx1"/>
                  </a:solidFill>
                </a:ln>
                <a:solidFill>
                  <a:schemeClr val="tx1"/>
                </a:solidFill>
              </a:rPr>
              <a:t> </a:t>
            </a:r>
            <a:r>
              <a:rPr lang="en-US" altLang="en-US" dirty="0">
                <a:ln w="0">
                  <a:solidFill>
                    <a:schemeClr val="tx1"/>
                  </a:solidFill>
                </a:ln>
                <a:solidFill>
                  <a:schemeClr val="tx1"/>
                </a:solidFill>
                <a:effectLst>
                  <a:outerShdw blurRad="50800" dist="38100" dir="2700000" algn="tl" rotWithShape="0">
                    <a:prstClr val="black">
                      <a:alpha val="40000"/>
                    </a:prstClr>
                  </a:outerShdw>
                </a:effectLst>
              </a:rPr>
              <a:t>stock_price_data :  </a:t>
            </a:r>
            <a:endParaRPr lang="en-IN" dirty="0">
              <a:ln>
                <a:solidFill>
                  <a:schemeClr val="tx1"/>
                </a:solidFill>
              </a:ln>
              <a:effectLst>
                <a:outerShdw blurRad="50800" dist="38100" dir="2700000" algn="tl" rotWithShape="0">
                  <a:prstClr val="black">
                    <a:alpha val="40000"/>
                  </a:prstClr>
                </a:outerShdw>
              </a:effectLst>
            </a:endParaRPr>
          </a:p>
          <a:p>
            <a:pPr algn="ctr"/>
            <a:endParaRPr lang="en-IN" dirty="0"/>
          </a:p>
        </p:txBody>
      </p:sp>
      <p:pic>
        <p:nvPicPr>
          <p:cNvPr id="4" name="Picture 3">
            <a:extLst>
              <a:ext uri="{FF2B5EF4-FFF2-40B4-BE49-F238E27FC236}">
                <a16:creationId xmlns:a16="http://schemas.microsoft.com/office/drawing/2014/main" id="{BD5C479C-FCE2-8E8C-4F82-A736FBBB45B4}"/>
              </a:ext>
            </a:extLst>
          </p:cNvPr>
          <p:cNvPicPr>
            <a:picLocks noChangeAspect="1"/>
          </p:cNvPicPr>
          <p:nvPr/>
        </p:nvPicPr>
        <p:blipFill>
          <a:blip r:embed="rId2"/>
          <a:stretch>
            <a:fillRect/>
          </a:stretch>
        </p:blipFill>
        <p:spPr>
          <a:xfrm>
            <a:off x="2756955" y="2306459"/>
            <a:ext cx="6872236" cy="3814407"/>
          </a:xfrm>
          <a:prstGeom prst="rect">
            <a:avLst/>
          </a:prstGeom>
        </p:spPr>
      </p:pic>
    </p:spTree>
    <p:extLst>
      <p:ext uri="{BB962C8B-B14F-4D97-AF65-F5344CB8AC3E}">
        <p14:creationId xmlns:p14="http://schemas.microsoft.com/office/powerpoint/2010/main" val="619333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9E6786D-DFE4-9176-2A0D-B69099196C6F}"/>
              </a:ext>
            </a:extLst>
          </p:cNvPr>
          <p:cNvSpPr>
            <a:spLocks noGrp="1"/>
          </p:cNvSpPr>
          <p:nvPr>
            <p:ph type="sldNum" sz="quarter" idx="12"/>
          </p:nvPr>
        </p:nvSpPr>
        <p:spPr/>
        <p:txBody>
          <a:bodyPr/>
          <a:lstStyle/>
          <a:p>
            <a:fld id="{03DC2DEF-D2FE-4B45-ABA4-9F153FD1C98A}" type="slidenum">
              <a:rPr lang="en-US" smtClean="0"/>
              <a:t>7</a:t>
            </a:fld>
            <a:endParaRPr lang="en-US" dirty="0"/>
          </a:p>
        </p:txBody>
      </p:sp>
      <p:sp>
        <p:nvSpPr>
          <p:cNvPr id="10" name="Rectangle: Diagonal Corners Rounded 9">
            <a:extLst>
              <a:ext uri="{FF2B5EF4-FFF2-40B4-BE49-F238E27FC236}">
                <a16:creationId xmlns:a16="http://schemas.microsoft.com/office/drawing/2014/main" id="{497E4B5F-E368-990A-D91B-7F1282D972FD}"/>
              </a:ext>
            </a:extLst>
          </p:cNvPr>
          <p:cNvSpPr/>
          <p:nvPr/>
        </p:nvSpPr>
        <p:spPr>
          <a:xfrm>
            <a:off x="4537786" y="805594"/>
            <a:ext cx="2833396" cy="523220"/>
          </a:xfrm>
          <a:prstGeom prst="round2Diag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1400" b="0" dirty="0">
                <a:ln>
                  <a:solidFill>
                    <a:schemeClr val="tx1"/>
                  </a:solidFill>
                </a:ln>
                <a:solidFill>
                  <a:sysClr val="windowText" lastClr="000000"/>
                </a:solidFill>
                <a:effectLst>
                  <a:outerShdw blurRad="50800" dist="38100" dir="2700000" algn="tl" rotWithShape="0">
                    <a:prstClr val="black">
                      <a:alpha val="40000"/>
                    </a:prstClr>
                  </a:outerShdw>
                </a:effectLst>
              </a:rPr>
              <a:t> </a:t>
            </a:r>
            <a:r>
              <a:rPr lang="en-US" altLang="en-US" dirty="0">
                <a:ln w="0">
                  <a:solidFill>
                    <a:schemeClr val="tx1"/>
                  </a:solidFill>
                </a:ln>
                <a:solidFill>
                  <a:schemeClr val="tx1"/>
                </a:solidFill>
                <a:effectLst>
                  <a:outerShdw blurRad="50800" dist="38100" dir="2700000" algn="tl" rotWithShape="0">
                    <a:prstClr val="black">
                      <a:alpha val="40000"/>
                    </a:prstClr>
                  </a:outerShdw>
                </a:effectLst>
              </a:rPr>
              <a:t>trading_volume_data : </a:t>
            </a:r>
            <a:endParaRPr lang="en-IN" dirty="0">
              <a:ln w="0">
                <a:solidFill>
                  <a:schemeClr val="tx1"/>
                </a:solidFill>
              </a:ln>
              <a:solidFill>
                <a:schemeClr val="tx1"/>
              </a:solidFill>
              <a:effectLst>
                <a:outerShdw blurRad="50800" dist="38100" dir="2700000" algn="tl" rotWithShape="0">
                  <a:prstClr val="black">
                    <a:alpha val="40000"/>
                  </a:prstClr>
                </a:outerShdw>
              </a:effectLst>
            </a:endParaRPr>
          </a:p>
          <a:p>
            <a:pPr algn="ctr"/>
            <a:endParaRPr lang="en-IN" dirty="0">
              <a:ln>
                <a:solidFill>
                  <a:schemeClr val="tx1"/>
                </a:solidFill>
              </a:ln>
              <a:solidFill>
                <a:sysClr val="windowText" lastClr="000000"/>
              </a:solidFill>
              <a:effectLst>
                <a:outerShdw blurRad="50800" dist="38100" dir="2700000" algn="tl" rotWithShape="0">
                  <a:prstClr val="black">
                    <a:alpha val="40000"/>
                  </a:prstClr>
                </a:outerShdw>
              </a:effectLst>
            </a:endParaRPr>
          </a:p>
        </p:txBody>
      </p:sp>
      <p:pic>
        <p:nvPicPr>
          <p:cNvPr id="14" name="Picture 13">
            <a:extLst>
              <a:ext uri="{FF2B5EF4-FFF2-40B4-BE49-F238E27FC236}">
                <a16:creationId xmlns:a16="http://schemas.microsoft.com/office/drawing/2014/main" id="{73F03CBF-B9B8-8030-3921-00854D44077A}"/>
              </a:ext>
            </a:extLst>
          </p:cNvPr>
          <p:cNvPicPr>
            <a:picLocks noChangeAspect="1"/>
          </p:cNvPicPr>
          <p:nvPr/>
        </p:nvPicPr>
        <p:blipFill>
          <a:blip r:embed="rId2"/>
          <a:stretch>
            <a:fillRect/>
          </a:stretch>
        </p:blipFill>
        <p:spPr>
          <a:xfrm>
            <a:off x="3268735" y="2513495"/>
            <a:ext cx="5654530" cy="3626047"/>
          </a:xfrm>
          <a:prstGeom prst="rect">
            <a:avLst/>
          </a:prstGeom>
        </p:spPr>
      </p:pic>
    </p:spTree>
    <p:extLst>
      <p:ext uri="{BB962C8B-B14F-4D97-AF65-F5344CB8AC3E}">
        <p14:creationId xmlns:p14="http://schemas.microsoft.com/office/powerpoint/2010/main" val="1846293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8B4CB6-BC1F-5005-615C-E465A5879B09}"/>
              </a:ext>
            </a:extLst>
          </p:cNvPr>
          <p:cNvSpPr>
            <a:spLocks noGrp="1"/>
          </p:cNvSpPr>
          <p:nvPr>
            <p:ph type="sldNum" sz="quarter" idx="12"/>
          </p:nvPr>
        </p:nvSpPr>
        <p:spPr/>
        <p:txBody>
          <a:bodyPr/>
          <a:lstStyle/>
          <a:p>
            <a:fld id="{03DC2DEF-D2FE-4B45-ABA4-9F153FD1C98A}" type="slidenum">
              <a:rPr lang="en-US" smtClean="0"/>
              <a:t>8</a:t>
            </a:fld>
            <a:endParaRPr lang="en-US" dirty="0"/>
          </a:p>
        </p:txBody>
      </p:sp>
      <p:sp>
        <p:nvSpPr>
          <p:cNvPr id="10" name="Rectangle: Diagonal Corners Rounded 9">
            <a:extLst>
              <a:ext uri="{FF2B5EF4-FFF2-40B4-BE49-F238E27FC236}">
                <a16:creationId xmlns:a16="http://schemas.microsoft.com/office/drawing/2014/main" id="{BBD6F679-7870-D0C6-5D7F-21BD6BD7C524}"/>
              </a:ext>
            </a:extLst>
          </p:cNvPr>
          <p:cNvSpPr/>
          <p:nvPr/>
        </p:nvSpPr>
        <p:spPr>
          <a:xfrm>
            <a:off x="4234647" y="795798"/>
            <a:ext cx="3722706" cy="554709"/>
          </a:xfrm>
          <a:prstGeom prst="round2Diag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1800" b="1" i="0" u="none" strike="noStrike" cap="none" normalizeH="0" baseline="0" dirty="0">
                <a:ln>
                  <a:noFill/>
                </a:ln>
                <a:solidFill>
                  <a:sysClr val="windowText" lastClr="000000"/>
                </a:solidFill>
                <a:effectLst>
                  <a:outerShdw blurRad="50800" dist="38100" dir="2700000" algn="tl" rotWithShape="0">
                    <a:prstClr val="black">
                      <a:alpha val="40000"/>
                    </a:prstClr>
                  </a:outerShdw>
                </a:effectLst>
                <a:latin typeface="Arial" panose="020B0604020202020204" pitchFamily="34" charset="0"/>
              </a:rPr>
              <a:t>  </a:t>
            </a:r>
            <a:r>
              <a:rPr lang="en-US" altLang="en-US" dirty="0">
                <a:ln>
                  <a:solidFill>
                    <a:schemeClr val="tx1"/>
                  </a:solidFill>
                </a:ln>
                <a:solidFill>
                  <a:schemeClr val="tx1"/>
                </a:solidFill>
                <a:effectLst>
                  <a:outerShdw blurRad="50800" dist="38100" dir="2700000" algn="tl" rotWithShape="0">
                    <a:prstClr val="black">
                      <a:alpha val="40000"/>
                    </a:prstClr>
                  </a:outerShdw>
                </a:effectLst>
              </a:rPr>
              <a:t>company_performance_data : </a:t>
            </a:r>
            <a:endParaRPr lang="en-IN" sz="1400" dirty="0">
              <a:ln>
                <a:solidFill>
                  <a:schemeClr val="tx1"/>
                </a:solidFill>
              </a:ln>
              <a:solidFill>
                <a:schemeClr val="tx1"/>
              </a:solidFill>
              <a:effectLst>
                <a:outerShdw blurRad="50800" dist="38100" dir="2700000" algn="tl" rotWithShape="0">
                  <a:prstClr val="black">
                    <a:alpha val="40000"/>
                  </a:prstClr>
                </a:outerShdw>
              </a:effectLst>
            </a:endParaRPr>
          </a:p>
          <a:p>
            <a:pPr algn="ctr"/>
            <a:endParaRPr lang="en-IN" dirty="0">
              <a:solidFill>
                <a:sysClr val="windowText" lastClr="000000"/>
              </a:solidFill>
              <a:effectLst>
                <a:outerShdw blurRad="50800" dist="38100" dir="2700000" algn="tl" rotWithShape="0">
                  <a:prstClr val="black">
                    <a:alpha val="40000"/>
                  </a:prstClr>
                </a:outerShdw>
              </a:effectLst>
            </a:endParaRPr>
          </a:p>
        </p:txBody>
      </p:sp>
      <p:pic>
        <p:nvPicPr>
          <p:cNvPr id="12" name="Picture 11">
            <a:extLst>
              <a:ext uri="{FF2B5EF4-FFF2-40B4-BE49-F238E27FC236}">
                <a16:creationId xmlns:a16="http://schemas.microsoft.com/office/drawing/2014/main" id="{88F0AA28-7F1E-BED6-FDEE-5068D889B563}"/>
              </a:ext>
            </a:extLst>
          </p:cNvPr>
          <p:cNvPicPr>
            <a:picLocks noChangeAspect="1"/>
          </p:cNvPicPr>
          <p:nvPr/>
        </p:nvPicPr>
        <p:blipFill>
          <a:blip r:embed="rId2"/>
          <a:stretch>
            <a:fillRect/>
          </a:stretch>
        </p:blipFill>
        <p:spPr>
          <a:xfrm>
            <a:off x="3376054" y="2489680"/>
            <a:ext cx="5439892" cy="3733259"/>
          </a:xfrm>
          <a:prstGeom prst="rect">
            <a:avLst/>
          </a:prstGeom>
        </p:spPr>
      </p:pic>
    </p:spTree>
    <p:extLst>
      <p:ext uri="{BB962C8B-B14F-4D97-AF65-F5344CB8AC3E}">
        <p14:creationId xmlns:p14="http://schemas.microsoft.com/office/powerpoint/2010/main" val="2108675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DCC4121-3980-4CE8-33DA-1960EC7E7C9C}"/>
              </a:ext>
            </a:extLst>
          </p:cNvPr>
          <p:cNvSpPr>
            <a:spLocks noGrp="1"/>
          </p:cNvSpPr>
          <p:nvPr>
            <p:ph type="sldNum" sz="quarter" idx="12"/>
          </p:nvPr>
        </p:nvSpPr>
        <p:spPr/>
        <p:txBody>
          <a:bodyPr/>
          <a:lstStyle/>
          <a:p>
            <a:fld id="{03DC2DEF-D2FE-4B45-ABA4-9F153FD1C98A}" type="slidenum">
              <a:rPr lang="en-US" smtClean="0"/>
              <a:t>9</a:t>
            </a:fld>
            <a:endParaRPr lang="en-US" dirty="0"/>
          </a:p>
        </p:txBody>
      </p:sp>
      <p:sp>
        <p:nvSpPr>
          <p:cNvPr id="22" name="Rectangle: Diagonal Corners Rounded 21">
            <a:extLst>
              <a:ext uri="{FF2B5EF4-FFF2-40B4-BE49-F238E27FC236}">
                <a16:creationId xmlns:a16="http://schemas.microsoft.com/office/drawing/2014/main" id="{C0C8A220-8FE2-4EA7-08B2-698A9A411D59}"/>
              </a:ext>
            </a:extLst>
          </p:cNvPr>
          <p:cNvSpPr/>
          <p:nvPr/>
        </p:nvSpPr>
        <p:spPr>
          <a:xfrm>
            <a:off x="4115008" y="879772"/>
            <a:ext cx="3722706" cy="554709"/>
          </a:xfrm>
          <a:prstGeom prst="round2Diag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altLang="en-US" sz="1800" b="1" i="0" u="none" strike="noStrike" cap="none" normalizeH="0" baseline="0" dirty="0">
                <a:ln>
                  <a:noFill/>
                </a:ln>
                <a:solidFill>
                  <a:sysClr val="windowText" lastClr="000000"/>
                </a:solidFill>
                <a:effectLst>
                  <a:outerShdw blurRad="50800" dist="38100" dir="2700000" algn="tl" rotWithShape="0">
                    <a:prstClr val="black">
                      <a:alpha val="40000"/>
                    </a:prstClr>
                  </a:outerShdw>
                </a:effectLst>
                <a:latin typeface="Arial" panose="020B0604020202020204" pitchFamily="34" charset="0"/>
              </a:rPr>
              <a:t>  </a:t>
            </a:r>
            <a:r>
              <a:rPr lang="en-US" altLang="en-US" dirty="0">
                <a:ln>
                  <a:solidFill>
                    <a:schemeClr val="tx1"/>
                  </a:solidFill>
                </a:ln>
                <a:solidFill>
                  <a:schemeClr val="tx1"/>
                </a:solidFill>
                <a:effectLst>
                  <a:outerShdw blurRad="50800" dist="38100" dir="2700000" algn="tl" rotWithShape="0">
                    <a:prstClr val="black">
                      <a:alpha val="40000"/>
                    </a:prstClr>
                  </a:outerShdw>
                </a:effectLst>
              </a:rPr>
              <a:t>financial_transaction_data : </a:t>
            </a:r>
            <a:endParaRPr lang="en-IN" sz="1400" dirty="0">
              <a:ln>
                <a:solidFill>
                  <a:schemeClr val="tx1"/>
                </a:solidFill>
              </a:ln>
              <a:solidFill>
                <a:schemeClr val="tx1"/>
              </a:solidFill>
              <a:effectLst>
                <a:outerShdw blurRad="50800" dist="38100" dir="2700000" algn="tl" rotWithShape="0">
                  <a:prstClr val="black">
                    <a:alpha val="40000"/>
                  </a:prstClr>
                </a:outerShdw>
              </a:effectLst>
            </a:endParaRPr>
          </a:p>
          <a:p>
            <a:pPr algn="ctr"/>
            <a:endParaRPr lang="en-IN" dirty="0">
              <a:solidFill>
                <a:sysClr val="windowText" lastClr="000000"/>
              </a:solidFill>
              <a:effectLst>
                <a:outerShdw blurRad="50800" dist="38100" dir="2700000" algn="tl" rotWithShape="0">
                  <a:prstClr val="black">
                    <a:alpha val="40000"/>
                  </a:prstClr>
                </a:outerShdw>
              </a:effectLst>
            </a:endParaRPr>
          </a:p>
        </p:txBody>
      </p:sp>
      <p:pic>
        <p:nvPicPr>
          <p:cNvPr id="4" name="Picture 3">
            <a:extLst>
              <a:ext uri="{FF2B5EF4-FFF2-40B4-BE49-F238E27FC236}">
                <a16:creationId xmlns:a16="http://schemas.microsoft.com/office/drawing/2014/main" id="{F1C159AA-DEA9-8BE3-79D0-02A613DADE4C}"/>
              </a:ext>
            </a:extLst>
          </p:cNvPr>
          <p:cNvPicPr>
            <a:picLocks noChangeAspect="1"/>
          </p:cNvPicPr>
          <p:nvPr/>
        </p:nvPicPr>
        <p:blipFill>
          <a:blip r:embed="rId2"/>
          <a:stretch>
            <a:fillRect/>
          </a:stretch>
        </p:blipFill>
        <p:spPr>
          <a:xfrm>
            <a:off x="2599837" y="2655104"/>
            <a:ext cx="6992326" cy="3248478"/>
          </a:xfrm>
          <a:prstGeom prst="rect">
            <a:avLst/>
          </a:prstGeom>
        </p:spPr>
      </p:pic>
    </p:spTree>
    <p:extLst>
      <p:ext uri="{BB962C8B-B14F-4D97-AF65-F5344CB8AC3E}">
        <p14:creationId xmlns:p14="http://schemas.microsoft.com/office/powerpoint/2010/main" val="2904997809"/>
      </p:ext>
    </p:extLst>
  </p:cSld>
  <p:clrMapOvr>
    <a:masterClrMapping/>
  </p:clrMapOvr>
</p:sld>
</file>

<file path=ppt/theme/theme1.xml><?xml version="1.0" encoding="utf-8"?>
<a:theme xmlns:a="http://schemas.openxmlformats.org/drawingml/2006/main" name="Office Theme">
  <a:themeElements>
    <a:clrScheme name="MSFT_Color_1">
      <a:dk1>
        <a:srgbClr val="32363F"/>
      </a:dk1>
      <a:lt1>
        <a:sysClr val="window" lastClr="FFFFFF"/>
      </a:lt1>
      <a:dk2>
        <a:srgbClr val="313C41"/>
      </a:dk2>
      <a:lt2>
        <a:srgbClr val="FFFFFF"/>
      </a:lt2>
      <a:accent1>
        <a:srgbClr val="2C85AE"/>
      </a:accent1>
      <a:accent2>
        <a:srgbClr val="5E5CA2"/>
      </a:accent2>
      <a:accent3>
        <a:srgbClr val="5268A5"/>
      </a:accent3>
      <a:accent4>
        <a:srgbClr val="4276AA"/>
      </a:accent4>
      <a:accent5>
        <a:srgbClr val="1891AB"/>
      </a:accent5>
      <a:accent6>
        <a:srgbClr val="00A09D"/>
      </a:accent6>
      <a:hlink>
        <a:srgbClr val="2C85AE"/>
      </a:hlink>
      <a:folHlink>
        <a:srgbClr val="00A09D"/>
      </a:folHlink>
    </a:clrScheme>
    <a:fontScheme name="MSFT_Font">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 title goes here" id="{A4715F0E-2373-46DF-8650-9CD6D2E73FF4}" vid="{7AE24D49-249C-4823-B15D-D301F3E633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bold block presentation</Template>
  <TotalTime>2979</TotalTime>
  <Words>909</Words>
  <Application>Microsoft Office PowerPoint</Application>
  <PresentationFormat>Widescreen</PresentationFormat>
  <Paragraphs>78</Paragraphs>
  <Slides>22</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Artifakt Element</vt:lpstr>
      <vt:lpstr>Calibri</vt:lpstr>
      <vt:lpstr>Calibri Light</vt:lpstr>
      <vt:lpstr>Office Theme</vt:lpstr>
      <vt:lpstr>Market Data Storage and Analysis</vt:lpstr>
      <vt:lpstr>INTRODUCTION</vt:lpstr>
      <vt:lpstr>ABOUT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poojabhor4044@gmail.com</dc:creator>
  <cp:lastModifiedBy>Sumit Mehta</cp:lastModifiedBy>
  <cp:revision>11</cp:revision>
  <dcterms:created xsi:type="dcterms:W3CDTF">2024-11-18T04:13:15Z</dcterms:created>
  <dcterms:modified xsi:type="dcterms:W3CDTF">2025-06-06T08:42:51Z</dcterms:modified>
</cp:coreProperties>
</file>