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0" r:id="rId2"/>
  </p:sldMasterIdLst>
  <p:notesMasterIdLst>
    <p:notesMasterId r:id="rId16"/>
  </p:notesMasterIdLst>
  <p:handoutMasterIdLst>
    <p:handoutMasterId r:id="rId17"/>
  </p:handoutMasterIdLst>
  <p:sldIdLst>
    <p:sldId id="476" r:id="rId3"/>
    <p:sldId id="439" r:id="rId4"/>
    <p:sldId id="442" r:id="rId5"/>
    <p:sldId id="444" r:id="rId6"/>
    <p:sldId id="446" r:id="rId7"/>
    <p:sldId id="447" r:id="rId8"/>
    <p:sldId id="445" r:id="rId9"/>
    <p:sldId id="449" r:id="rId10"/>
    <p:sldId id="448" r:id="rId11"/>
    <p:sldId id="455" r:id="rId12"/>
    <p:sldId id="472" r:id="rId13"/>
    <p:sldId id="451" r:id="rId14"/>
    <p:sldId id="477" r:id="rId15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E4"/>
    <a:srgbClr val="F2742F"/>
    <a:srgbClr val="262626"/>
    <a:srgbClr val="EC1841"/>
    <a:srgbClr val="038BB8"/>
    <a:srgbClr val="3C3C3C"/>
    <a:srgbClr val="FFFFFF"/>
    <a:srgbClr val="37C2B1"/>
    <a:srgbClr val="F2376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0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EADF47-9174-4438-9890-4E9852D25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4727-5AC4-4CFA-8F97-4350349A0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054E-AC78-4051-A541-9E0A893D3530}" type="datetimeFigureOut">
              <a:rPr lang="en-ID" smtClean="0"/>
              <a:t>12/10/2023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1D16-7AED-4326-810B-1C978662B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CF05-D286-47A5-900D-3DE8EF28D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75AA-8BF7-42D8-8892-904D4322BA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0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12/10/2023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4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979" y="0"/>
            <a:ext cx="552898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6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1146" y="0"/>
            <a:ext cx="519244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2008" y="1"/>
            <a:ext cx="3181579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3067" y="366342"/>
            <a:ext cx="7054131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10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991" y="366340"/>
            <a:ext cx="6624208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8211" y="366340"/>
            <a:ext cx="6258987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18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994" y="4741300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86" y="1135138"/>
            <a:ext cx="422367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8871" y="-1"/>
            <a:ext cx="4538327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629" y="0"/>
            <a:ext cx="369440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957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9383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8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200105" y="2286000"/>
            <a:ext cx="4621590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0106" y="2560321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106" y="359338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106" y="4761302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8404" y="0"/>
            <a:ext cx="725518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9548" y="526963"/>
            <a:ext cx="6192896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609" y="790114"/>
            <a:ext cx="4812323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12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947" y="3914025"/>
            <a:ext cx="1478790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0651" y="3909226"/>
            <a:ext cx="6412937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993" y="1118587"/>
            <a:ext cx="5558145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32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6502" y="0"/>
            <a:ext cx="541598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8698" y="949912"/>
            <a:ext cx="2375610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7"/>
            <a:ext cx="7467834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55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1512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8113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953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0552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6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844" y="1818168"/>
            <a:ext cx="5502676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0832" y="1001877"/>
            <a:ext cx="1618699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811" y="731520"/>
            <a:ext cx="545051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42" y="1127048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4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978" y="3914025"/>
            <a:ext cx="2513839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5025" y="3902916"/>
            <a:ext cx="422409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066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5066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8325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1972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5780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5780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3560" y="2462919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3560" y="4362113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94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3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615" y="731520"/>
            <a:ext cx="11461974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516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170" y="1908540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3" y="2032956"/>
            <a:ext cx="6727742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9220" y="833120"/>
            <a:ext cx="4054368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4" y="1444408"/>
            <a:ext cx="4538845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538844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54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979" y="1"/>
            <a:ext cx="552898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9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478" y="0"/>
            <a:ext cx="546810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872" y="1692149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6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6836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B1F45A-40F8-46E6-8280-182FAD111671}"/>
              </a:ext>
            </a:extLst>
          </p:cNvPr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9832641" y="3994560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996986" y="-61943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7F2E54A-8C5E-41CD-8B2E-23BC4107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8" y="2076818"/>
            <a:ext cx="11339034" cy="15696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Candara Light" panose="020E0502030303020204" pitchFamily="34" charset="0"/>
              </a:rPr>
              <a:t>First Image and Container</a:t>
            </a:r>
            <a:endParaRPr lang="en-ID" sz="8800" dirty="0">
              <a:latin typeface="Candara Light" panose="020E05020303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1C4E9-847C-EDF7-7680-86DE2DAAB40A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0308996-9A6E-CC02-EECF-142E15CD1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B3A46-F620-FE6B-466E-FE45FC12461D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Remove a container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38893" y="222742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d8b24f3b6773 -f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A5352-F67D-9FD6-5CB7-56E239A4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228600" y="1544506"/>
            <a:ext cx="11662037" cy="454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CD9A9-3116-B2DB-B754-A4152CA60A98}"/>
              </a:ext>
            </a:extLst>
          </p:cNvPr>
          <p:cNvSpPr txBox="1"/>
          <p:nvPr/>
        </p:nvSpPr>
        <p:spPr>
          <a:xfrm>
            <a:off x="0" y="5416200"/>
            <a:ext cx="1219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 using </a:t>
            </a:r>
            <a:r>
              <a:rPr lang="en-US" dirty="0"/>
              <a:t>–f</a:t>
            </a:r>
            <a:r>
              <a:rPr lang="en-US" dirty="0">
                <a:solidFill>
                  <a:srgbClr val="FF0000"/>
                </a:solidFill>
              </a:rPr>
              <a:t> it will remove a container even if it is running.</a:t>
            </a:r>
          </a:p>
        </p:txBody>
      </p:sp>
    </p:spTree>
    <p:extLst>
      <p:ext uri="{BB962C8B-B14F-4D97-AF65-F5344CB8AC3E}">
        <p14:creationId xmlns:p14="http://schemas.microsoft.com/office/powerpoint/2010/main" val="17277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Remove multiple containers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772419" y="2288744"/>
            <a:ext cx="10723144" cy="1486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d8b24f3b6773 882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A5352-F67D-9FD6-5CB7-56E239A4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228600" y="1578619"/>
            <a:ext cx="11662037" cy="454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CD9A9-3116-B2DB-B754-A4152CA60A98}"/>
              </a:ext>
            </a:extLst>
          </p:cNvPr>
          <p:cNvSpPr txBox="1"/>
          <p:nvPr/>
        </p:nvSpPr>
        <p:spPr>
          <a:xfrm>
            <a:off x="388189" y="4469811"/>
            <a:ext cx="121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1. You can remove multiple containers by specifying their names or IDs in a space-separated list.</a:t>
            </a:r>
          </a:p>
          <a:p>
            <a:r>
              <a:rPr lang="en-US" dirty="0">
                <a:solidFill>
                  <a:srgbClr val="FF0000"/>
                </a:solidFill>
              </a:rPr>
              <a:t>2.using </a:t>
            </a:r>
            <a:r>
              <a:rPr lang="en-US" dirty="0"/>
              <a:t>–f</a:t>
            </a:r>
            <a:r>
              <a:rPr lang="en-US" dirty="0">
                <a:solidFill>
                  <a:srgbClr val="FF0000"/>
                </a:solidFill>
              </a:rPr>
              <a:t> it will remove a container even if it is running.</a:t>
            </a:r>
          </a:p>
        </p:txBody>
      </p:sp>
    </p:spTree>
    <p:extLst>
      <p:ext uri="{BB962C8B-B14F-4D97-AF65-F5344CB8AC3E}">
        <p14:creationId xmlns:p14="http://schemas.microsoft.com/office/powerpoint/2010/main" val="1809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run container for specific time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run –d ubuntu sleep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823BD-4D30-C682-FC50-D88C84A1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5" y="3209359"/>
            <a:ext cx="11001732" cy="1634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717B3F-BF57-044E-7E11-22D2305F7970}"/>
              </a:ext>
            </a:extLst>
          </p:cNvPr>
          <p:cNvSpPr txBox="1"/>
          <p:nvPr/>
        </p:nvSpPr>
        <p:spPr>
          <a:xfrm>
            <a:off x="865415" y="5132717"/>
            <a:ext cx="100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NOTE: using this sleep followed by number makes the container to run for the mentioned time period</a:t>
            </a:r>
            <a:endParaRPr lang="en-A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723144" cy="1337791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download specific version of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pull mcr.Microsoft.com/dotnet/sdk:7.0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17B3F-BF57-044E-7E11-22D2305F7970}"/>
              </a:ext>
            </a:extLst>
          </p:cNvPr>
          <p:cNvSpPr txBox="1"/>
          <p:nvPr/>
        </p:nvSpPr>
        <p:spPr>
          <a:xfrm>
            <a:off x="865415" y="5132717"/>
            <a:ext cx="100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NOTE: If version was not mentioned it will download latest one, To download specific version use : followed by version </a:t>
            </a:r>
            <a:endParaRPr lang="en-AS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8434F-04E0-D35E-7D14-5C2881A7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5" y="3275119"/>
            <a:ext cx="98406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9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- Version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--version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D9B69B-73DB-BB97-1E85-B847F0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2" y="2981042"/>
            <a:ext cx="7747051" cy="4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Pull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pull hello-world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00978-3CE3-B26B-5477-1EDE3FD2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3" y="3069696"/>
            <a:ext cx="1095851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Run a container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run hello-world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8C22F-9F30-3B20-C4FE-2E9FD357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2958642"/>
            <a:ext cx="10164536" cy="7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List all container’s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ps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-a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A1FD4-A3DB-F033-AA47-24829C79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8" y="3682613"/>
            <a:ext cx="11714672" cy="341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42D33-063F-99FB-7904-E3E1CC6F3AAB}"/>
              </a:ext>
            </a:extLst>
          </p:cNvPr>
          <p:cNvSpPr txBox="1"/>
          <p:nvPr/>
        </p:nvSpPr>
        <p:spPr>
          <a:xfrm>
            <a:off x="1733909" y="4735902"/>
            <a:ext cx="88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docker </a:t>
            </a:r>
            <a:r>
              <a:rPr lang="en-US" dirty="0" err="1">
                <a:solidFill>
                  <a:srgbClr val="C00000"/>
                </a:solidFill>
              </a:rPr>
              <a:t>ps</a:t>
            </a:r>
            <a:r>
              <a:rPr lang="en-US" dirty="0">
                <a:solidFill>
                  <a:srgbClr val="C00000"/>
                </a:solidFill>
              </a:rPr>
              <a:t> –a command displays all containers even if they are not running</a:t>
            </a:r>
            <a:endParaRPr lang="en-A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List all container’s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ps</a:t>
            </a: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04247-6BD5-3EE9-A731-A486224A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54" y="3049863"/>
            <a:ext cx="11181217" cy="448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C9BE6-A69D-D229-881A-DB1693568152}"/>
              </a:ext>
            </a:extLst>
          </p:cNvPr>
          <p:cNvSpPr txBox="1"/>
          <p:nvPr/>
        </p:nvSpPr>
        <p:spPr>
          <a:xfrm>
            <a:off x="2009955" y="4468483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NOTE: docker </a:t>
            </a:r>
            <a:r>
              <a:rPr lang="en-US" dirty="0" err="1">
                <a:solidFill>
                  <a:srgbClr val="C00000"/>
                </a:solidFill>
              </a:rPr>
              <a:t>ps</a:t>
            </a:r>
            <a:r>
              <a:rPr lang="en-US" dirty="0">
                <a:solidFill>
                  <a:srgbClr val="C00000"/>
                </a:solidFill>
              </a:rPr>
              <a:t> command displays only active containers</a:t>
            </a:r>
            <a:endParaRPr lang="en-A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775D0-4A7B-2460-F77D-EDE667DB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85" y="3024471"/>
            <a:ext cx="10642374" cy="1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Remove an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14420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rmi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sample-web-app:1.0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F3C0C-6A0B-A9CD-2B98-737903B1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23" y="1403873"/>
            <a:ext cx="9441998" cy="59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05A90-44AC-3CC1-4642-F52C450DD4B7}"/>
              </a:ext>
            </a:extLst>
          </p:cNvPr>
          <p:cNvSpPr txBox="1"/>
          <p:nvPr/>
        </p:nvSpPr>
        <p:spPr>
          <a:xfrm>
            <a:off x="865415" y="2896462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rmi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25c5b1fa4593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66D3A-DBA5-AB07-653A-CEC655DB82A6}"/>
              </a:ext>
            </a:extLst>
          </p:cNvPr>
          <p:cNvSpPr txBox="1"/>
          <p:nvPr/>
        </p:nvSpPr>
        <p:spPr>
          <a:xfrm>
            <a:off x="865415" y="356240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rmi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25c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A8ECF-3203-B433-DF03-D6AB6031C465}"/>
              </a:ext>
            </a:extLst>
          </p:cNvPr>
          <p:cNvSpPr txBox="1"/>
          <p:nvPr/>
        </p:nvSpPr>
        <p:spPr>
          <a:xfrm>
            <a:off x="902154" y="4288104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rmi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sample-web-app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83AC8-D652-CCB9-3F7D-B3AE87A3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7" y="4583295"/>
            <a:ext cx="934591" cy="9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596BC9-955F-B79F-2E20-337A02DF0A76}"/>
              </a:ext>
            </a:extLst>
          </p:cNvPr>
          <p:cNvSpPr txBox="1"/>
          <p:nvPr/>
        </p:nvSpPr>
        <p:spPr>
          <a:xfrm>
            <a:off x="1401688" y="4970767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there is no tag, it will look for a default tag of ‘latest’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E71C72-EE0A-418E-D258-92A7335D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56" y="5282662"/>
            <a:ext cx="9472481" cy="342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E8472F-E940-9E18-3B12-890337DCE3A1}"/>
              </a:ext>
            </a:extLst>
          </p:cNvPr>
          <p:cNvSpPr txBox="1"/>
          <p:nvPr/>
        </p:nvSpPr>
        <p:spPr>
          <a:xfrm>
            <a:off x="2083865" y="6025243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Image cannot be removed if it is being used by any container.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A31E46-2395-B72B-AEAD-6D6706BDCF09}"/>
              </a:ext>
            </a:extLst>
          </p:cNvPr>
          <p:cNvSpPr/>
          <p:nvPr/>
        </p:nvSpPr>
        <p:spPr>
          <a:xfrm>
            <a:off x="342900" y="4400976"/>
            <a:ext cx="11397343" cy="1472356"/>
          </a:xfrm>
          <a:prstGeom prst="roundRect">
            <a:avLst/>
          </a:prstGeom>
          <a:noFill/>
          <a:ln w="28575" cap="flat" cmpd="sng" algn="ctr">
            <a:solidFill>
              <a:srgbClr val="EC18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Remove a container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38893" y="222742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d8b24f3b6773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A90C7-56B0-16DB-0BFB-9B6F01A05FC5}"/>
              </a:ext>
            </a:extLst>
          </p:cNvPr>
          <p:cNvSpPr txBox="1"/>
          <p:nvPr/>
        </p:nvSpPr>
        <p:spPr>
          <a:xfrm>
            <a:off x="938893" y="3105683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6D62C-C4A4-7EDC-F8CE-5EF1DE6E249A}"/>
              </a:ext>
            </a:extLst>
          </p:cNvPr>
          <p:cNvSpPr txBox="1"/>
          <p:nvPr/>
        </p:nvSpPr>
        <p:spPr>
          <a:xfrm>
            <a:off x="938893" y="3998694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sample-web-app-containerv2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A5352-F67D-9FD6-5CB7-56E239A4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228600" y="1544506"/>
            <a:ext cx="11662037" cy="454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CD9A9-3116-B2DB-B754-A4152CA60A98}"/>
              </a:ext>
            </a:extLst>
          </p:cNvPr>
          <p:cNvSpPr txBox="1"/>
          <p:nvPr/>
        </p:nvSpPr>
        <p:spPr>
          <a:xfrm>
            <a:off x="1953672" y="5416200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Container cannot be removed if it is running. It must be first stopped</a:t>
            </a:r>
          </a:p>
        </p:txBody>
      </p:sp>
    </p:spTree>
    <p:extLst>
      <p:ext uri="{BB962C8B-B14F-4D97-AF65-F5344CB8AC3E}">
        <p14:creationId xmlns:p14="http://schemas.microsoft.com/office/powerpoint/2010/main" val="1547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17082</TotalTime>
  <Words>334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 Light</vt:lpstr>
      <vt:lpstr>Calibri</vt:lpstr>
      <vt:lpstr>Candara Light</vt:lpstr>
      <vt:lpstr>Open Sans</vt:lpstr>
      <vt:lpstr>Wingdings</vt:lpstr>
      <vt:lpstr>1_Office Theme</vt:lpstr>
      <vt:lpstr>Custom Design</vt:lpstr>
      <vt:lpstr>First Image and Container</vt:lpstr>
      <vt:lpstr>DOCKER - Version</vt:lpstr>
      <vt:lpstr>DOCKER – Pull Image</vt:lpstr>
      <vt:lpstr>DOCKER – Run a container</vt:lpstr>
      <vt:lpstr>DOCKER – List all container’s </vt:lpstr>
      <vt:lpstr>DOCKER – List all container’s </vt:lpstr>
      <vt:lpstr>DOCKER </vt:lpstr>
      <vt:lpstr>DOCKER – Remove an Image</vt:lpstr>
      <vt:lpstr>DOCKER – Remove a container</vt:lpstr>
      <vt:lpstr>DOCKER – Remove a container</vt:lpstr>
      <vt:lpstr>DOCKER – Remove multiple containers</vt:lpstr>
      <vt:lpstr>DOCKER – run container for specific time</vt:lpstr>
      <vt:lpstr>DOCKER – download specific version of image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Pavan Padamata</cp:lastModifiedBy>
  <cp:revision>313</cp:revision>
  <dcterms:created xsi:type="dcterms:W3CDTF">2018-11-06T00:42:49Z</dcterms:created>
  <dcterms:modified xsi:type="dcterms:W3CDTF">2023-10-12T14:23:56Z</dcterms:modified>
</cp:coreProperties>
</file>