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0" r:id="rId2"/>
  </p:sldMasterIdLst>
  <p:notesMasterIdLst>
    <p:notesMasterId r:id="rId14"/>
  </p:notesMasterIdLst>
  <p:handoutMasterIdLst>
    <p:handoutMasterId r:id="rId15"/>
  </p:handoutMasterIdLst>
  <p:sldIdLst>
    <p:sldId id="473" r:id="rId3"/>
    <p:sldId id="463" r:id="rId4"/>
    <p:sldId id="475" r:id="rId5"/>
    <p:sldId id="464" r:id="rId6"/>
    <p:sldId id="462" r:id="rId7"/>
    <p:sldId id="440" r:id="rId8"/>
    <p:sldId id="461" r:id="rId9"/>
    <p:sldId id="465" r:id="rId10"/>
    <p:sldId id="466" r:id="rId11"/>
    <p:sldId id="467" r:id="rId12"/>
    <p:sldId id="290" r:id="rId13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4E4"/>
    <a:srgbClr val="F2742F"/>
    <a:srgbClr val="262626"/>
    <a:srgbClr val="EC1841"/>
    <a:srgbClr val="038BB8"/>
    <a:srgbClr val="3C3C3C"/>
    <a:srgbClr val="FFFFFF"/>
    <a:srgbClr val="37C2B1"/>
    <a:srgbClr val="F2376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6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30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BA-41E9-8562-CBEA1A38989D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BA-41E9-8562-CBEA1A38989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3.2</c:v>
                </c:pt>
                <c:pt idx="1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BA-41E9-8562-CBEA1A389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EADF47-9174-4438-9890-4E9852D259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4727-5AC4-4CFA-8F97-4350349A0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8054E-AC78-4051-A541-9E0A893D3530}" type="datetimeFigureOut">
              <a:rPr lang="en-ID" smtClean="0"/>
              <a:t>15/10/2023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11D16-7AED-4326-810B-1C978662B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3CF05-D286-47A5-900D-3DE8EF28D1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75AA-8BF7-42D8-8892-904D4322BA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0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9A9-F7F4-4ABA-B53D-5991DD400101}" type="datetimeFigureOut">
              <a:rPr lang="en-ID" smtClean="0"/>
              <a:t>15/10/2023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7763-7AA7-4511-95D0-0DC176BB7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96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3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594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22C9-8BED-4D57-B465-80E83F2D72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35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74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979" y="0"/>
            <a:ext cx="552898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4628" y="443240"/>
            <a:ext cx="4635686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760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1146" y="0"/>
            <a:ext cx="519244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12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2008" y="1"/>
            <a:ext cx="3181579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3067" y="366342"/>
            <a:ext cx="7054131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10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994" y="1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991" y="366340"/>
            <a:ext cx="6624208" cy="333363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BC867F-3817-472E-A491-ED16C87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6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994" y="1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8211" y="366340"/>
            <a:ext cx="6258987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18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994" y="4741300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286" y="1135138"/>
            <a:ext cx="422367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8871" y="-1"/>
            <a:ext cx="4538327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2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629" y="0"/>
            <a:ext cx="369440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957" y="1698861"/>
            <a:ext cx="1755877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9383" y="1698861"/>
            <a:ext cx="1755877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98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200105" y="2286000"/>
            <a:ext cx="4621590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0106" y="2560321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106" y="359338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0106" y="4761302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1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8404" y="0"/>
            <a:ext cx="725518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9548" y="526963"/>
            <a:ext cx="6192896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99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609" y="790114"/>
            <a:ext cx="4812323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712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31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3588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AEB3624-D84B-495A-9C75-8B2440AC75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947" y="3914025"/>
            <a:ext cx="1478790" cy="12992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D15C9FA-AE4D-4197-8962-4882D5119F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0651" y="3909226"/>
            <a:ext cx="6412937" cy="294877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CE4451-A6A0-416A-B65E-106F9E3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95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993" y="1118587"/>
            <a:ext cx="5558145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32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6502" y="0"/>
            <a:ext cx="541598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8698" y="949912"/>
            <a:ext cx="2375610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4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7"/>
            <a:ext cx="7467834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55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1512" y="1306487"/>
            <a:ext cx="3155380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8113" y="1306487"/>
            <a:ext cx="3155380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953" y="1502433"/>
            <a:ext cx="2710499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00552" y="1502433"/>
            <a:ext cx="2710499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6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844" y="1818168"/>
            <a:ext cx="5502676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00832" y="1001877"/>
            <a:ext cx="1618699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811" y="731520"/>
            <a:ext cx="545051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42" y="1127048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44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3588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D8E65AF-3AD6-4C40-BC37-00C7EB43C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0978" y="3914025"/>
            <a:ext cx="2513839" cy="185796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60459AC4-A8B8-475C-806A-854796512C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5025" y="3902916"/>
            <a:ext cx="4224094" cy="295508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E73BFFC6-5AFC-4B8F-A3F6-FB7EB96F8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5066" y="2465497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5E50FBB4-1328-42E6-BDBE-E4E3A40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85066" y="4364691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A085B1B-D5F9-426B-BB10-F963BE07C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398325" cy="685799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5D3FB1C-1BC6-44FD-8631-1CEFDDB90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A594-C043-4AFF-ADAB-0225D848A91D}"/>
              </a:ext>
            </a:extLst>
          </p:cNvPr>
          <p:cNvSpPr/>
          <p:nvPr userDrawn="1"/>
        </p:nvSpPr>
        <p:spPr>
          <a:xfrm>
            <a:off x="11461972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736134-C290-4882-BF1A-6EE02722B337}"/>
              </a:ext>
            </a:extLst>
          </p:cNvPr>
          <p:cNvSpPr/>
          <p:nvPr userDrawn="1"/>
        </p:nvSpPr>
        <p:spPr>
          <a:xfrm>
            <a:off x="9592373" y="3528804"/>
            <a:ext cx="1339935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80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06935B9E-EB5A-46AE-832D-C76EFE701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85780" y="2465497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805E079-0459-4784-914A-BC5472E759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5780" y="4364691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4A14BFE6-9B91-4305-874F-8172E6BD3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3560" y="2462919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5AE30283-09B0-4B59-BBC9-C16AFBCB8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83560" y="4362113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0C560AD-FB30-43CB-877C-5D33FE8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94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3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7" grpId="0" animBg="1"/>
      <p:bldP spid="15" grpId="0" animBg="1"/>
      <p:bldP spid="21" grpId="0" animBg="1"/>
      <p:bldP spid="36" grpId="0" animBg="1"/>
      <p:bldP spid="37" grpId="0" animBg="1"/>
      <p:bldP spid="42" grpId="0" animBg="1"/>
      <p:bldP spid="43" grpId="0" animBg="1"/>
      <p:bldP spid="4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18F8B-5D8F-421C-8893-A3E84956215C}"/>
              </a:ext>
            </a:extLst>
          </p:cNvPr>
          <p:cNvSpPr/>
          <p:nvPr userDrawn="1"/>
        </p:nvSpPr>
        <p:spPr>
          <a:xfrm>
            <a:off x="0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EF8E20-71E8-464C-A986-BCABEA287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615" y="731520"/>
            <a:ext cx="11461974" cy="612648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C81A9A4-ADDC-4B0C-99C3-CF87BDD1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8516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9CD7E3-E841-4685-87AF-D2ECF2D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170" y="1908540"/>
            <a:ext cx="4788581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52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3" y="2032956"/>
            <a:ext cx="6727742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48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9220" y="833120"/>
            <a:ext cx="4054368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374" y="1444408"/>
            <a:ext cx="4538845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538844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54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979" y="1"/>
            <a:ext cx="552898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4628" y="443240"/>
            <a:ext cx="4635686" cy="20388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40CA1-9944-4887-BC35-0DAA33B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9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478" y="0"/>
            <a:ext cx="546810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872" y="1692149"/>
            <a:ext cx="4788581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91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0162-09E6-452A-A83E-8BD2022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D-300A-446F-B964-2F718255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34F2-0CFC-461F-8632-C0BB49B0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9889-EDE6-45BF-9996-70801A61A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FBEC-CBCC-4B75-A10C-60E682AF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9443-EF7B-4926-8072-203EE10508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763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592373" y="3528804"/>
            <a:ext cx="1339935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6836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B1F45A-40F8-46E6-8280-182FAD111671}"/>
              </a:ext>
            </a:extLst>
          </p:cNvPr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 dirty="0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9832641" y="3994560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996986" y="-61943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7F2E54A-8C5E-41CD-8B2E-23BC4107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88" y="2076818"/>
            <a:ext cx="11339034" cy="1569660"/>
          </a:xfrm>
        </p:spPr>
        <p:txBody>
          <a:bodyPr>
            <a:normAutofit/>
          </a:bodyPr>
          <a:lstStyle/>
          <a:p>
            <a:r>
              <a:rPr lang="en-ID" sz="8800" dirty="0">
                <a:latin typeface="Candara Light" panose="020E0502030303020204" pitchFamily="34" charset="0"/>
              </a:rPr>
              <a:t>Docker Fundamentals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1C4E9-847C-EDF7-7680-86DE2DAAB40A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0308996-9A6E-CC02-EECF-142E15CD1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B3A46-F620-FE6B-466E-FE45FC12461D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2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container with white stripes&#10;&#10;Description automatically generated">
            <a:extLst>
              <a:ext uri="{FF2B5EF4-FFF2-40B4-BE49-F238E27FC236}">
                <a16:creationId xmlns:a16="http://schemas.microsoft.com/office/drawing/2014/main" id="{3AD8440D-487E-2B68-C55D-CA64ACF8E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6" y="3045101"/>
            <a:ext cx="3418697" cy="3418697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IMAGE AND CONTAINER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F0F8C-BEDC-3751-AA06-6B083E948908}"/>
              </a:ext>
            </a:extLst>
          </p:cNvPr>
          <p:cNvSpPr/>
          <p:nvPr/>
        </p:nvSpPr>
        <p:spPr>
          <a:xfrm>
            <a:off x="1057275" y="2315541"/>
            <a:ext cx="1514475" cy="772690"/>
          </a:xfrm>
          <a:prstGeom prst="rect">
            <a:avLst/>
          </a:prstGeom>
          <a:solidFill>
            <a:srgbClr val="F2742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SDK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7461F-B847-2BCA-0183-A5EA8589D639}"/>
              </a:ext>
            </a:extLst>
          </p:cNvPr>
          <p:cNvSpPr/>
          <p:nvPr/>
        </p:nvSpPr>
        <p:spPr>
          <a:xfrm>
            <a:off x="6375817" y="2389266"/>
            <a:ext cx="1225470" cy="625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CFB40A-8F89-D054-31E0-FD21A7BECDA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571750" y="2701886"/>
            <a:ext cx="3804067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E15251-8DE6-D2CA-27E0-DD457714FB96}"/>
              </a:ext>
            </a:extLst>
          </p:cNvPr>
          <p:cNvSpPr txBox="1"/>
          <p:nvPr/>
        </p:nvSpPr>
        <p:spPr>
          <a:xfrm>
            <a:off x="3122098" y="2458192"/>
            <a:ext cx="2670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Restore NuGet packages on </a:t>
            </a:r>
            <a:r>
              <a:rPr lang="en-US" sz="1100" dirty="0" err="1"/>
              <a:t>csproj</a:t>
            </a:r>
            <a:r>
              <a:rPr lang="en-US" sz="1100" dirty="0"/>
              <a:t>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B1A2D-EBA6-E340-7BA4-3E7C40D805BE}"/>
              </a:ext>
            </a:extLst>
          </p:cNvPr>
          <p:cNvSpPr/>
          <p:nvPr/>
        </p:nvSpPr>
        <p:spPr>
          <a:xfrm>
            <a:off x="1201777" y="4129211"/>
            <a:ext cx="1225470" cy="625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70417-76BA-E6C4-B4FD-D303096559BF}"/>
              </a:ext>
            </a:extLst>
          </p:cNvPr>
          <p:cNvCxnSpPr>
            <a:cxnSpLocks/>
          </p:cNvCxnSpPr>
          <p:nvPr/>
        </p:nvCxnSpPr>
        <p:spPr>
          <a:xfrm flipH="1">
            <a:off x="2427247" y="3023685"/>
            <a:ext cx="3925928" cy="1129316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5E6085-4FAE-D98D-3E02-CE5EF4465BAB}"/>
              </a:ext>
            </a:extLst>
          </p:cNvPr>
          <p:cNvSpPr txBox="1"/>
          <p:nvPr/>
        </p:nvSpPr>
        <p:spPr>
          <a:xfrm rot="20644449">
            <a:off x="3208085" y="3405043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 all Files &amp; .NET Build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24CDB-E91F-9CF9-B3DB-38AD2FD3F417}"/>
              </a:ext>
            </a:extLst>
          </p:cNvPr>
          <p:cNvSpPr/>
          <p:nvPr/>
        </p:nvSpPr>
        <p:spPr>
          <a:xfrm>
            <a:off x="6375817" y="4129211"/>
            <a:ext cx="1225470" cy="625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Image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7C03D3-4BD2-52D0-D317-2CF93BD3163F}"/>
              </a:ext>
            </a:extLst>
          </p:cNvPr>
          <p:cNvCxnSpPr>
            <a:stCxn id="10" idx="3"/>
          </p:cNvCxnSpPr>
          <p:nvPr/>
        </p:nvCxnSpPr>
        <p:spPr>
          <a:xfrm flipV="1">
            <a:off x="2427247" y="4441830"/>
            <a:ext cx="3925928" cy="1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FB0225-107F-8957-35DD-8CBB91247AAC}"/>
              </a:ext>
            </a:extLst>
          </p:cNvPr>
          <p:cNvSpPr txBox="1"/>
          <p:nvPr/>
        </p:nvSpPr>
        <p:spPr>
          <a:xfrm>
            <a:off x="3899631" y="4187809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.NET Publish</a:t>
            </a:r>
          </a:p>
        </p:txBody>
      </p:sp>
    </p:spTree>
    <p:extLst>
      <p:ext uri="{BB962C8B-B14F-4D97-AF65-F5344CB8AC3E}">
        <p14:creationId xmlns:p14="http://schemas.microsoft.com/office/powerpoint/2010/main" val="35064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B1F45A-40F8-46E6-8280-182FAD111671}"/>
              </a:ext>
            </a:extLst>
          </p:cNvPr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9832641" y="3994560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996986" y="-61943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EE1FA5-3BD4-4F0D-AFF4-786B7E960376}"/>
              </a:ext>
            </a:extLst>
          </p:cNvPr>
          <p:cNvGrpSpPr/>
          <p:nvPr/>
        </p:nvGrpSpPr>
        <p:grpSpPr>
          <a:xfrm>
            <a:off x="5752204" y="6262544"/>
            <a:ext cx="689183" cy="116678"/>
            <a:chOff x="3386625" y="3424718"/>
            <a:chExt cx="5399693" cy="914162"/>
          </a:xfrm>
          <a:solidFill>
            <a:schemeClr val="bg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8D2E5B-B41D-4E57-9DFB-C83CCE36541C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ID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FC1BC-B4EE-440B-8FF8-A3C979C1BEC9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ID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E4B536C-C0C6-492C-A495-808BF51CE8B5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ID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433EF9-443D-4D58-BFD1-3E722FFFF0D2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ID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7119022-7308-430A-930E-329D007F2956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ID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20E248E-CDEB-46CC-BC72-37B19AEAB816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ID">
                <a:solidFill>
                  <a:srgbClr val="FFFFFF"/>
                </a:solidFill>
                <a:latin typeface="Open Sans"/>
              </a:endParaRPr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07F2E54A-8C5E-41CD-8B2E-23BC4107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88" y="2076818"/>
            <a:ext cx="11339034" cy="1569660"/>
          </a:xfrm>
        </p:spPr>
        <p:txBody>
          <a:bodyPr/>
          <a:lstStyle/>
          <a:p>
            <a:r>
              <a:rPr lang="en-US" dirty="0"/>
              <a:t>A New Generation Of </a:t>
            </a:r>
            <a:br>
              <a:rPr lang="en-US" dirty="0"/>
            </a:br>
            <a:r>
              <a:rPr lang="en-US" dirty="0"/>
              <a:t>Application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803A75-055F-4402-9CEB-7E4342AD6195}"/>
              </a:ext>
            </a:extLst>
          </p:cNvPr>
          <p:cNvSpPr/>
          <p:nvPr/>
        </p:nvSpPr>
        <p:spPr>
          <a:xfrm>
            <a:off x="5331249" y="3937725"/>
            <a:ext cx="1531088" cy="4655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27D18C-55E6-4400-BA7A-7C09421B076B}"/>
              </a:ext>
            </a:extLst>
          </p:cNvPr>
          <p:cNvSpPr txBox="1"/>
          <p:nvPr/>
        </p:nvSpPr>
        <p:spPr>
          <a:xfrm>
            <a:off x="5331250" y="4016623"/>
            <a:ext cx="15310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FFFFFF"/>
                </a:solidFill>
                <a:latin typeface="Open San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27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8" grpId="0" animBg="1"/>
      <p:bldP spid="39" grpId="0"/>
      <p:bldP spid="31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TOPICS COVERED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658614" y="1257134"/>
            <a:ext cx="10268815" cy="4903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Docker Fundamentals (container, images, docker hub)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Install docker desktop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Download ‘Hello world’ docker image and run first container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Run static HTML image in a docker container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Port mapping in docker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Working with tags and docker image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Docker container commands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Removing docker image and container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Docker File instructions </a:t>
            </a:r>
            <a:r>
              <a:rPr lang="en-US" sz="11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(FROM,COPY,WORKDIR,ARG,EXPOSE,RUN,ENTRYPOINY,VOLUMES)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Create .NET application with Docker Support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Understand default docker file in .NET Application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Manually create docker file for .NET Application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Run .NET built image and container on local machine.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Push local image to docker hub 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venir Next LT Pro Light" panose="020B0304020202020204" pitchFamily="34" charset="0"/>
                <a:cs typeface="MV Boli" panose="02000500030200090000" pitchFamily="2" charset="0"/>
              </a:rPr>
              <a:t>Deploy container to azure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9061" y="6180006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WHAT IS DOCKER?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767445" y="3052871"/>
            <a:ext cx="10268815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“Packaging solution to simplify software deployment”</a:t>
            </a:r>
            <a:endParaRPr lang="en-US" sz="800" dirty="0">
              <a:solidFill>
                <a:schemeClr val="accent1"/>
              </a:solidFill>
              <a:latin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DOCKER TERMINOLOGY?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783773" y="2237403"/>
            <a:ext cx="10268815" cy="1939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Container</a:t>
            </a:r>
            <a:endParaRPr lang="en-US" sz="3600" dirty="0">
              <a:solidFill>
                <a:srgbClr val="FFFFFF"/>
              </a:solidFill>
              <a:latin typeface="Open Sans"/>
            </a:endParaRP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Images</a:t>
            </a:r>
          </a:p>
          <a:p>
            <a:pPr defTabSz="914400">
              <a:lnSpc>
                <a:spcPct val="150000"/>
              </a:lnSpc>
            </a:pPr>
            <a:endParaRPr lang="en-US" sz="90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DOCKER COMPONENTS?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8BE531-09D1-0A21-3563-1D80B561539D}"/>
              </a:ext>
            </a:extLst>
          </p:cNvPr>
          <p:cNvCxnSpPr/>
          <p:nvPr/>
        </p:nvCxnSpPr>
        <p:spPr>
          <a:xfrm>
            <a:off x="6000750" y="1706337"/>
            <a:ext cx="0" cy="4376057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EE34A9-5DF4-117D-C8A5-49696164377D}"/>
              </a:ext>
            </a:extLst>
          </p:cNvPr>
          <p:cNvSpPr/>
          <p:nvPr/>
        </p:nvSpPr>
        <p:spPr>
          <a:xfrm>
            <a:off x="1747157" y="1657350"/>
            <a:ext cx="2326820" cy="555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8EB34-9F20-63F3-549B-B880B870D32F}"/>
              </a:ext>
            </a:extLst>
          </p:cNvPr>
          <p:cNvSpPr/>
          <p:nvPr/>
        </p:nvSpPr>
        <p:spPr>
          <a:xfrm>
            <a:off x="8037969" y="1706337"/>
            <a:ext cx="2326820" cy="555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F8D675-2178-B9BB-5AD6-8E7177C26BD2}"/>
              </a:ext>
            </a:extLst>
          </p:cNvPr>
          <p:cNvSpPr/>
          <p:nvPr/>
        </p:nvSpPr>
        <p:spPr>
          <a:xfrm>
            <a:off x="538843" y="2522272"/>
            <a:ext cx="1557128" cy="2164028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1F7442-FA7C-3B5F-0B16-03B0841A2EFE}"/>
              </a:ext>
            </a:extLst>
          </p:cNvPr>
          <p:cNvSpPr/>
          <p:nvPr/>
        </p:nvSpPr>
        <p:spPr>
          <a:xfrm>
            <a:off x="2232933" y="2544667"/>
            <a:ext cx="1557128" cy="2164028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AD7B7A-BA95-658F-97B8-0B9DCDDD6A4E}"/>
              </a:ext>
            </a:extLst>
          </p:cNvPr>
          <p:cNvSpPr/>
          <p:nvPr/>
        </p:nvSpPr>
        <p:spPr>
          <a:xfrm>
            <a:off x="3927023" y="2544667"/>
            <a:ext cx="1557128" cy="2164028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20A86C-8964-1AFD-51AE-F910D5432B27}"/>
              </a:ext>
            </a:extLst>
          </p:cNvPr>
          <p:cNvSpPr/>
          <p:nvPr/>
        </p:nvSpPr>
        <p:spPr>
          <a:xfrm>
            <a:off x="472406" y="4802091"/>
            <a:ext cx="5078181" cy="432708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68D1DD-CF4E-B655-E8CF-D169343A029E}"/>
              </a:ext>
            </a:extLst>
          </p:cNvPr>
          <p:cNvSpPr/>
          <p:nvPr/>
        </p:nvSpPr>
        <p:spPr>
          <a:xfrm>
            <a:off x="472405" y="5323406"/>
            <a:ext cx="5078181" cy="432708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73A6B3-3FF8-C5B8-8EF0-54C32B27B2DA}"/>
              </a:ext>
            </a:extLst>
          </p:cNvPr>
          <p:cNvSpPr/>
          <p:nvPr/>
        </p:nvSpPr>
        <p:spPr>
          <a:xfrm>
            <a:off x="472404" y="5844721"/>
            <a:ext cx="5078181" cy="43270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Infrastructure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B21220-DFA6-695A-0E54-2E82FBE56337}"/>
              </a:ext>
            </a:extLst>
          </p:cNvPr>
          <p:cNvSpPr/>
          <p:nvPr/>
        </p:nvSpPr>
        <p:spPr>
          <a:xfrm>
            <a:off x="6715359" y="3251484"/>
            <a:ext cx="1557128" cy="14348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914E21-905F-33B5-EA0F-1F085F6BA42E}"/>
              </a:ext>
            </a:extLst>
          </p:cNvPr>
          <p:cNvSpPr/>
          <p:nvPr/>
        </p:nvSpPr>
        <p:spPr>
          <a:xfrm>
            <a:off x="8409449" y="3273879"/>
            <a:ext cx="1557128" cy="14348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8757A3-6A7F-B14F-C494-4801D631D37F}"/>
              </a:ext>
            </a:extLst>
          </p:cNvPr>
          <p:cNvSpPr/>
          <p:nvPr/>
        </p:nvSpPr>
        <p:spPr>
          <a:xfrm>
            <a:off x="10103539" y="3265253"/>
            <a:ext cx="1557128" cy="14348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EE9D22-4E83-A034-E724-07F8106A9FF5}"/>
              </a:ext>
            </a:extLst>
          </p:cNvPr>
          <p:cNvSpPr/>
          <p:nvPr/>
        </p:nvSpPr>
        <p:spPr>
          <a:xfrm>
            <a:off x="6648922" y="4802091"/>
            <a:ext cx="5078181" cy="432708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C5234D-AD44-4B3A-00FB-71777206AB6B}"/>
              </a:ext>
            </a:extLst>
          </p:cNvPr>
          <p:cNvSpPr/>
          <p:nvPr/>
        </p:nvSpPr>
        <p:spPr>
          <a:xfrm>
            <a:off x="6648921" y="5323406"/>
            <a:ext cx="5078181" cy="432708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35EE22-7312-B7CE-66B2-02346F75BDDD}"/>
              </a:ext>
            </a:extLst>
          </p:cNvPr>
          <p:cNvSpPr/>
          <p:nvPr/>
        </p:nvSpPr>
        <p:spPr>
          <a:xfrm>
            <a:off x="6648920" y="5844721"/>
            <a:ext cx="5078181" cy="43270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Infrastructure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13AAFB-1C14-A65B-1BAA-AD930D2D9F4B}"/>
              </a:ext>
            </a:extLst>
          </p:cNvPr>
          <p:cNvSpPr/>
          <p:nvPr/>
        </p:nvSpPr>
        <p:spPr>
          <a:xfrm>
            <a:off x="6832860" y="3426654"/>
            <a:ext cx="1301682" cy="4697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B9F4E1-9A8C-CFA0-14FD-2F638C87E3B5}"/>
              </a:ext>
            </a:extLst>
          </p:cNvPr>
          <p:cNvSpPr/>
          <p:nvPr/>
        </p:nvSpPr>
        <p:spPr>
          <a:xfrm>
            <a:off x="6828302" y="4014439"/>
            <a:ext cx="1301682" cy="469761"/>
          </a:xfrm>
          <a:prstGeom prst="roundRect">
            <a:avLst/>
          </a:prstGeom>
          <a:solidFill>
            <a:srgbClr val="F274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017E09C-CB9F-6B83-A316-AE030CEFC9CF}"/>
              </a:ext>
            </a:extLst>
          </p:cNvPr>
          <p:cNvSpPr/>
          <p:nvPr/>
        </p:nvSpPr>
        <p:spPr>
          <a:xfrm>
            <a:off x="8539451" y="3457616"/>
            <a:ext cx="1301682" cy="4697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7644F48-86E9-8F04-5991-05A431135AAD}"/>
              </a:ext>
            </a:extLst>
          </p:cNvPr>
          <p:cNvSpPr/>
          <p:nvPr/>
        </p:nvSpPr>
        <p:spPr>
          <a:xfrm>
            <a:off x="8534893" y="4045401"/>
            <a:ext cx="1301682" cy="469761"/>
          </a:xfrm>
          <a:prstGeom prst="roundRect">
            <a:avLst/>
          </a:prstGeom>
          <a:solidFill>
            <a:srgbClr val="F274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4A897B1-A383-FAF1-69B8-675E1369F6A8}"/>
              </a:ext>
            </a:extLst>
          </p:cNvPr>
          <p:cNvSpPr/>
          <p:nvPr/>
        </p:nvSpPr>
        <p:spPr>
          <a:xfrm>
            <a:off x="10228792" y="3439197"/>
            <a:ext cx="1301682" cy="4697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3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4740B39-E8DE-E524-6B76-2C0C5C798081}"/>
              </a:ext>
            </a:extLst>
          </p:cNvPr>
          <p:cNvSpPr/>
          <p:nvPr/>
        </p:nvSpPr>
        <p:spPr>
          <a:xfrm>
            <a:off x="10224234" y="4026982"/>
            <a:ext cx="1301682" cy="469761"/>
          </a:xfrm>
          <a:prstGeom prst="roundRect">
            <a:avLst/>
          </a:prstGeom>
          <a:solidFill>
            <a:srgbClr val="F274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BC50EF-B1AC-B1D3-A2EC-37AB5A9C1082}"/>
              </a:ext>
            </a:extLst>
          </p:cNvPr>
          <p:cNvSpPr/>
          <p:nvPr/>
        </p:nvSpPr>
        <p:spPr>
          <a:xfrm>
            <a:off x="4052467" y="2658403"/>
            <a:ext cx="1301682" cy="4697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3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5E8165A-F853-663E-AF03-2B3460C962E8}"/>
              </a:ext>
            </a:extLst>
          </p:cNvPr>
          <p:cNvSpPr/>
          <p:nvPr/>
        </p:nvSpPr>
        <p:spPr>
          <a:xfrm>
            <a:off x="4047909" y="3246188"/>
            <a:ext cx="1301682" cy="469761"/>
          </a:xfrm>
          <a:prstGeom prst="roundRect">
            <a:avLst/>
          </a:prstGeom>
          <a:solidFill>
            <a:srgbClr val="F274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CC4F96F-B6C7-6F51-EB0D-911335B353DF}"/>
              </a:ext>
            </a:extLst>
          </p:cNvPr>
          <p:cNvSpPr/>
          <p:nvPr/>
        </p:nvSpPr>
        <p:spPr>
          <a:xfrm>
            <a:off x="4047909" y="3810590"/>
            <a:ext cx="1301682" cy="8088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3DB5569-F096-B764-A270-37D7B9BA8612}"/>
              </a:ext>
            </a:extLst>
          </p:cNvPr>
          <p:cNvSpPr/>
          <p:nvPr/>
        </p:nvSpPr>
        <p:spPr>
          <a:xfrm>
            <a:off x="2357013" y="2634950"/>
            <a:ext cx="1301682" cy="4697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375AA4-8484-549F-BA3E-9DC36CD3588A}"/>
              </a:ext>
            </a:extLst>
          </p:cNvPr>
          <p:cNvSpPr/>
          <p:nvPr/>
        </p:nvSpPr>
        <p:spPr>
          <a:xfrm>
            <a:off x="2352455" y="3222735"/>
            <a:ext cx="1301682" cy="469761"/>
          </a:xfrm>
          <a:prstGeom prst="roundRect">
            <a:avLst/>
          </a:prstGeom>
          <a:solidFill>
            <a:srgbClr val="F274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1861643-3E72-8D51-22E6-C00A30C4A554}"/>
              </a:ext>
            </a:extLst>
          </p:cNvPr>
          <p:cNvSpPr/>
          <p:nvPr/>
        </p:nvSpPr>
        <p:spPr>
          <a:xfrm>
            <a:off x="2352455" y="3787137"/>
            <a:ext cx="1301682" cy="8088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FCE2619-072F-FCAC-8B2A-38CA7F5CD7BC}"/>
              </a:ext>
            </a:extLst>
          </p:cNvPr>
          <p:cNvSpPr/>
          <p:nvPr/>
        </p:nvSpPr>
        <p:spPr>
          <a:xfrm>
            <a:off x="667672" y="2622688"/>
            <a:ext cx="1301682" cy="4697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BEEA326-3257-6E21-EDBB-F5E76CF51CA3}"/>
              </a:ext>
            </a:extLst>
          </p:cNvPr>
          <p:cNvSpPr/>
          <p:nvPr/>
        </p:nvSpPr>
        <p:spPr>
          <a:xfrm>
            <a:off x="663114" y="3210473"/>
            <a:ext cx="1301682" cy="469761"/>
          </a:xfrm>
          <a:prstGeom prst="roundRect">
            <a:avLst/>
          </a:prstGeom>
          <a:solidFill>
            <a:srgbClr val="F274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91B5A28-7FFF-7168-7785-8C82E3F53063}"/>
              </a:ext>
            </a:extLst>
          </p:cNvPr>
          <p:cNvSpPr/>
          <p:nvPr/>
        </p:nvSpPr>
        <p:spPr>
          <a:xfrm>
            <a:off x="663114" y="3774875"/>
            <a:ext cx="1301682" cy="8088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6D620-B03A-72EE-6DC3-9A9F3774D6E7}"/>
              </a:ext>
            </a:extLst>
          </p:cNvPr>
          <p:cNvSpPr txBox="1"/>
          <p:nvPr/>
        </p:nvSpPr>
        <p:spPr>
          <a:xfrm>
            <a:off x="1013707" y="2283057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DFFDA-08B3-0D72-02C5-F7440623A205}"/>
              </a:ext>
            </a:extLst>
          </p:cNvPr>
          <p:cNvSpPr txBox="1"/>
          <p:nvPr/>
        </p:nvSpPr>
        <p:spPr>
          <a:xfrm>
            <a:off x="2747456" y="2298362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68FE7-2E76-33C1-E9B5-3DC85F761753}"/>
              </a:ext>
            </a:extLst>
          </p:cNvPr>
          <p:cNvSpPr txBox="1"/>
          <p:nvPr/>
        </p:nvSpPr>
        <p:spPr>
          <a:xfrm>
            <a:off x="4442910" y="2277684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8DB0C-F357-18E6-5F0C-E443864CE0BD}"/>
              </a:ext>
            </a:extLst>
          </p:cNvPr>
          <p:cNvSpPr txBox="1"/>
          <p:nvPr/>
        </p:nvSpPr>
        <p:spPr>
          <a:xfrm>
            <a:off x="6828302" y="2748513"/>
            <a:ext cx="1209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Container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73A26-B189-1DBC-B947-D953C1E457F8}"/>
              </a:ext>
            </a:extLst>
          </p:cNvPr>
          <p:cNvSpPr txBox="1"/>
          <p:nvPr/>
        </p:nvSpPr>
        <p:spPr>
          <a:xfrm>
            <a:off x="8596547" y="2748513"/>
            <a:ext cx="1209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Container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626C3-400F-BF1B-E620-EE0647F11915}"/>
              </a:ext>
            </a:extLst>
          </p:cNvPr>
          <p:cNvSpPr txBox="1"/>
          <p:nvPr/>
        </p:nvSpPr>
        <p:spPr>
          <a:xfrm>
            <a:off x="10270243" y="2733993"/>
            <a:ext cx="1209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Container 3</a:t>
            </a:r>
          </a:p>
        </p:txBody>
      </p:sp>
    </p:spTree>
    <p:extLst>
      <p:ext uri="{BB962C8B-B14F-4D97-AF65-F5344CB8AC3E}">
        <p14:creationId xmlns:p14="http://schemas.microsoft.com/office/powerpoint/2010/main" val="17342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DOCKER IMAGE LAYERS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ACE58-5A10-25CF-EF66-6E28F7FF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8" y="1930101"/>
            <a:ext cx="3268510" cy="16368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C51D9F5-AD3E-E50C-A682-76A21626B87C}"/>
              </a:ext>
            </a:extLst>
          </p:cNvPr>
          <p:cNvGrpSpPr/>
          <p:nvPr/>
        </p:nvGrpSpPr>
        <p:grpSpPr>
          <a:xfrm>
            <a:off x="4763464" y="1845274"/>
            <a:ext cx="2225088" cy="1796986"/>
            <a:chOff x="4658294" y="1791053"/>
            <a:chExt cx="2225088" cy="179698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FEE34E-33C6-F494-B5BD-BBA56D0F774A}"/>
                </a:ext>
              </a:extLst>
            </p:cNvPr>
            <p:cNvGrpSpPr/>
            <p:nvPr/>
          </p:nvGrpSpPr>
          <p:grpSpPr>
            <a:xfrm>
              <a:off x="4658294" y="1791053"/>
              <a:ext cx="2225088" cy="1796986"/>
              <a:chOff x="3931404" y="2011783"/>
              <a:chExt cx="2457006" cy="1984284"/>
            </a:xfrm>
          </p:grpSpPr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BF604F51-AA16-8754-FCF3-C4257DDB93D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2382692"/>
                  </p:ext>
                </p:extLst>
              </p:nvPr>
            </p:nvGraphicFramePr>
            <p:xfrm>
              <a:off x="3931404" y="2011783"/>
              <a:ext cx="2457006" cy="19842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ADC7BB-01F2-C086-94E4-1E91B3C413A8}"/>
                  </a:ext>
                </a:extLst>
              </p:cNvPr>
              <p:cNvSpPr/>
              <p:nvPr/>
            </p:nvSpPr>
            <p:spPr>
              <a:xfrm>
                <a:off x="4524632" y="2373871"/>
                <a:ext cx="1270548" cy="12705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srgbClr val="3C3C3C"/>
                  </a:solidFill>
                  <a:latin typeface="Open Sans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8C7448-B3CE-D6F9-1844-FBA25E578807}"/>
                </a:ext>
              </a:extLst>
            </p:cNvPr>
            <p:cNvSpPr/>
            <p:nvPr/>
          </p:nvSpPr>
          <p:spPr>
            <a:xfrm>
              <a:off x="4695060" y="3116718"/>
              <a:ext cx="231850" cy="165208"/>
            </a:xfrm>
            <a:custGeom>
              <a:avLst/>
              <a:gdLst>
                <a:gd name="connsiteX0" fmla="*/ 22860 w 231850"/>
                <a:gd name="connsiteY0" fmla="*/ 119488 h 165208"/>
                <a:gd name="connsiteX1" fmla="*/ 118501 w 231850"/>
                <a:gd name="connsiteY1" fmla="*/ 119488 h 165208"/>
                <a:gd name="connsiteX2" fmla="*/ 141361 w 231850"/>
                <a:gd name="connsiteY2" fmla="*/ 142348 h 165208"/>
                <a:gd name="connsiteX3" fmla="*/ 118501 w 231850"/>
                <a:gd name="connsiteY3" fmla="*/ 165208 h 165208"/>
                <a:gd name="connsiteX4" fmla="*/ 22860 w 231850"/>
                <a:gd name="connsiteY4" fmla="*/ 165208 h 165208"/>
                <a:gd name="connsiteX5" fmla="*/ 0 w 231850"/>
                <a:gd name="connsiteY5" fmla="*/ 142348 h 165208"/>
                <a:gd name="connsiteX6" fmla="*/ 22860 w 231850"/>
                <a:gd name="connsiteY6" fmla="*/ 119488 h 165208"/>
                <a:gd name="connsiteX7" fmla="*/ 0 w 231850"/>
                <a:gd name="connsiteY7" fmla="*/ 82603 h 165208"/>
                <a:gd name="connsiteX8" fmla="*/ 0 w 231850"/>
                <a:gd name="connsiteY8" fmla="*/ 82603 h 165208"/>
                <a:gd name="connsiteX9" fmla="*/ 0 w 231850"/>
                <a:gd name="connsiteY9" fmla="*/ 82604 h 165208"/>
                <a:gd name="connsiteX10" fmla="*/ 22860 w 231850"/>
                <a:gd name="connsiteY10" fmla="*/ 59744 h 165208"/>
                <a:gd name="connsiteX11" fmla="*/ 208990 w 231850"/>
                <a:gd name="connsiteY11" fmla="*/ 59744 h 165208"/>
                <a:gd name="connsiteX12" fmla="*/ 231850 w 231850"/>
                <a:gd name="connsiteY12" fmla="*/ 82604 h 165208"/>
                <a:gd name="connsiteX13" fmla="*/ 231849 w 231850"/>
                <a:gd name="connsiteY13" fmla="*/ 82604 h 165208"/>
                <a:gd name="connsiteX14" fmla="*/ 208989 w 231850"/>
                <a:gd name="connsiteY14" fmla="*/ 105464 h 165208"/>
                <a:gd name="connsiteX15" fmla="*/ 22860 w 231850"/>
                <a:gd name="connsiteY15" fmla="*/ 105463 h 165208"/>
                <a:gd name="connsiteX16" fmla="*/ 6696 w 231850"/>
                <a:gd name="connsiteY16" fmla="*/ 98767 h 165208"/>
                <a:gd name="connsiteX17" fmla="*/ 0 w 231850"/>
                <a:gd name="connsiteY17" fmla="*/ 82603 h 165208"/>
                <a:gd name="connsiteX18" fmla="*/ 6696 w 231850"/>
                <a:gd name="connsiteY18" fmla="*/ 66440 h 165208"/>
                <a:gd name="connsiteX19" fmla="*/ 22860 w 231850"/>
                <a:gd name="connsiteY19" fmla="*/ 59744 h 165208"/>
                <a:gd name="connsiteX20" fmla="*/ 0 w 231850"/>
                <a:gd name="connsiteY20" fmla="*/ 22859 h 165208"/>
                <a:gd name="connsiteX21" fmla="*/ 0 w 231850"/>
                <a:gd name="connsiteY21" fmla="*/ 22859 h 165208"/>
                <a:gd name="connsiteX22" fmla="*/ 0 w 231850"/>
                <a:gd name="connsiteY22" fmla="*/ 22860 h 165208"/>
                <a:gd name="connsiteX23" fmla="*/ 22860 w 231850"/>
                <a:gd name="connsiteY23" fmla="*/ 0 h 165208"/>
                <a:gd name="connsiteX24" fmla="*/ 208990 w 231850"/>
                <a:gd name="connsiteY24" fmla="*/ 0 h 165208"/>
                <a:gd name="connsiteX25" fmla="*/ 231850 w 231850"/>
                <a:gd name="connsiteY25" fmla="*/ 22860 h 165208"/>
                <a:gd name="connsiteX26" fmla="*/ 231849 w 231850"/>
                <a:gd name="connsiteY26" fmla="*/ 22860 h 165208"/>
                <a:gd name="connsiteX27" fmla="*/ 208989 w 231850"/>
                <a:gd name="connsiteY27" fmla="*/ 45720 h 165208"/>
                <a:gd name="connsiteX28" fmla="*/ 22860 w 231850"/>
                <a:gd name="connsiteY28" fmla="*/ 45719 h 165208"/>
                <a:gd name="connsiteX29" fmla="*/ 6696 w 231850"/>
                <a:gd name="connsiteY29" fmla="*/ 39023 h 165208"/>
                <a:gd name="connsiteX30" fmla="*/ 0 w 231850"/>
                <a:gd name="connsiteY30" fmla="*/ 22859 h 165208"/>
                <a:gd name="connsiteX31" fmla="*/ 6696 w 231850"/>
                <a:gd name="connsiteY31" fmla="*/ 6696 h 165208"/>
                <a:gd name="connsiteX32" fmla="*/ 22860 w 231850"/>
                <a:gd name="connsiteY32" fmla="*/ 0 h 16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1850" h="165208">
                  <a:moveTo>
                    <a:pt x="22860" y="119488"/>
                  </a:moveTo>
                  <a:lnTo>
                    <a:pt x="118501" y="119488"/>
                  </a:lnTo>
                  <a:cubicBezTo>
                    <a:pt x="131126" y="119488"/>
                    <a:pt x="141361" y="129723"/>
                    <a:pt x="141361" y="142348"/>
                  </a:cubicBezTo>
                  <a:cubicBezTo>
                    <a:pt x="141361" y="154973"/>
                    <a:pt x="131126" y="165208"/>
                    <a:pt x="118501" y="165208"/>
                  </a:cubicBezTo>
                  <a:lnTo>
                    <a:pt x="22860" y="165208"/>
                  </a:lnTo>
                  <a:cubicBezTo>
                    <a:pt x="10235" y="165208"/>
                    <a:pt x="0" y="154973"/>
                    <a:pt x="0" y="142348"/>
                  </a:cubicBezTo>
                  <a:cubicBezTo>
                    <a:pt x="0" y="129723"/>
                    <a:pt x="10235" y="119488"/>
                    <a:pt x="22860" y="119488"/>
                  </a:cubicBezTo>
                  <a:close/>
                  <a:moveTo>
                    <a:pt x="0" y="82603"/>
                  </a:moveTo>
                  <a:lnTo>
                    <a:pt x="0" y="82603"/>
                  </a:lnTo>
                  <a:lnTo>
                    <a:pt x="0" y="82604"/>
                  </a:lnTo>
                  <a:close/>
                  <a:moveTo>
                    <a:pt x="22860" y="59744"/>
                  </a:moveTo>
                  <a:lnTo>
                    <a:pt x="208990" y="59744"/>
                  </a:lnTo>
                  <a:cubicBezTo>
                    <a:pt x="221615" y="59744"/>
                    <a:pt x="231850" y="69979"/>
                    <a:pt x="231850" y="82604"/>
                  </a:cubicBezTo>
                  <a:lnTo>
                    <a:pt x="231849" y="82604"/>
                  </a:lnTo>
                  <a:cubicBezTo>
                    <a:pt x="231849" y="95229"/>
                    <a:pt x="221614" y="105464"/>
                    <a:pt x="208989" y="105464"/>
                  </a:cubicBezTo>
                  <a:lnTo>
                    <a:pt x="22860" y="105463"/>
                  </a:lnTo>
                  <a:cubicBezTo>
                    <a:pt x="16548" y="105463"/>
                    <a:pt x="10833" y="102904"/>
                    <a:pt x="6696" y="98767"/>
                  </a:cubicBezTo>
                  <a:lnTo>
                    <a:pt x="0" y="82603"/>
                  </a:lnTo>
                  <a:lnTo>
                    <a:pt x="6696" y="66440"/>
                  </a:lnTo>
                  <a:cubicBezTo>
                    <a:pt x="10833" y="62303"/>
                    <a:pt x="16548" y="59744"/>
                    <a:pt x="22860" y="59744"/>
                  </a:cubicBezTo>
                  <a:close/>
                  <a:moveTo>
                    <a:pt x="0" y="22859"/>
                  </a:moveTo>
                  <a:lnTo>
                    <a:pt x="0" y="22859"/>
                  </a:lnTo>
                  <a:lnTo>
                    <a:pt x="0" y="22860"/>
                  </a:lnTo>
                  <a:close/>
                  <a:moveTo>
                    <a:pt x="22860" y="0"/>
                  </a:moveTo>
                  <a:lnTo>
                    <a:pt x="208990" y="0"/>
                  </a:lnTo>
                  <a:cubicBezTo>
                    <a:pt x="221615" y="0"/>
                    <a:pt x="231850" y="10235"/>
                    <a:pt x="231850" y="22860"/>
                  </a:cubicBezTo>
                  <a:lnTo>
                    <a:pt x="231849" y="22860"/>
                  </a:lnTo>
                  <a:cubicBezTo>
                    <a:pt x="231849" y="35485"/>
                    <a:pt x="221614" y="45720"/>
                    <a:pt x="208989" y="45720"/>
                  </a:cubicBezTo>
                  <a:lnTo>
                    <a:pt x="22860" y="45719"/>
                  </a:lnTo>
                  <a:cubicBezTo>
                    <a:pt x="16548" y="45719"/>
                    <a:pt x="10833" y="43160"/>
                    <a:pt x="6696" y="39023"/>
                  </a:cubicBezTo>
                  <a:lnTo>
                    <a:pt x="0" y="22859"/>
                  </a:lnTo>
                  <a:lnTo>
                    <a:pt x="6696" y="6696"/>
                  </a:lnTo>
                  <a:cubicBezTo>
                    <a:pt x="10833" y="2559"/>
                    <a:pt x="16548" y="0"/>
                    <a:pt x="2286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5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A79A510F-1E62-C70D-5FA3-ED07641E611F}"/>
                </a:ext>
              </a:extLst>
            </p:cNvPr>
            <p:cNvSpPr/>
            <p:nvPr/>
          </p:nvSpPr>
          <p:spPr>
            <a:xfrm>
              <a:off x="4688780" y="2009066"/>
              <a:ext cx="219369" cy="219794"/>
            </a:xfrm>
            <a:custGeom>
              <a:avLst/>
              <a:gdLst>
                <a:gd name="connsiteX0" fmla="*/ 380579 w 762643"/>
                <a:gd name="connsiteY0" fmla="*/ 0 h 764126"/>
                <a:gd name="connsiteX1" fmla="*/ 762643 w 762643"/>
                <a:gd name="connsiteY1" fmla="*/ 382063 h 764126"/>
                <a:gd name="connsiteX2" fmla="*/ 380579 w 762643"/>
                <a:gd name="connsiteY2" fmla="*/ 764126 h 764126"/>
                <a:gd name="connsiteX3" fmla="*/ 6277 w 762643"/>
                <a:gd name="connsiteY3" fmla="*/ 459062 h 764126"/>
                <a:gd name="connsiteX4" fmla="*/ 743 w 762643"/>
                <a:gd name="connsiteY4" fmla="*/ 404161 h 764126"/>
                <a:gd name="connsiteX5" fmla="*/ 121445 w 762643"/>
                <a:gd name="connsiteY5" fmla="*/ 404161 h 764126"/>
                <a:gd name="connsiteX6" fmla="*/ 433313 w 762643"/>
                <a:gd name="connsiteY6" fmla="*/ 404161 h 764126"/>
                <a:gd name="connsiteX7" fmla="*/ 308098 w 762643"/>
                <a:gd name="connsiteY7" fmla="*/ 529372 h 764126"/>
                <a:gd name="connsiteX8" fmla="*/ 333877 w 762643"/>
                <a:gd name="connsiteY8" fmla="*/ 555153 h 764126"/>
                <a:gd name="connsiteX9" fmla="*/ 503287 w 762643"/>
                <a:gd name="connsiteY9" fmla="*/ 385746 h 764126"/>
                <a:gd name="connsiteX10" fmla="*/ 333877 w 762643"/>
                <a:gd name="connsiteY10" fmla="*/ 216341 h 764126"/>
                <a:gd name="connsiteX11" fmla="*/ 308098 w 762643"/>
                <a:gd name="connsiteY11" fmla="*/ 242120 h 764126"/>
                <a:gd name="connsiteX12" fmla="*/ 433313 w 762643"/>
                <a:gd name="connsiteY12" fmla="*/ 367333 h 764126"/>
                <a:gd name="connsiteX13" fmla="*/ 121445 w 762643"/>
                <a:gd name="connsiteY13" fmla="*/ 367333 h 764126"/>
                <a:gd name="connsiteX14" fmla="*/ 63192 w 762643"/>
                <a:gd name="connsiteY14" fmla="*/ 367333 h 764126"/>
                <a:gd name="connsiteX15" fmla="*/ 0 w 762643"/>
                <a:gd name="connsiteY15" fmla="*/ 367333 h 764126"/>
                <a:gd name="connsiteX16" fmla="*/ 6277 w 762643"/>
                <a:gd name="connsiteY16" fmla="*/ 305064 h 764126"/>
                <a:gd name="connsiteX17" fmla="*/ 380579 w 762643"/>
                <a:gd name="connsiteY17" fmla="*/ 0 h 76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643" h="764126">
                  <a:moveTo>
                    <a:pt x="380579" y="0"/>
                  </a:moveTo>
                  <a:cubicBezTo>
                    <a:pt x="591587" y="0"/>
                    <a:pt x="762643" y="171055"/>
                    <a:pt x="762643" y="382063"/>
                  </a:cubicBezTo>
                  <a:cubicBezTo>
                    <a:pt x="762643" y="593071"/>
                    <a:pt x="591587" y="764126"/>
                    <a:pt x="380579" y="764126"/>
                  </a:cubicBezTo>
                  <a:cubicBezTo>
                    <a:pt x="195947" y="764126"/>
                    <a:pt x="41904" y="633162"/>
                    <a:pt x="6277" y="459062"/>
                  </a:cubicBezTo>
                  <a:lnTo>
                    <a:pt x="743" y="404161"/>
                  </a:lnTo>
                  <a:lnTo>
                    <a:pt x="121445" y="404161"/>
                  </a:lnTo>
                  <a:lnTo>
                    <a:pt x="433313" y="404161"/>
                  </a:lnTo>
                  <a:lnTo>
                    <a:pt x="308098" y="529372"/>
                  </a:lnTo>
                  <a:lnTo>
                    <a:pt x="333877" y="555153"/>
                  </a:lnTo>
                  <a:lnTo>
                    <a:pt x="503287" y="385746"/>
                  </a:lnTo>
                  <a:lnTo>
                    <a:pt x="333877" y="216341"/>
                  </a:lnTo>
                  <a:lnTo>
                    <a:pt x="308098" y="242120"/>
                  </a:lnTo>
                  <a:lnTo>
                    <a:pt x="433313" y="367333"/>
                  </a:lnTo>
                  <a:lnTo>
                    <a:pt x="121445" y="367333"/>
                  </a:lnTo>
                  <a:lnTo>
                    <a:pt x="63192" y="367333"/>
                  </a:lnTo>
                  <a:lnTo>
                    <a:pt x="0" y="367333"/>
                  </a:lnTo>
                  <a:lnTo>
                    <a:pt x="6277" y="305064"/>
                  </a:lnTo>
                  <a:cubicBezTo>
                    <a:pt x="41904" y="130964"/>
                    <a:pt x="195947" y="0"/>
                    <a:pt x="3805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5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ACB8D5-CD06-C27D-1294-1BEB9827B9AB}"/>
                </a:ext>
              </a:extLst>
            </p:cNvPr>
            <p:cNvSpPr txBox="1"/>
            <p:nvPr/>
          </p:nvSpPr>
          <p:spPr>
            <a:xfrm>
              <a:off x="5275346" y="2520334"/>
              <a:ext cx="238848" cy="2457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>
                  <a:solidFill>
                    <a:schemeClr val="accent1"/>
                  </a:solidFill>
                  <a:latin typeface="+mj-lt"/>
                </a:rPr>
                <a:t>Tw</a:t>
              </a:r>
              <a:endParaRPr lang="en-ID" sz="1200" b="1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02FEBC-B606-9BBF-2BF2-589AC54A24B6}"/>
                </a:ext>
              </a:extLst>
            </p:cNvPr>
            <p:cNvSpPr txBox="1"/>
            <p:nvPr/>
          </p:nvSpPr>
          <p:spPr>
            <a:xfrm>
              <a:off x="5669046" y="2520334"/>
              <a:ext cx="203582" cy="2457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>
                  <a:solidFill>
                    <a:schemeClr val="accent1"/>
                  </a:solidFill>
                  <a:latin typeface="+mj-lt"/>
                </a:rPr>
                <a:t>Fb</a:t>
              </a:r>
              <a:endParaRPr lang="en-ID" sz="1200" b="1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169BAD-CE5C-B993-43D2-0A5BD7AEB4CA}"/>
                </a:ext>
              </a:extLst>
            </p:cNvPr>
            <p:cNvSpPr txBox="1"/>
            <p:nvPr/>
          </p:nvSpPr>
          <p:spPr>
            <a:xfrm>
              <a:off x="6068668" y="2520334"/>
              <a:ext cx="155492" cy="2457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>
                  <a:solidFill>
                    <a:schemeClr val="accent1"/>
                  </a:solidFill>
                  <a:latin typeface="+mj-lt"/>
                </a:rPr>
                <a:t>In</a:t>
              </a:r>
              <a:endParaRPr lang="en-ID" sz="1200" b="1">
                <a:solidFill>
                  <a:schemeClr val="accent1"/>
                </a:solidFill>
                <a:latin typeface="+mj-lt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C323DF0-990E-D242-48AF-2936DB59C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471" y="1822332"/>
            <a:ext cx="4013849" cy="18523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5E6D4C-2ABF-BA74-D13A-0243842F9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281" y="4196710"/>
            <a:ext cx="4152900" cy="189840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B64B49A5-7143-253F-A363-570DE3C5B0EA}"/>
              </a:ext>
            </a:extLst>
          </p:cNvPr>
          <p:cNvSpPr/>
          <p:nvPr/>
        </p:nvSpPr>
        <p:spPr>
          <a:xfrm>
            <a:off x="3771900" y="2520334"/>
            <a:ext cx="695325" cy="4895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B517320-706B-5F14-9033-877B483A5D4D}"/>
              </a:ext>
            </a:extLst>
          </p:cNvPr>
          <p:cNvSpPr/>
          <p:nvPr/>
        </p:nvSpPr>
        <p:spPr>
          <a:xfrm>
            <a:off x="6983573" y="2558279"/>
            <a:ext cx="695325" cy="4895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CB5A53C3-42D3-8CD4-A5FB-B6D69EF0C9A8}"/>
              </a:ext>
            </a:extLst>
          </p:cNvPr>
          <p:cNvSpPr/>
          <p:nvPr/>
        </p:nvSpPr>
        <p:spPr>
          <a:xfrm rot="10800000">
            <a:off x="8309024" y="3862387"/>
            <a:ext cx="1082626" cy="141922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2F813C-079E-6467-BFA9-6232361250A1}"/>
              </a:ext>
            </a:extLst>
          </p:cNvPr>
          <p:cNvSpPr txBox="1"/>
          <p:nvPr/>
        </p:nvSpPr>
        <p:spPr>
          <a:xfrm>
            <a:off x="988941" y="1504819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Image Layer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812A7-270A-D24F-0389-A2CB986A026D}"/>
              </a:ext>
            </a:extLst>
          </p:cNvPr>
          <p:cNvSpPr txBox="1"/>
          <p:nvPr/>
        </p:nvSpPr>
        <p:spPr>
          <a:xfrm>
            <a:off x="8983322" y="145300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Image Layer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CE06F7-C403-AF3F-5A17-31C3DC8C0F0C}"/>
              </a:ext>
            </a:extLst>
          </p:cNvPr>
          <p:cNvSpPr txBox="1"/>
          <p:nvPr/>
        </p:nvSpPr>
        <p:spPr>
          <a:xfrm>
            <a:off x="2403474" y="491228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Final Image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28E312-7640-53CE-4973-7D2EFEAAFBF2}"/>
              </a:ext>
            </a:extLst>
          </p:cNvPr>
          <p:cNvSpPr txBox="1"/>
          <p:nvPr/>
        </p:nvSpPr>
        <p:spPr>
          <a:xfrm>
            <a:off x="4755347" y="1434692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Add Some Fonts and Styles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to Image layer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8EEFC7-A50B-7C28-7A73-978B143CCADF}"/>
              </a:ext>
            </a:extLst>
          </p:cNvPr>
          <p:cNvSpPr txBox="1"/>
          <p:nvPr/>
        </p:nvSpPr>
        <p:spPr>
          <a:xfrm>
            <a:off x="9428966" y="4884301"/>
            <a:ext cx="2090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Add Some more colors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 and pictures</a:t>
            </a:r>
          </a:p>
        </p:txBody>
      </p:sp>
    </p:spTree>
    <p:extLst>
      <p:ext uri="{BB962C8B-B14F-4D97-AF65-F5344CB8AC3E}">
        <p14:creationId xmlns:p14="http://schemas.microsoft.com/office/powerpoint/2010/main" val="303024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IMAGE AND CONTAINER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F0F8C-BEDC-3751-AA06-6B083E948908}"/>
              </a:ext>
            </a:extLst>
          </p:cNvPr>
          <p:cNvSpPr/>
          <p:nvPr/>
        </p:nvSpPr>
        <p:spPr>
          <a:xfrm>
            <a:off x="1057275" y="2315541"/>
            <a:ext cx="1514475" cy="772690"/>
          </a:xfrm>
          <a:prstGeom prst="rect">
            <a:avLst/>
          </a:prstGeom>
          <a:solidFill>
            <a:srgbClr val="F2742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7461F-B847-2BCA-0183-A5EA8589D639}"/>
              </a:ext>
            </a:extLst>
          </p:cNvPr>
          <p:cNvSpPr/>
          <p:nvPr/>
        </p:nvSpPr>
        <p:spPr>
          <a:xfrm>
            <a:off x="5962650" y="2389266"/>
            <a:ext cx="1225470" cy="625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CFB40A-8F89-D054-31E0-FD21A7BECDA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571750" y="2701886"/>
            <a:ext cx="3390900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E15251-8DE6-D2CA-27E0-DD457714FB96}"/>
              </a:ext>
            </a:extLst>
          </p:cNvPr>
          <p:cNvSpPr txBox="1"/>
          <p:nvPr/>
        </p:nvSpPr>
        <p:spPr>
          <a:xfrm>
            <a:off x="3172917" y="233566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HTML Files</a:t>
            </a:r>
          </a:p>
        </p:txBody>
      </p:sp>
    </p:spTree>
    <p:extLst>
      <p:ext uri="{BB962C8B-B14F-4D97-AF65-F5344CB8AC3E}">
        <p14:creationId xmlns:p14="http://schemas.microsoft.com/office/powerpoint/2010/main" val="23152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container with white stripes&#10;&#10;Description automatically generated">
            <a:extLst>
              <a:ext uri="{FF2B5EF4-FFF2-40B4-BE49-F238E27FC236}">
                <a16:creationId xmlns:a16="http://schemas.microsoft.com/office/drawing/2014/main" id="{3AD8440D-487E-2B68-C55D-CA64ACF8E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15" y="3056654"/>
            <a:ext cx="3418697" cy="3418697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IMAGE AND CONTAINER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F0F8C-BEDC-3751-AA06-6B083E948908}"/>
              </a:ext>
            </a:extLst>
          </p:cNvPr>
          <p:cNvSpPr/>
          <p:nvPr/>
        </p:nvSpPr>
        <p:spPr>
          <a:xfrm>
            <a:off x="1057275" y="2315541"/>
            <a:ext cx="1514475" cy="772690"/>
          </a:xfrm>
          <a:prstGeom prst="rect">
            <a:avLst/>
          </a:prstGeom>
          <a:solidFill>
            <a:srgbClr val="F2742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7461F-B847-2BCA-0183-A5EA8589D639}"/>
              </a:ext>
            </a:extLst>
          </p:cNvPr>
          <p:cNvSpPr/>
          <p:nvPr/>
        </p:nvSpPr>
        <p:spPr>
          <a:xfrm>
            <a:off x="5962650" y="2389266"/>
            <a:ext cx="1225470" cy="625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CFB40A-8F89-D054-31E0-FD21A7BECDA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571750" y="2701886"/>
            <a:ext cx="3390900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E15251-8DE6-D2CA-27E0-DD457714FB96}"/>
              </a:ext>
            </a:extLst>
          </p:cNvPr>
          <p:cNvSpPr txBox="1"/>
          <p:nvPr/>
        </p:nvSpPr>
        <p:spPr>
          <a:xfrm>
            <a:off x="3172917" y="233566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HTML Files</a:t>
            </a:r>
          </a:p>
        </p:txBody>
      </p:sp>
    </p:spTree>
    <p:extLst>
      <p:ext uri="{BB962C8B-B14F-4D97-AF65-F5344CB8AC3E}">
        <p14:creationId xmlns:p14="http://schemas.microsoft.com/office/powerpoint/2010/main" val="30526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147E-6 -1.48148E-6 L 0.13306 -1.48148E-6 C 0.19256 -1.48148E-6 0.26611 0.06806 0.26611 0.12384 L 0.26611 0.2476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6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/>
              <a:t>IMAGE AND CONTAINER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F0F8C-BEDC-3751-AA06-6B083E948908}"/>
              </a:ext>
            </a:extLst>
          </p:cNvPr>
          <p:cNvSpPr/>
          <p:nvPr/>
        </p:nvSpPr>
        <p:spPr>
          <a:xfrm>
            <a:off x="1057275" y="2315541"/>
            <a:ext cx="1514475" cy="772690"/>
          </a:xfrm>
          <a:prstGeom prst="rect">
            <a:avLst/>
          </a:prstGeom>
          <a:solidFill>
            <a:srgbClr val="F2742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SDK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7461F-B847-2BCA-0183-A5EA8589D639}"/>
              </a:ext>
            </a:extLst>
          </p:cNvPr>
          <p:cNvSpPr/>
          <p:nvPr/>
        </p:nvSpPr>
        <p:spPr>
          <a:xfrm>
            <a:off x="6375817" y="2389266"/>
            <a:ext cx="1225470" cy="625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CFB40A-8F89-D054-31E0-FD21A7BECDA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571750" y="2701886"/>
            <a:ext cx="3804067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E15251-8DE6-D2CA-27E0-DD457714FB96}"/>
              </a:ext>
            </a:extLst>
          </p:cNvPr>
          <p:cNvSpPr txBox="1"/>
          <p:nvPr/>
        </p:nvSpPr>
        <p:spPr>
          <a:xfrm>
            <a:off x="3122098" y="2458192"/>
            <a:ext cx="2670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Restore NuGet packages on </a:t>
            </a:r>
            <a:r>
              <a:rPr lang="en-US" sz="1100" dirty="0" err="1"/>
              <a:t>csproj</a:t>
            </a:r>
            <a:r>
              <a:rPr lang="en-US" sz="1100" dirty="0"/>
              <a:t>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B1A2D-EBA6-E340-7BA4-3E7C40D805BE}"/>
              </a:ext>
            </a:extLst>
          </p:cNvPr>
          <p:cNvSpPr/>
          <p:nvPr/>
        </p:nvSpPr>
        <p:spPr>
          <a:xfrm>
            <a:off x="1201777" y="4129211"/>
            <a:ext cx="1225470" cy="625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70417-76BA-E6C4-B4FD-D303096559BF}"/>
              </a:ext>
            </a:extLst>
          </p:cNvPr>
          <p:cNvCxnSpPr>
            <a:cxnSpLocks/>
          </p:cNvCxnSpPr>
          <p:nvPr/>
        </p:nvCxnSpPr>
        <p:spPr>
          <a:xfrm flipH="1">
            <a:off x="2427247" y="3023685"/>
            <a:ext cx="3925928" cy="1129316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5E6085-4FAE-D98D-3E02-CE5EF4465BAB}"/>
              </a:ext>
            </a:extLst>
          </p:cNvPr>
          <p:cNvSpPr txBox="1"/>
          <p:nvPr/>
        </p:nvSpPr>
        <p:spPr>
          <a:xfrm rot="20644449">
            <a:off x="3208085" y="3405043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 all Files &amp; .NET Build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24CDB-E91F-9CF9-B3DB-38AD2FD3F417}"/>
              </a:ext>
            </a:extLst>
          </p:cNvPr>
          <p:cNvSpPr/>
          <p:nvPr/>
        </p:nvSpPr>
        <p:spPr>
          <a:xfrm>
            <a:off x="6375817" y="4129211"/>
            <a:ext cx="1225470" cy="625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Image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7C03D3-4BD2-52D0-D317-2CF93BD3163F}"/>
              </a:ext>
            </a:extLst>
          </p:cNvPr>
          <p:cNvCxnSpPr>
            <a:stCxn id="10" idx="3"/>
          </p:cNvCxnSpPr>
          <p:nvPr/>
        </p:nvCxnSpPr>
        <p:spPr>
          <a:xfrm flipV="1">
            <a:off x="2427247" y="4441830"/>
            <a:ext cx="3925928" cy="1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FB0225-107F-8957-35DD-8CBB91247AAC}"/>
              </a:ext>
            </a:extLst>
          </p:cNvPr>
          <p:cNvSpPr txBox="1"/>
          <p:nvPr/>
        </p:nvSpPr>
        <p:spPr>
          <a:xfrm>
            <a:off x="3899631" y="4187809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.NET Publish</a:t>
            </a:r>
          </a:p>
        </p:txBody>
      </p:sp>
    </p:spTree>
    <p:extLst>
      <p:ext uri="{BB962C8B-B14F-4D97-AF65-F5344CB8AC3E}">
        <p14:creationId xmlns:p14="http://schemas.microsoft.com/office/powerpoint/2010/main" val="36754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10" grpId="0" animBg="1"/>
      <p:bldP spid="17" grpId="0"/>
      <p:bldP spid="18" grpId="0" animBg="1"/>
      <p:bldP spid="21" grpId="0"/>
    </p:bldLst>
  </p:timing>
</p:sld>
</file>

<file path=ppt/theme/theme1.xml><?xml version="1.0" encoding="utf-8"?>
<a:theme xmlns:a="http://schemas.openxmlformats.org/drawingml/2006/main" name="1_Office Theme">
  <a:themeElements>
    <a:clrScheme name="Colors 322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olors 322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16946</TotalTime>
  <Words>342</Words>
  <Application>Microsoft Office PowerPoint</Application>
  <PresentationFormat>Custom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 Light</vt:lpstr>
      <vt:lpstr>Calibri</vt:lpstr>
      <vt:lpstr>Candara Light</vt:lpstr>
      <vt:lpstr>Open Sans</vt:lpstr>
      <vt:lpstr>1_Office Theme</vt:lpstr>
      <vt:lpstr>Custom Design</vt:lpstr>
      <vt:lpstr>Docker Fundamentals</vt:lpstr>
      <vt:lpstr>TOPICS COVERED</vt:lpstr>
      <vt:lpstr>WHAT IS DOCKER?</vt:lpstr>
      <vt:lpstr>DOCKER TERMINOLOGY?</vt:lpstr>
      <vt:lpstr>DOCKER COMPONENTS?</vt:lpstr>
      <vt:lpstr>DOCKER IMAGE LAYERS</vt:lpstr>
      <vt:lpstr>IMAGE AND CONTAINER</vt:lpstr>
      <vt:lpstr>IMAGE AND CONTAINER</vt:lpstr>
      <vt:lpstr>IMAGE AND CONTAINER</vt:lpstr>
      <vt:lpstr>IMAGE AND CONTAINER</vt:lpstr>
      <vt:lpstr>A New Generation Of  Application</vt:lpstr>
    </vt:vector>
  </TitlesOfParts>
  <Company>Walkin' Out!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Pavan Padamata</cp:lastModifiedBy>
  <cp:revision>312</cp:revision>
  <dcterms:created xsi:type="dcterms:W3CDTF">2018-11-06T00:42:49Z</dcterms:created>
  <dcterms:modified xsi:type="dcterms:W3CDTF">2023-10-15T15:02:23Z</dcterms:modified>
</cp:coreProperties>
</file>