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1" r:id="rId4"/>
  </p:sldMasterIdLst>
  <p:sldIdLst>
    <p:sldId id="256" r:id="rId5"/>
    <p:sldId id="258" r:id="rId6"/>
    <p:sldId id="275" r:id="rId7"/>
    <p:sldId id="260" r:id="rId8"/>
    <p:sldId id="264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Machine learning</a:t>
          </a:r>
          <a:endParaRPr lang="en-US" sz="1600" kern="1200" dirty="0"/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Exploratory analysis</a:t>
          </a:r>
          <a:endParaRPr lang="en-US" sz="1600" kern="1200" dirty="0"/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Inferential analysis</a:t>
          </a:r>
          <a:endParaRPr lang="en-US" sz="1600" kern="1200" dirty="0"/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0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6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99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2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46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8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3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6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9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13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25" y="4025900"/>
            <a:ext cx="4099899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464538"/>
            <a:ext cx="4597400" cy="2800858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839431"/>
            <a:ext cx="5279863" cy="31489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597617"/>
            <a:ext cx="5962650" cy="36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1" y="1319350"/>
            <a:ext cx="6969581" cy="279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935029"/>
            <a:ext cx="4205698" cy="142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1" y="2991395"/>
            <a:ext cx="4075611" cy="2625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554312"/>
            <a:ext cx="3629025" cy="1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1972492"/>
            <a:ext cx="9039497" cy="46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4" y="2278199"/>
            <a:ext cx="11143050" cy="2751001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Mukund.sumit@gmail.com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Restaurant recommender system</vt:lpstr>
      <vt:lpstr>Methodology</vt:lpstr>
      <vt:lpstr>PowerPoint Presentation</vt:lpstr>
      <vt:lpstr>Datasets</vt:lpstr>
      <vt:lpstr>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2019-04-01T06:58:15Z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