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0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7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6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5681-536B-447E-AF75-CEC53EA9571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32B9-7F25-4D68-B3FE-C55D8DDA5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6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0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5 Grid System</a:t>
            </a:r>
          </a:p>
          <a:p>
            <a:r>
              <a:rPr lang="en-GB" dirty="0"/>
              <a:t>Bootstrap's grid system is built with flexbox and allows up to 12 columns across the page.</a:t>
            </a:r>
          </a:p>
          <a:p>
            <a:r>
              <a:rPr lang="en-GB" dirty="0"/>
              <a:t>If you do not want to use all 12 columns individually, you can group the columns together to create wider columns: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80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Bootstrap 5 Default Settings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Bootstrap </a:t>
            </a:r>
            <a:r>
              <a:rPr lang="en-GB" dirty="0"/>
              <a:t>5 uses a default font-size of 1rem (16px by default), and its line-height is 1.5.</a:t>
            </a:r>
          </a:p>
          <a:p>
            <a:r>
              <a:rPr lang="en-GB" dirty="0"/>
              <a:t>In addition, all &lt;p&gt; elements have margin-top: 0 and margin-bottom: 1rem (16px by default).</a:t>
            </a:r>
          </a:p>
          <a:p>
            <a:endParaRPr lang="en-GB" dirty="0" smtClean="0"/>
          </a:p>
          <a:p>
            <a:r>
              <a:rPr lang="en-GB" dirty="0"/>
              <a:t>&lt;p class="h1"&gt;h1 Bootstrap heading&lt;/p</a:t>
            </a:r>
            <a:r>
              <a:rPr lang="en-GB" dirty="0" smtClean="0"/>
              <a:t>&gt;</a:t>
            </a:r>
          </a:p>
          <a:p>
            <a:r>
              <a:rPr lang="en-GB" dirty="0" smtClean="0"/>
              <a:t> &lt;p class="display-1"&gt;Display 1&lt;/p&gt;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22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Text </a:t>
            </a:r>
            <a:r>
              <a:rPr lang="en-GB" dirty="0" err="1" smtClean="0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Bootstrap </a:t>
            </a:r>
            <a:r>
              <a:rPr lang="en-GB" dirty="0"/>
              <a:t>5 has some contextual classes that can be used to provide "meaning through </a:t>
            </a:r>
            <a:r>
              <a:rPr lang="en-GB" dirty="0" err="1"/>
              <a:t>colors</a:t>
            </a:r>
            <a:r>
              <a:rPr lang="en-GB" dirty="0"/>
              <a:t>".</a:t>
            </a:r>
          </a:p>
          <a:p>
            <a:r>
              <a:rPr lang="en-GB" dirty="0"/>
              <a:t>The classes for text </a:t>
            </a:r>
            <a:r>
              <a:rPr lang="en-GB" dirty="0" err="1"/>
              <a:t>colors</a:t>
            </a:r>
            <a:r>
              <a:rPr lang="en-GB" dirty="0"/>
              <a:t> are: .text-muted, .text-primary, .text-success, .text-info, .text-warning, .text-danger, .text-secondary, .text-white, .text-dark, .text-body (default body </a:t>
            </a:r>
            <a:r>
              <a:rPr lang="en-GB" dirty="0" err="1"/>
              <a:t>color</a:t>
            </a:r>
            <a:r>
              <a:rPr lang="en-GB" dirty="0"/>
              <a:t>/often black) and .text-light: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3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Background </a:t>
            </a:r>
            <a:r>
              <a:rPr lang="en-GB" dirty="0" err="1" smtClean="0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classes for background </a:t>
            </a:r>
            <a:r>
              <a:rPr lang="en-GB" dirty="0" err="1"/>
              <a:t>colors</a:t>
            </a:r>
            <a:r>
              <a:rPr lang="en-GB" dirty="0"/>
              <a:t> are: .</a:t>
            </a:r>
            <a:r>
              <a:rPr lang="en-GB" dirty="0" err="1"/>
              <a:t>bg</a:t>
            </a:r>
            <a:r>
              <a:rPr lang="en-GB" dirty="0"/>
              <a:t>-primary, .</a:t>
            </a:r>
            <a:r>
              <a:rPr lang="en-GB" dirty="0" err="1"/>
              <a:t>bg</a:t>
            </a:r>
            <a:r>
              <a:rPr lang="en-GB" dirty="0"/>
              <a:t>-success, .</a:t>
            </a:r>
            <a:r>
              <a:rPr lang="en-GB" dirty="0" err="1"/>
              <a:t>bg</a:t>
            </a:r>
            <a:r>
              <a:rPr lang="en-GB" dirty="0"/>
              <a:t>-info, .</a:t>
            </a:r>
            <a:r>
              <a:rPr lang="en-GB" dirty="0" err="1"/>
              <a:t>bg</a:t>
            </a:r>
            <a:r>
              <a:rPr lang="en-GB" dirty="0"/>
              <a:t>-warning, .</a:t>
            </a:r>
            <a:r>
              <a:rPr lang="en-GB" dirty="0" err="1"/>
              <a:t>bg</a:t>
            </a:r>
            <a:r>
              <a:rPr lang="en-GB" dirty="0"/>
              <a:t>-danger, .</a:t>
            </a:r>
            <a:r>
              <a:rPr lang="en-GB" dirty="0" err="1"/>
              <a:t>bg</a:t>
            </a:r>
            <a:r>
              <a:rPr lang="en-GB" dirty="0"/>
              <a:t>-secondary, .</a:t>
            </a:r>
            <a:r>
              <a:rPr lang="en-GB" dirty="0" err="1"/>
              <a:t>bg</a:t>
            </a:r>
            <a:r>
              <a:rPr lang="en-GB" dirty="0"/>
              <a:t>-dark and .</a:t>
            </a:r>
            <a:r>
              <a:rPr lang="en-GB" dirty="0" err="1"/>
              <a:t>bg</a:t>
            </a:r>
            <a:r>
              <a:rPr lang="en-GB" dirty="0"/>
              <a:t>-light.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09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4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Promise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IN" dirty="0"/>
              <a:t>let </a:t>
            </a:r>
            <a:r>
              <a:rPr lang="en-IN" dirty="0" err="1"/>
              <a:t>myPromise</a:t>
            </a:r>
            <a:r>
              <a:rPr lang="en-IN" dirty="0"/>
              <a:t> = new Promise(function(</a:t>
            </a:r>
            <a:r>
              <a:rPr lang="en-IN" dirty="0" err="1"/>
              <a:t>myResolve</a:t>
            </a:r>
            <a:r>
              <a:rPr lang="en-IN" dirty="0"/>
              <a:t>, </a:t>
            </a:r>
            <a:r>
              <a:rPr lang="en-IN" dirty="0" err="1"/>
              <a:t>myReject</a:t>
            </a:r>
            <a:r>
              <a:rPr lang="en-IN" dirty="0"/>
              <a:t>) {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"Producing Code" (May take some time)</a:t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 </a:t>
            </a:r>
            <a:r>
              <a:rPr lang="en-IN" dirty="0" err="1"/>
              <a:t>myResolve</a:t>
            </a:r>
            <a:r>
              <a:rPr lang="en-IN" dirty="0"/>
              <a:t>(); // when successful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err="1"/>
              <a:t>myReject</a:t>
            </a:r>
            <a:r>
              <a:rPr lang="en-IN" dirty="0"/>
              <a:t>();  // when error</a:t>
            </a:r>
            <a:br>
              <a:rPr lang="en-IN" dirty="0"/>
            </a:br>
            <a:r>
              <a:rPr lang="en-IN" dirty="0"/>
              <a:t>});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// "Consuming Code" (Must wait for a fulfilled Promise)</a:t>
            </a:r>
            <a:br>
              <a:rPr lang="en-IN" dirty="0"/>
            </a:br>
            <a:r>
              <a:rPr lang="en-IN" dirty="0" err="1"/>
              <a:t>myPromise.then</a:t>
            </a:r>
            <a:r>
              <a:rPr lang="en-IN" dirty="0"/>
              <a:t>(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function(value) { /* code if successful */ },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function(error) { /* code if some error */ }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6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"</a:t>
            </a:r>
            <a:r>
              <a:rPr lang="en-GB" i="1" dirty="0" err="1"/>
              <a:t>async</a:t>
            </a:r>
            <a:r>
              <a:rPr lang="en-GB" i="1" dirty="0"/>
              <a:t> and await make promises easier to write"</a:t>
            </a:r>
            <a:endParaRPr lang="en-GB" dirty="0"/>
          </a:p>
          <a:p>
            <a:r>
              <a:rPr lang="en-GB" b="1" dirty="0" err="1"/>
              <a:t>async</a:t>
            </a:r>
            <a:r>
              <a:rPr lang="en-GB" dirty="0"/>
              <a:t> makes a function return a Promise</a:t>
            </a:r>
          </a:p>
          <a:p>
            <a:r>
              <a:rPr lang="en-GB" b="1" dirty="0"/>
              <a:t>await</a:t>
            </a:r>
            <a:r>
              <a:rPr lang="en-GB" dirty="0"/>
              <a:t> makes a function wait for a Promise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23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Bootstrap is a free front-end framework for faster and easier web development</a:t>
            </a:r>
          </a:p>
          <a:p>
            <a:r>
              <a:rPr lang="en-GB" dirty="0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GB" dirty="0"/>
              <a:t>Bootstrap also gives you the ability to easily create responsive designs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54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Responsive Web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Responsive </a:t>
            </a:r>
            <a:r>
              <a:rPr lang="en-GB" dirty="0"/>
              <a:t>web design is about creating web sites which automatically adjust themselves to look good on all devices, from small phones to large desktops.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to start using Bootstrap 5 on your own web site.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Include </a:t>
            </a:r>
            <a:r>
              <a:rPr lang="en-GB" dirty="0"/>
              <a:t>Bootstrap 5 from a CDN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Download Bootstrap 5 from getbootstrap.com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62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Bootstrap 5 uses HTML elements and CSS properties that require the HTML5 </a:t>
            </a:r>
            <a:r>
              <a:rPr lang="en-GB" dirty="0" err="1"/>
              <a:t>doctype</a:t>
            </a:r>
            <a:r>
              <a:rPr lang="en-GB" dirty="0"/>
              <a:t>.</a:t>
            </a:r>
          </a:p>
          <a:p>
            <a:r>
              <a:rPr lang="en-GB" dirty="0"/>
              <a:t>Always include the HTML5 </a:t>
            </a:r>
            <a:r>
              <a:rPr lang="en-GB" dirty="0" err="1"/>
              <a:t>doctype</a:t>
            </a:r>
            <a:r>
              <a:rPr lang="en-GB" dirty="0"/>
              <a:t> at the beginning of the page, along with the </a:t>
            </a:r>
            <a:r>
              <a:rPr lang="en-GB" dirty="0" err="1"/>
              <a:t>lang</a:t>
            </a:r>
            <a:r>
              <a:rPr lang="en-GB" dirty="0"/>
              <a:t> attribute and the correct title and character set: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56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&lt;meta name="viewport" 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content</a:t>
            </a:r>
            <a:r>
              <a:rPr lang="en-GB" dirty="0"/>
              <a:t>="width=device-width, initial-scale=1"&gt;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96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Bootstrap </a:t>
            </a:r>
            <a:r>
              <a:rPr lang="en-GB" dirty="0"/>
              <a:t>5 also requires a containing element to wrap site contents.</a:t>
            </a:r>
          </a:p>
          <a:p>
            <a:pPr marL="0" indent="0">
              <a:buNone/>
            </a:pPr>
            <a:r>
              <a:rPr lang="en-GB" dirty="0"/>
              <a:t>There are two container classes to choose from:</a:t>
            </a:r>
          </a:p>
          <a:p>
            <a:r>
              <a:rPr lang="en-GB" dirty="0"/>
              <a:t>The .container class provides a responsive </a:t>
            </a:r>
            <a:r>
              <a:rPr lang="en-GB" b="1" dirty="0"/>
              <a:t>fixed width container</a:t>
            </a:r>
            <a:endParaRPr lang="en-GB" dirty="0"/>
          </a:p>
          <a:p>
            <a:r>
              <a:rPr lang="en-GB" dirty="0"/>
              <a:t>The .container-fluid class provides a </a:t>
            </a:r>
            <a:r>
              <a:rPr lang="en-GB" b="1" dirty="0"/>
              <a:t>full width container</a:t>
            </a:r>
            <a:r>
              <a:rPr lang="en-GB" dirty="0"/>
              <a:t>, spanning the entire width of the viewport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99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277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Promise</vt:lpstr>
      <vt:lpstr>PowerPoint Presentation</vt:lpstr>
      <vt:lpstr>Bootstrap</vt:lpstr>
      <vt:lpstr>Responsive Web Design</vt:lpstr>
      <vt:lpstr>PowerPoint Presentation</vt:lpstr>
      <vt:lpstr>PowerPoint Presentation</vt:lpstr>
      <vt:lpstr>PowerPoint Presentation</vt:lpstr>
      <vt:lpstr>Containers</vt:lpstr>
      <vt:lpstr>PowerPoint Presentation</vt:lpstr>
      <vt:lpstr>Bootstrap 5 Default Settings</vt:lpstr>
      <vt:lpstr>Text Colors</vt:lpstr>
      <vt:lpstr>Background Colors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2025-09-19T00:03:13Z</dcterms:created>
  <dcterms:modified xsi:type="dcterms:W3CDTF">2025-09-19T02:31:39Z</dcterms:modified>
</cp:coreProperties>
</file>