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8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4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2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9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5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9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1E6B-A5B4-4114-B1B6-7A221844CD04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7287-B3AD-4E7C-9AE3-8F0370F8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1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</a:t>
            </a:r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CSS rule consists of a selector and a declaration block:</a:t>
            </a:r>
          </a:p>
          <a:p>
            <a:r>
              <a:rPr lang="en-GB" dirty="0" smtClean="0"/>
              <a:t>&lt;selector&gt; {&lt;property&gt;:&lt;value&gt;}</a:t>
            </a:r>
          </a:p>
          <a:p>
            <a:pPr marL="0" indent="0">
              <a:buNone/>
            </a:pPr>
            <a:r>
              <a:rPr lang="en-GB" dirty="0" err="1" smtClean="0"/>
              <a:t>E.g</a:t>
            </a:r>
            <a:r>
              <a:rPr lang="en-IN" dirty="0" smtClean="0"/>
              <a:t>          p</a:t>
            </a:r>
            <a:r>
              <a:rPr lang="en-IN" dirty="0"/>
              <a:t> </a:t>
            </a:r>
            <a:r>
              <a:rPr lang="en-IN" dirty="0" smtClean="0"/>
              <a:t>{</a:t>
            </a: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 </a:t>
            </a:r>
            <a:r>
              <a:rPr lang="en-IN" dirty="0" smtClean="0"/>
              <a:t>		</a:t>
            </a:r>
            <a:r>
              <a:rPr lang="en-IN" dirty="0"/>
              <a:t> 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 smtClean="0"/>
              <a:t>		}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8349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Selector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Element Selectors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-  All particular element is affected </a:t>
            </a:r>
          </a:p>
          <a:p>
            <a:pPr marL="0" indent="0">
              <a:buNone/>
            </a:pPr>
            <a:r>
              <a:rPr lang="en-GB" dirty="0" smtClean="0"/>
              <a:t> id Selectors</a:t>
            </a:r>
          </a:p>
          <a:p>
            <a:pPr marL="0" indent="0">
              <a:buNone/>
            </a:pPr>
            <a:r>
              <a:rPr lang="en-GB" dirty="0" smtClean="0"/>
              <a:t>Class Selectors for all </a:t>
            </a:r>
            <a:r>
              <a:rPr lang="en-GB" dirty="0" err="1" smtClean="0"/>
              <a:t>elemenets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Class Selectors for particular elements </a:t>
            </a:r>
          </a:p>
          <a:p>
            <a:pPr marL="0" indent="0">
              <a:buNone/>
            </a:pPr>
            <a:r>
              <a:rPr lang="en-GB" dirty="0" smtClean="0"/>
              <a:t>Grouping </a:t>
            </a:r>
          </a:p>
          <a:p>
            <a:pPr marL="0" indent="0">
              <a:buNone/>
            </a:pPr>
            <a:r>
              <a:rPr lang="en-GB" dirty="0" smtClean="0"/>
              <a:t>Multiple class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20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of 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Inline CSS</a:t>
            </a:r>
          </a:p>
          <a:p>
            <a:pPr marL="0" indent="0">
              <a:buNone/>
            </a:pPr>
            <a:r>
              <a:rPr lang="en-GB" dirty="0" smtClean="0"/>
              <a:t> &lt;h1 style="</a:t>
            </a:r>
            <a:r>
              <a:rPr lang="en-GB" dirty="0" err="1" smtClean="0"/>
              <a:t>color:blue;text-align:center</a:t>
            </a:r>
            <a:r>
              <a:rPr lang="en-GB" dirty="0" smtClean="0"/>
              <a:t>;"&gt;This is a heading&lt;/h1&gt;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Internal CSS </a:t>
            </a:r>
          </a:p>
          <a:p>
            <a:pPr marL="0" indent="0">
              <a:buNone/>
            </a:pPr>
            <a:r>
              <a:rPr lang="en-GB" dirty="0" smtClean="0"/>
              <a:t>&lt;style&gt; tag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External CSS – file with extension .</a:t>
            </a:r>
            <a:r>
              <a:rPr lang="en-GB" dirty="0" err="1" smtClean="0"/>
              <a:t>css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&lt;link </a:t>
            </a:r>
            <a:r>
              <a:rPr lang="en-GB" dirty="0" err="1" smtClean="0"/>
              <a:t>rel</a:t>
            </a:r>
            <a:r>
              <a:rPr lang="en-GB" dirty="0" smtClean="0"/>
              <a:t>="stylesheet" </a:t>
            </a:r>
            <a:r>
              <a:rPr lang="en-GB" dirty="0" err="1" smtClean="0"/>
              <a:t>href</a:t>
            </a:r>
            <a:r>
              <a:rPr lang="en-GB" dirty="0" smtClean="0"/>
              <a:t>="mystyle.css"&gt;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70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 </a:t>
            </a:r>
            <a:r>
              <a:rPr lang="en-GB" dirty="0" err="1" smtClean="0"/>
              <a:t>Colors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CSS, </a:t>
            </a:r>
            <a:r>
              <a:rPr lang="en-GB" dirty="0" err="1"/>
              <a:t>colors</a:t>
            </a:r>
            <a:r>
              <a:rPr lang="en-GB" dirty="0"/>
              <a:t> are specified by using a predefined </a:t>
            </a:r>
            <a:r>
              <a:rPr lang="en-GB" dirty="0" err="1"/>
              <a:t>color</a:t>
            </a:r>
            <a:r>
              <a:rPr lang="en-GB" dirty="0"/>
              <a:t> name, or with a RGB, HEX, HSL, RGBA, HSLA value</a:t>
            </a:r>
            <a:r>
              <a:rPr lang="en-GB" dirty="0" smtClean="0"/>
              <a:t>.</a:t>
            </a:r>
          </a:p>
          <a:p>
            <a:r>
              <a:rPr lang="en-GB" dirty="0"/>
              <a:t>&lt;h1 style="</a:t>
            </a:r>
            <a:r>
              <a:rPr lang="en-GB" dirty="0" err="1"/>
              <a:t>background-color:DodgerBlue</a:t>
            </a:r>
            <a:r>
              <a:rPr lang="en-GB" dirty="0"/>
              <a:t>;"&gt;Hello World&lt;/h1</a:t>
            </a:r>
            <a:r>
              <a:rPr lang="en-GB" dirty="0" smtClean="0"/>
              <a:t>&gt;</a:t>
            </a:r>
          </a:p>
          <a:p>
            <a:endParaRPr lang="en-GB" dirty="0"/>
          </a:p>
          <a:p>
            <a:r>
              <a:rPr lang="en-IN" dirty="0"/>
              <a:t>&lt;h1 style="</a:t>
            </a:r>
            <a:r>
              <a:rPr lang="en-IN" dirty="0" err="1"/>
              <a:t>background-color:rgb</a:t>
            </a:r>
            <a:r>
              <a:rPr lang="en-IN" dirty="0"/>
              <a:t>(255, 99, 71);"&gt;...&lt;/h1&gt;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&lt;h1 style="background-</a:t>
            </a:r>
            <a:r>
              <a:rPr lang="en-IN" dirty="0" err="1"/>
              <a:t>color</a:t>
            </a:r>
            <a:r>
              <a:rPr lang="en-IN" dirty="0"/>
              <a:t>:#ff6347;"&gt;...&lt;/h1&gt;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&lt;h1 style="</a:t>
            </a:r>
            <a:r>
              <a:rPr lang="en-IN" dirty="0" err="1"/>
              <a:t>background-color:hsl</a:t>
            </a:r>
            <a:r>
              <a:rPr lang="en-IN" dirty="0"/>
              <a:t>(9, 100%, 64%);"&gt;...&lt;/h1&gt;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&lt;h1 style="</a:t>
            </a:r>
            <a:r>
              <a:rPr lang="en-IN" dirty="0" err="1"/>
              <a:t>background-color:rgba</a:t>
            </a:r>
            <a:r>
              <a:rPr lang="en-IN" dirty="0"/>
              <a:t>(255, 99, 71, 0.5);"&gt;...&lt;/h1&gt;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&lt;h1 style="</a:t>
            </a:r>
            <a:r>
              <a:rPr lang="en-IN" dirty="0" err="1"/>
              <a:t>background-color:hsla</a:t>
            </a:r>
            <a:r>
              <a:rPr lang="en-IN" dirty="0"/>
              <a:t>(9, 100%, 64%, 0.5);"&gt;...&lt;/h1&gt;</a:t>
            </a:r>
          </a:p>
        </p:txBody>
      </p:sp>
    </p:spTree>
    <p:extLst>
      <p:ext uri="{BB962C8B-B14F-4D97-AF65-F5344CB8AC3E}">
        <p14:creationId xmlns:p14="http://schemas.microsoft.com/office/powerpoint/2010/main" val="108927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CSS Borders -  Applying Border </a:t>
            </a:r>
          </a:p>
          <a:p>
            <a:r>
              <a:rPr lang="en-GB" dirty="0" smtClean="0"/>
              <a:t>CSS Margin </a:t>
            </a:r>
            <a:r>
              <a:rPr lang="en-GB" dirty="0"/>
              <a:t>The CSS margin properties are used to create space around elements, outside of any defined borders.</a:t>
            </a:r>
          </a:p>
          <a:p>
            <a:r>
              <a:rPr lang="en-GB" dirty="0"/>
              <a:t>Margins define the distance between an element's border and the surrounding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73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CSS Padding</a:t>
            </a:r>
          </a:p>
          <a:p>
            <a:r>
              <a:rPr lang="en-GB" dirty="0"/>
              <a:t>The CSS padding properties are used to generate space around an element's content, inside of any defined borders.</a:t>
            </a:r>
          </a:p>
          <a:p>
            <a:r>
              <a:rPr lang="en-GB" dirty="0"/>
              <a:t>With CSS, you have full control over the padding. There are properties for setting the padding for each side of an element (top, right, bottom, and left), and a shorthand property for setting all the padding properties in one declaration.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03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CSS Box Model</a:t>
            </a:r>
          </a:p>
          <a:p>
            <a:r>
              <a:rPr lang="en-GB" dirty="0"/>
              <a:t>In CSS, the term "box model" is used when talking about web design and layout.</a:t>
            </a:r>
          </a:p>
          <a:p>
            <a:r>
              <a:rPr lang="en-GB" dirty="0"/>
              <a:t>The CSS box model is essentially a box that wraps around every HTML element.</a:t>
            </a:r>
          </a:p>
          <a:p>
            <a:r>
              <a:rPr lang="en-GB" dirty="0"/>
              <a:t>Every box consists of four parts: content, padding, borders and margins.</a:t>
            </a:r>
          </a:p>
          <a:p>
            <a:r>
              <a:rPr lang="en-GB" dirty="0"/>
              <a:t>The image below illustrates the CSS box model: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6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2941"/>
            <a:ext cx="8229600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91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Explanation of the different parts (from innermost part to outermost part):</a:t>
            </a:r>
          </a:p>
          <a:p>
            <a:r>
              <a:rPr lang="en-GB" b="1" dirty="0"/>
              <a:t>Content</a:t>
            </a:r>
            <a:r>
              <a:rPr lang="en-GB" dirty="0"/>
              <a:t> - The content of the box, where text and images appear</a:t>
            </a:r>
          </a:p>
          <a:p>
            <a:r>
              <a:rPr lang="en-GB" b="1" dirty="0"/>
              <a:t>Padding</a:t>
            </a:r>
            <a:r>
              <a:rPr lang="en-GB" dirty="0"/>
              <a:t> - Clears an area around the content. The padding is transparent</a:t>
            </a:r>
          </a:p>
          <a:p>
            <a:r>
              <a:rPr lang="en-GB" b="1" dirty="0"/>
              <a:t>Border</a:t>
            </a:r>
            <a:r>
              <a:rPr lang="en-GB" dirty="0"/>
              <a:t> - A border that goes around the padding and content</a:t>
            </a:r>
          </a:p>
          <a:p>
            <a:r>
              <a:rPr lang="en-GB" b="1" dirty="0"/>
              <a:t>Margin</a:t>
            </a:r>
            <a:r>
              <a:rPr lang="en-GB" dirty="0"/>
              <a:t> - Clears an area outside the border. The margin is transparent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75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Font Selection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Font Selection is Important</a:t>
            </a:r>
          </a:p>
          <a:p>
            <a:r>
              <a:rPr lang="en-GB" dirty="0"/>
              <a:t>Choosing the right font has a huge impact on how the readers experience a website.</a:t>
            </a:r>
          </a:p>
          <a:p>
            <a:r>
              <a:rPr lang="en-GB" dirty="0"/>
              <a:t>The right font can create a strong identity for your brand.</a:t>
            </a:r>
          </a:p>
          <a:p>
            <a:r>
              <a:rPr lang="en-GB" dirty="0"/>
              <a:t>Choosing a font that is easy to read is important. It is also important to choose a good </a:t>
            </a:r>
            <a:r>
              <a:rPr lang="en-GB" dirty="0" err="1"/>
              <a:t>color</a:t>
            </a:r>
            <a:r>
              <a:rPr lang="en-GB" dirty="0"/>
              <a:t> and size for your font.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90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Display Information and accept Input From User we learn different HTML Tags </a:t>
            </a:r>
          </a:p>
          <a:p>
            <a:r>
              <a:rPr lang="en-GB" dirty="0" smtClean="0"/>
              <a:t>Empty Tags as well as Body Tags we know </a:t>
            </a:r>
          </a:p>
          <a:p>
            <a:r>
              <a:rPr lang="en-GB" dirty="0" smtClean="0"/>
              <a:t>With HTML5 we are easily added video and audio file also </a:t>
            </a:r>
          </a:p>
          <a:p>
            <a:pPr marL="0" indent="0">
              <a:buNone/>
            </a:pPr>
            <a:r>
              <a:rPr lang="en-IN" dirty="0"/>
              <a:t>&lt;video width="320" height="240" controls&gt;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&lt;source </a:t>
            </a:r>
            <a:r>
              <a:rPr lang="en-IN" dirty="0" err="1"/>
              <a:t>src</a:t>
            </a:r>
            <a:r>
              <a:rPr lang="en-IN" dirty="0"/>
              <a:t>="movie.mp4" type="video/mp4"&gt;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</a:t>
            </a:r>
            <a:r>
              <a:rPr lang="en-IN" dirty="0" smtClean="0"/>
              <a:t>Your </a:t>
            </a:r>
            <a:r>
              <a:rPr lang="en-IN" dirty="0"/>
              <a:t>browser does not support the video tag.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&lt;/video&gt;</a:t>
            </a:r>
            <a:endParaRPr lang="en-GB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38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.p1 {</a:t>
            </a:r>
            <a:br>
              <a:rPr lang="en-GB" dirty="0"/>
            </a:br>
            <a:r>
              <a:rPr lang="en-GB" dirty="0"/>
              <a:t>  font-family: "Times New Roman", Times, serif;</a:t>
            </a:r>
            <a:br>
              <a:rPr lang="en-GB" dirty="0"/>
            </a:b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b="1" dirty="0"/>
              <a:t>CSS Generic Font Families</a:t>
            </a:r>
          </a:p>
          <a:p>
            <a:r>
              <a:rPr lang="en-GB" b="1" smtClean="0"/>
              <a:t>Serif </a:t>
            </a:r>
            <a:r>
              <a:rPr lang="en-GB" b="1" dirty="0"/>
              <a:t>fonts</a:t>
            </a:r>
            <a:r>
              <a:rPr lang="en-GB" dirty="0"/>
              <a:t> - have a small stroke at the edges of each letter. They create a sense of formality and elegance.</a:t>
            </a:r>
          </a:p>
          <a:p>
            <a:r>
              <a:rPr lang="en-GB" b="1" dirty="0"/>
              <a:t>Sans-serif fonts</a:t>
            </a:r>
            <a:r>
              <a:rPr lang="en-GB" dirty="0"/>
              <a:t> - have clean lines (no small strokes attached). They create a modern and minimalistic look.</a:t>
            </a:r>
          </a:p>
          <a:p>
            <a:r>
              <a:rPr lang="en-GB" b="1" dirty="0"/>
              <a:t>Monospace fonts</a:t>
            </a:r>
            <a:r>
              <a:rPr lang="en-GB" dirty="0"/>
              <a:t> - here all the letters have the same fixed width. They create a mechanical look.</a:t>
            </a:r>
          </a:p>
          <a:p>
            <a:r>
              <a:rPr lang="en-GB" b="1" dirty="0"/>
              <a:t>Cursive fonts</a:t>
            </a:r>
            <a:r>
              <a:rPr lang="en-GB" dirty="0"/>
              <a:t> - imitate human handwriting.</a:t>
            </a:r>
          </a:p>
          <a:p>
            <a:r>
              <a:rPr lang="en-GB" b="1" dirty="0"/>
              <a:t>Fantasy fonts</a:t>
            </a:r>
            <a:r>
              <a:rPr lang="en-GB" dirty="0"/>
              <a:t> - are decorative/playful fonts.</a:t>
            </a:r>
          </a:p>
          <a:p>
            <a:r>
              <a:rPr lang="en-GB" dirty="0"/>
              <a:t>All the different font names belong to one of the generic font families.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48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need to add videos in html we need to convert video in some specific format which is difficult </a:t>
            </a:r>
          </a:p>
          <a:p>
            <a:r>
              <a:rPr lang="en-GB" dirty="0" smtClean="0"/>
              <a:t>Now a days videos are easily available on </a:t>
            </a:r>
            <a:r>
              <a:rPr lang="en-GB" dirty="0" err="1" smtClean="0"/>
              <a:t>Youtube</a:t>
            </a:r>
            <a:r>
              <a:rPr lang="en-GB" dirty="0" smtClean="0"/>
              <a:t> so we can add those videos directly </a:t>
            </a:r>
          </a:p>
          <a:p>
            <a:r>
              <a:rPr lang="en-GB" dirty="0" smtClean="0"/>
              <a:t>For that we required id for that video</a:t>
            </a:r>
          </a:p>
          <a:p>
            <a:r>
              <a:rPr lang="en-IN" dirty="0" smtClean="0"/>
              <a:t>https://www.youtube.com/watch?v=</a:t>
            </a:r>
            <a:r>
              <a:rPr lang="en-IN" b="1" dirty="0" smtClean="0"/>
              <a:t>Jyy0ra2WcQQ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4475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add You tube video we need to use iframe tag</a:t>
            </a:r>
          </a:p>
          <a:p>
            <a:endParaRPr lang="en-GB" dirty="0"/>
          </a:p>
          <a:p>
            <a:r>
              <a:rPr lang="en-GB" dirty="0" smtClean="0"/>
              <a:t>&lt;iframe width="420" height="345" </a:t>
            </a:r>
            <a:r>
              <a:rPr lang="en-GB" dirty="0" err="1" smtClean="0"/>
              <a:t>src</a:t>
            </a:r>
            <a:r>
              <a:rPr lang="en-GB" dirty="0" smtClean="0"/>
              <a:t>="https://www.youtube.com/embed/</a:t>
            </a:r>
            <a:r>
              <a:rPr lang="en-GB" b="1" dirty="0" smtClean="0"/>
              <a:t>Jyy0ra2WcQQ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&lt;/iframe&gt;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20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GB" dirty="0"/>
              <a:t>An iframe, or Inline Frame, is an HTML element represented by the &lt;iframe&gt; tag. It functions as a 'window' on your webpage through which visitors can view and interact with another webpage from a different source.</a:t>
            </a:r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r>
              <a:rPr lang="en-GB" dirty="0" smtClean="0"/>
              <a:t>Iframes </a:t>
            </a:r>
            <a:r>
              <a:rPr lang="en-GB" dirty="0"/>
              <a:t>are used for various purposes like:</a:t>
            </a:r>
          </a:p>
          <a:p>
            <a:pPr fontAlgn="base"/>
            <a:r>
              <a:rPr lang="en-GB" b="1" dirty="0"/>
              <a:t>Embedding Multimedia</a:t>
            </a:r>
            <a:r>
              <a:rPr lang="en-GB" dirty="0"/>
              <a:t>: Easily integrate videos, audio, or animations from platforms like YouTube, etc.</a:t>
            </a:r>
          </a:p>
          <a:p>
            <a:pPr fontAlgn="base"/>
            <a:r>
              <a:rPr lang="en-GB" b="1" dirty="0"/>
              <a:t>Including Maps</a:t>
            </a:r>
            <a:r>
              <a:rPr lang="en-GB" dirty="0"/>
              <a:t>: Embed maps from services like Google Maps directly into your site.</a:t>
            </a:r>
          </a:p>
          <a:p>
            <a:pPr fontAlgn="base"/>
            <a:r>
              <a:rPr lang="en-GB" b="1" dirty="0"/>
              <a:t>Loading Forms and Widgets</a:t>
            </a:r>
            <a:r>
              <a:rPr lang="en-GB" dirty="0"/>
              <a:t>: Incorporate forms or widgets from other sources without writing complex code.</a:t>
            </a:r>
          </a:p>
        </p:txBody>
      </p:sp>
    </p:spTree>
    <p:extLst>
      <p:ext uri="{BB962C8B-B14F-4D97-AF65-F5344CB8AC3E}">
        <p14:creationId xmlns:p14="http://schemas.microsoft.com/office/powerpoint/2010/main" val="227526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Hyperlink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We are using &lt;a &gt; tag for adding hyperlink </a:t>
            </a:r>
          </a:p>
          <a:p>
            <a:r>
              <a:rPr lang="en-GB" dirty="0" smtClean="0"/>
              <a:t>When we click on Hyperlink resultant page is open in same Browser Window</a:t>
            </a:r>
          </a:p>
          <a:p>
            <a:r>
              <a:rPr lang="en-GB" dirty="0" smtClean="0"/>
              <a:t>So if we want to open in new window then we need to use one more attribute for &lt;a &gt; tag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&lt;a </a:t>
            </a:r>
            <a:r>
              <a:rPr lang="en-GB" dirty="0" err="1" smtClean="0"/>
              <a:t>href</a:t>
            </a:r>
            <a:r>
              <a:rPr lang="en-GB" dirty="0" smtClean="0"/>
              <a:t>=“” target= “”&gt;Link1 &lt;/a&gt;</a:t>
            </a:r>
          </a:p>
          <a:p>
            <a:r>
              <a:rPr lang="en-GB" dirty="0"/>
              <a:t>_self - Default. Opens the document in the same window/tab as it was clicked</a:t>
            </a:r>
          </a:p>
          <a:p>
            <a:r>
              <a:rPr lang="en-GB" dirty="0"/>
              <a:t>_blank - Opens the document in a new window or tab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5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</a:t>
            </a:r>
            <a:r>
              <a:rPr lang="en-GB" dirty="0" err="1" smtClean="0"/>
              <a:t>Elemenets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accept Input from user with the help of &lt;input type=“”&gt; tags </a:t>
            </a:r>
          </a:p>
          <a:p>
            <a:r>
              <a:rPr lang="en-GB" dirty="0" smtClean="0"/>
              <a:t>For input tag name attribute is important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to add data in </a:t>
            </a:r>
            <a:r>
              <a:rPr lang="en-GB" dirty="0" err="1" smtClean="0"/>
              <a:t>url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With that name attribute we have another attribute id also which is used in </a:t>
            </a:r>
            <a:r>
              <a:rPr lang="en-GB" dirty="0" err="1" smtClean="0"/>
              <a:t>css</a:t>
            </a:r>
            <a:r>
              <a:rPr lang="en-GB" dirty="0" smtClean="0"/>
              <a:t> and </a:t>
            </a:r>
            <a:r>
              <a:rPr lang="en-GB" dirty="0" err="1" smtClean="0"/>
              <a:t>Javascript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Name can be same to make a group but id should be unique only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95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 of input tags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&lt;input &gt;</a:t>
            </a:r>
          </a:p>
          <a:p>
            <a:r>
              <a:rPr lang="en-GB" dirty="0" smtClean="0"/>
              <a:t>type  ---  specify type of input elements</a:t>
            </a:r>
          </a:p>
          <a:p>
            <a:r>
              <a:rPr lang="en-GB" dirty="0"/>
              <a:t>n</a:t>
            </a:r>
            <a:r>
              <a:rPr lang="en-GB" dirty="0" smtClean="0"/>
              <a:t>ame -  used to pass data to next page</a:t>
            </a:r>
          </a:p>
          <a:p>
            <a:r>
              <a:rPr lang="en-GB" dirty="0" smtClean="0"/>
              <a:t>value -  display default content </a:t>
            </a:r>
          </a:p>
          <a:p>
            <a:r>
              <a:rPr lang="en-GB" dirty="0" smtClean="0"/>
              <a:t>Size default value 20 we can change </a:t>
            </a:r>
          </a:p>
          <a:p>
            <a:r>
              <a:rPr lang="en-GB" dirty="0" err="1" smtClean="0"/>
              <a:t>Maxlength</a:t>
            </a:r>
            <a:r>
              <a:rPr lang="en-GB" dirty="0" smtClean="0"/>
              <a:t> </a:t>
            </a:r>
          </a:p>
          <a:p>
            <a:r>
              <a:rPr lang="en-GB" dirty="0" smtClean="0"/>
              <a:t>Min and max and others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7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CSS is the language we use to style a Web page.</a:t>
            </a:r>
          </a:p>
          <a:p>
            <a:r>
              <a:rPr lang="en-GB" dirty="0"/>
              <a:t>CSS stands for Cascading Style Sheets</a:t>
            </a:r>
          </a:p>
          <a:p>
            <a:r>
              <a:rPr lang="en-GB" dirty="0"/>
              <a:t>CSS describes how HTML elements are to be displayed </a:t>
            </a:r>
            <a:endParaRPr lang="en-GB" dirty="0" smtClean="0"/>
          </a:p>
          <a:p>
            <a:r>
              <a:rPr lang="en-GB" dirty="0" smtClean="0"/>
              <a:t>External </a:t>
            </a:r>
            <a:r>
              <a:rPr lang="en-GB" dirty="0"/>
              <a:t>stylesheets are stored in CSS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82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782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iframe</vt:lpstr>
      <vt:lpstr>Hyperlink</vt:lpstr>
      <vt:lpstr>Input Elemenets</vt:lpstr>
      <vt:lpstr>Attributes of input tags </vt:lpstr>
      <vt:lpstr>CSS</vt:lpstr>
      <vt:lpstr>CSS Syntax</vt:lpstr>
      <vt:lpstr>Types of Selector </vt:lpstr>
      <vt:lpstr>Type of CSS</vt:lpstr>
      <vt:lpstr>CSS Colors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Font Selection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2025-09-09T23:33:49Z</dcterms:created>
  <dcterms:modified xsi:type="dcterms:W3CDTF">2025-09-10T02:36:32Z</dcterms:modified>
</cp:coreProperties>
</file>