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28B0-76CE-4DA2-86E7-253ADF42DB1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FE7-646E-4757-9A0D-7AFF080CD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7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28B0-76CE-4DA2-86E7-253ADF42DB1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FE7-646E-4757-9A0D-7AFF080CD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6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28B0-76CE-4DA2-86E7-253ADF42DB1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FE7-646E-4757-9A0D-7AFF080CD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43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28B0-76CE-4DA2-86E7-253ADF42DB1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FE7-646E-4757-9A0D-7AFF080CD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62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28B0-76CE-4DA2-86E7-253ADF42DB1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FE7-646E-4757-9A0D-7AFF080CD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14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28B0-76CE-4DA2-86E7-253ADF42DB1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FE7-646E-4757-9A0D-7AFF080CD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24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28B0-76CE-4DA2-86E7-253ADF42DB1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FE7-646E-4757-9A0D-7AFF080CD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6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28B0-76CE-4DA2-86E7-253ADF42DB1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FE7-646E-4757-9A0D-7AFF080CD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25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28B0-76CE-4DA2-86E7-253ADF42DB1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FE7-646E-4757-9A0D-7AFF080CD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34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28B0-76CE-4DA2-86E7-253ADF42DB1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FE7-646E-4757-9A0D-7AFF080CD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7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28B0-76CE-4DA2-86E7-253ADF42DB1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1EFE7-646E-4757-9A0D-7AFF080CD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4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C28B0-76CE-4DA2-86E7-253ADF42DB1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1EFE7-646E-4757-9A0D-7AFF080CD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3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tryit.asp?filename=tryjquery_hide_explanations" TargetMode="External"/><Relationship Id="rId2" Type="http://schemas.openxmlformats.org/officeDocument/2006/relationships/hyperlink" Target="https://www.w3schools.com/jquery/tryit.asp?filename=tryjquery_hid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2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jQuery library contains the following features:</a:t>
            </a:r>
          </a:p>
          <a:p>
            <a:r>
              <a:rPr lang="en-GB" dirty="0"/>
              <a:t>HTML/DOM manipulation</a:t>
            </a:r>
          </a:p>
          <a:p>
            <a:r>
              <a:rPr lang="en-GB" dirty="0"/>
              <a:t>CSS manipulation</a:t>
            </a:r>
          </a:p>
          <a:p>
            <a:r>
              <a:rPr lang="en-GB" dirty="0"/>
              <a:t>HTML event methods</a:t>
            </a:r>
          </a:p>
          <a:p>
            <a:r>
              <a:rPr lang="en-GB" dirty="0"/>
              <a:t>Effects and animations</a:t>
            </a:r>
          </a:p>
          <a:p>
            <a:r>
              <a:rPr lang="en-GB" dirty="0"/>
              <a:t>AJAX</a:t>
            </a:r>
          </a:p>
          <a:p>
            <a:r>
              <a:rPr lang="en-GB" dirty="0"/>
              <a:t>Utilities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6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add JQuery Lib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Download the jQuery library from jQuery.com</a:t>
            </a:r>
          </a:p>
          <a:p>
            <a:r>
              <a:rPr lang="en-GB" dirty="0"/>
              <a:t>Include jQuery from a </a:t>
            </a:r>
            <a:r>
              <a:rPr lang="en-GB" dirty="0" smtClean="0"/>
              <a:t>CDN (</a:t>
            </a:r>
            <a:r>
              <a:rPr lang="en-IN" dirty="0"/>
              <a:t>Content Delivery </a:t>
            </a:r>
            <a:r>
              <a:rPr lang="en-IN" dirty="0" smtClean="0"/>
              <a:t>Network)</a:t>
            </a:r>
            <a:r>
              <a:rPr lang="en-GB" dirty="0" smtClean="0"/>
              <a:t> </a:t>
            </a:r>
            <a:r>
              <a:rPr lang="en-GB" dirty="0"/>
              <a:t>like Google</a:t>
            </a:r>
          </a:p>
          <a:p>
            <a:endParaRPr lang="en-GB" dirty="0" smtClean="0"/>
          </a:p>
          <a:p>
            <a:r>
              <a:rPr lang="en-GB" dirty="0"/>
              <a:t>&lt;head&gt;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&lt;script </a:t>
            </a:r>
            <a:r>
              <a:rPr lang="en-GB" dirty="0" err="1"/>
              <a:t>src</a:t>
            </a:r>
            <a:r>
              <a:rPr lang="en-GB" dirty="0"/>
              <a:t>="jquery-3.7.1.min.js"&gt;&lt;/script&gt;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&lt;/head</a:t>
            </a:r>
            <a:r>
              <a:rPr lang="en-GB" dirty="0" smtClean="0"/>
              <a:t>&gt;</a:t>
            </a:r>
          </a:p>
          <a:p>
            <a:r>
              <a:rPr lang="en-IN" dirty="0"/>
              <a:t>&lt;head&gt;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&lt;script 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/3.7.1/jquery.min.js"&gt;&lt;/script&gt;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416015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 </a:t>
            </a:r>
            <a:r>
              <a:rPr lang="en-IN" b="1" dirty="0"/>
              <a:t>$(</a:t>
            </a:r>
            <a:r>
              <a:rPr lang="en-IN" b="1" i="1" dirty="0"/>
              <a:t>selector</a:t>
            </a:r>
            <a:r>
              <a:rPr lang="en-IN" b="1" dirty="0"/>
              <a:t>).</a:t>
            </a:r>
            <a:r>
              <a:rPr lang="en-IN" b="1" i="1" dirty="0"/>
              <a:t>action</a:t>
            </a:r>
            <a:r>
              <a:rPr lang="en-IN" b="1" dirty="0" smtClean="0"/>
              <a:t>()</a:t>
            </a:r>
          </a:p>
          <a:p>
            <a:endParaRPr lang="en-GB" b="1" dirty="0"/>
          </a:p>
          <a:p>
            <a:r>
              <a:rPr lang="en-GB" b="1" dirty="0" smtClean="0"/>
              <a:t>Selector can be tag name , </a:t>
            </a:r>
            <a:r>
              <a:rPr lang="en-GB" b="1" dirty="0" err="1" smtClean="0"/>
              <a:t>css</a:t>
            </a:r>
            <a:r>
              <a:rPr lang="en-GB" b="1" dirty="0" smtClean="0"/>
              <a:t> class , id </a:t>
            </a:r>
            <a:r>
              <a:rPr lang="en-GB" b="1" dirty="0" err="1" smtClean="0"/>
              <a:t>etc</a:t>
            </a:r>
            <a:r>
              <a:rPr lang="en-GB" b="1" dirty="0" smtClean="0"/>
              <a:t> </a:t>
            </a:r>
          </a:p>
          <a:p>
            <a:pPr marL="0" indent="0">
              <a:buNone/>
            </a:pPr>
            <a:r>
              <a:rPr lang="en-GB" dirty="0"/>
              <a:t>$(this).hide() - hides the current element.</a:t>
            </a:r>
          </a:p>
          <a:p>
            <a:pPr marL="0" indent="0">
              <a:buNone/>
            </a:pPr>
            <a:r>
              <a:rPr lang="en-GB" dirty="0"/>
              <a:t>$("p").hide() - hides all &lt;p&gt; elements.</a:t>
            </a:r>
          </a:p>
          <a:p>
            <a:pPr marL="0" indent="0">
              <a:buNone/>
            </a:pPr>
            <a:r>
              <a:rPr lang="en-GB" dirty="0"/>
              <a:t>$(".test").hide() - hides all elements with class="test".</a:t>
            </a:r>
          </a:p>
          <a:p>
            <a:pPr marL="0" indent="0">
              <a:buNone/>
            </a:pPr>
            <a:r>
              <a:rPr lang="en-GB" dirty="0"/>
              <a:t>$("#test").hide() - hides the element with id="test"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445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$(document).ready(function(){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  </a:t>
            </a:r>
            <a:r>
              <a:rPr lang="en-GB" i="1" dirty="0"/>
              <a:t>// jQuery methods go here...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});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04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726793"/>
              </p:ext>
            </p:extLst>
          </p:nvPr>
        </p:nvGraphicFramePr>
        <p:xfrm>
          <a:off x="467544" y="1425582"/>
          <a:ext cx="8208912" cy="4401190"/>
        </p:xfrm>
        <a:graphic>
          <a:graphicData uri="http://schemas.openxmlformats.org/drawingml/2006/table">
            <a:tbl>
              <a:tblPr/>
              <a:tblGrid>
                <a:gridCol w="2221227"/>
                <a:gridCol w="5750857"/>
                <a:gridCol w="236828"/>
              </a:tblGrid>
              <a:tr h="41924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Syntax</a:t>
                      </a:r>
                    </a:p>
                  </a:txBody>
                  <a:tcPr marL="103806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Description</a:t>
                      </a: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 dirty="0">
                        <a:effectLst/>
                      </a:endParaRP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41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$("*")</a:t>
                      </a:r>
                    </a:p>
                  </a:txBody>
                  <a:tcPr marL="103806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Selects all elements</a:t>
                      </a: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>
                        <a:effectLst/>
                      </a:endParaRP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28441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$(this)</a:t>
                      </a:r>
                    </a:p>
                  </a:txBody>
                  <a:tcPr marL="103806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Selects the current HTML element</a:t>
                      </a: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>
                        <a:effectLst/>
                      </a:endParaRP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41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$("p.intro")</a:t>
                      </a:r>
                    </a:p>
                  </a:txBody>
                  <a:tcPr marL="103806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Selects all &lt;p&gt; elements with class="intro"</a:t>
                      </a: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>
                        <a:effectLst/>
                      </a:endParaRP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28441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$("p:first")</a:t>
                      </a:r>
                    </a:p>
                  </a:txBody>
                  <a:tcPr marL="103806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Selects the first &lt;p&gt; element</a:t>
                      </a: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>
                        <a:effectLst/>
                      </a:endParaRP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41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$("ul li:first")</a:t>
                      </a:r>
                    </a:p>
                  </a:txBody>
                  <a:tcPr marL="103806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Selects the first &lt;li&gt; element of the first &lt;ul&gt;</a:t>
                      </a: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>
                        <a:effectLst/>
                      </a:endParaRP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28441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$("ul li:first-child")</a:t>
                      </a:r>
                    </a:p>
                  </a:txBody>
                  <a:tcPr marL="103806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Selects the first &lt;li&gt; element of every &lt;ul&gt;</a:t>
                      </a: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>
                        <a:effectLst/>
                      </a:endParaRP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41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$("[href]")</a:t>
                      </a:r>
                    </a:p>
                  </a:txBody>
                  <a:tcPr marL="103806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Selects all elements with an href attribute</a:t>
                      </a: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>
                        <a:effectLst/>
                      </a:endParaRP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6725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$("a[target='_blank']")</a:t>
                      </a:r>
                    </a:p>
                  </a:txBody>
                  <a:tcPr marL="103806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Selects all &lt;a&gt; elements with a target attribute value equal to "_blank"</a:t>
                      </a: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>
                        <a:effectLst/>
                      </a:endParaRP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725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$("a[target!='_blank']")</a:t>
                      </a:r>
                    </a:p>
                  </a:txBody>
                  <a:tcPr marL="103806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Selects all &lt;a&gt; elements with a target attribute value NOT equal to "_blank"</a:t>
                      </a: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>
                        <a:effectLst/>
                      </a:endParaRP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6725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$(":button")</a:t>
                      </a:r>
                    </a:p>
                  </a:txBody>
                  <a:tcPr marL="103806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Selects all &lt;button&gt; elements and &lt;input&gt; elements of type="button"</a:t>
                      </a: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>
                        <a:effectLst/>
                      </a:endParaRP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41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$("tr:even")</a:t>
                      </a:r>
                    </a:p>
                  </a:txBody>
                  <a:tcPr marL="103806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Selects all even &lt;tr&gt; elements</a:t>
                      </a: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200">
                        <a:effectLst/>
                      </a:endParaRP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284418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$("tr:odd")</a:t>
                      </a:r>
                    </a:p>
                  </a:txBody>
                  <a:tcPr marL="103806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effectLst/>
                        </a:rPr>
                        <a:t>Selects all odd &lt;tr&gt; elements</a:t>
                      </a:r>
                    </a:p>
                  </a:txBody>
                  <a:tcPr marL="51903" marR="51903" marT="51903" marB="5190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62284" marR="62284" marT="31142" marB="311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3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Events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245645"/>
              </p:ext>
            </p:extLst>
          </p:nvPr>
        </p:nvGraphicFramePr>
        <p:xfrm>
          <a:off x="539552" y="1700808"/>
          <a:ext cx="8229601" cy="2403400"/>
        </p:xfrm>
        <a:graphic>
          <a:graphicData uri="http://schemas.openxmlformats.org/drawingml/2006/table">
            <a:tbl>
              <a:tblPr/>
              <a:tblGrid>
                <a:gridCol w="1890594"/>
                <a:gridCol w="2054957"/>
                <a:gridCol w="1808332"/>
                <a:gridCol w="2475718"/>
              </a:tblGrid>
              <a:tr h="69688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Mouse Events</a:t>
                      </a:r>
                    </a:p>
                  </a:txBody>
                  <a:tcPr marL="151496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Keyboard Events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Form Events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Document/Window Events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1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click</a:t>
                      </a:r>
                    </a:p>
                  </a:txBody>
                  <a:tcPr marL="151496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keypress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submit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load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241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dblclick</a:t>
                      </a:r>
                    </a:p>
                  </a:txBody>
                  <a:tcPr marL="151496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keydown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change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resize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1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mouseenter</a:t>
                      </a:r>
                    </a:p>
                  </a:txBody>
                  <a:tcPr marL="151496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keyup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focus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scroll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241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mouseleave</a:t>
                      </a:r>
                    </a:p>
                  </a:txBody>
                  <a:tcPr marL="151496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 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blur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unload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71600" y="4581128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$("p").click(function(){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  // action goes here!!</a:t>
            </a:r>
            <a:br>
              <a:rPr lang="en-GB" dirty="0"/>
            </a:br>
            <a:r>
              <a:rPr lang="en-GB" dirty="0"/>
              <a:t>});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89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jQuery hide()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Demonstrates a simple jQuery hide() method.</a:t>
            </a:r>
          </a:p>
          <a:p>
            <a:r>
              <a:rPr lang="en-GB" dirty="0">
                <a:hlinkClick r:id="rId3"/>
              </a:rPr>
              <a:t>jQuery hide()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Another hide() demonstration. How to hide parts of text.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9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jQuery Fading </a:t>
            </a:r>
            <a:r>
              <a:rPr lang="en-GB" dirty="0" smtClean="0"/>
              <a:t>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With </a:t>
            </a:r>
            <a:r>
              <a:rPr lang="en-GB" dirty="0"/>
              <a:t>jQuery you can fade an element in and out of visibility.</a:t>
            </a:r>
          </a:p>
          <a:p>
            <a:r>
              <a:rPr lang="en-GB" dirty="0"/>
              <a:t>jQuery has the following fade methods:</a:t>
            </a:r>
          </a:p>
          <a:p>
            <a:r>
              <a:rPr lang="en-GB" dirty="0" err="1"/>
              <a:t>fadeIn</a:t>
            </a:r>
            <a:r>
              <a:rPr lang="en-GB" dirty="0"/>
              <a:t>()</a:t>
            </a:r>
          </a:p>
          <a:p>
            <a:r>
              <a:rPr lang="en-GB" dirty="0" err="1"/>
              <a:t>fadeOut</a:t>
            </a:r>
            <a:r>
              <a:rPr lang="en-GB" dirty="0"/>
              <a:t>()</a:t>
            </a:r>
          </a:p>
          <a:p>
            <a:r>
              <a:rPr lang="en-GB" dirty="0" err="1"/>
              <a:t>fadeToggle</a:t>
            </a:r>
            <a:r>
              <a:rPr lang="en-GB" dirty="0"/>
              <a:t>()</a:t>
            </a:r>
          </a:p>
          <a:p>
            <a:r>
              <a:rPr lang="en-GB" dirty="0" err="1"/>
              <a:t>fadeTo</a:t>
            </a:r>
            <a:r>
              <a:rPr lang="en-GB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16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Sliding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jQuery has the following slide methods:</a:t>
            </a:r>
          </a:p>
          <a:p>
            <a:r>
              <a:rPr lang="en-GB" dirty="0" err="1"/>
              <a:t>slideDown</a:t>
            </a:r>
            <a:r>
              <a:rPr lang="en-GB" dirty="0"/>
              <a:t>()</a:t>
            </a:r>
          </a:p>
          <a:p>
            <a:r>
              <a:rPr lang="en-GB" dirty="0" err="1"/>
              <a:t>slideUp</a:t>
            </a:r>
            <a:r>
              <a:rPr lang="en-GB" dirty="0"/>
              <a:t>()</a:t>
            </a:r>
          </a:p>
          <a:p>
            <a:r>
              <a:rPr lang="en-GB" dirty="0" err="1"/>
              <a:t>slideToggle</a:t>
            </a:r>
            <a:r>
              <a:rPr lang="en-GB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259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$(</a:t>
            </a:r>
            <a:r>
              <a:rPr lang="en-IN" i="1" dirty="0" smtClean="0"/>
              <a:t>selector</a:t>
            </a:r>
            <a:r>
              <a:rPr lang="en-IN" dirty="0" smtClean="0"/>
              <a:t>).</a:t>
            </a:r>
            <a:r>
              <a:rPr lang="en-IN" dirty="0"/>
              <a:t>animate({</a:t>
            </a:r>
            <a:r>
              <a:rPr lang="en-IN" i="1" dirty="0" err="1"/>
              <a:t>params</a:t>
            </a:r>
            <a:r>
              <a:rPr lang="en-IN" dirty="0"/>
              <a:t>}</a:t>
            </a:r>
            <a:r>
              <a:rPr lang="en-IN" i="1" dirty="0"/>
              <a:t>,</a:t>
            </a:r>
            <a:r>
              <a:rPr lang="en-IN" i="1" dirty="0" err="1"/>
              <a:t>speed,callback</a:t>
            </a:r>
            <a:r>
              <a:rPr lang="en-IN" dirty="0" smtClean="0"/>
              <a:t>);</a:t>
            </a:r>
          </a:p>
          <a:p>
            <a:endParaRPr lang="en-GB" dirty="0"/>
          </a:p>
          <a:p>
            <a:r>
              <a:rPr lang="en-GB" dirty="0"/>
              <a:t>$("button").click(function(){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  $("div").animate({left: '250px'});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});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6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Xml</a:t>
            </a:r>
          </a:p>
          <a:p>
            <a:r>
              <a:rPr lang="en-GB" dirty="0" smtClean="0"/>
              <a:t>JSON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910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</a:t>
            </a:r>
            <a:r>
              <a:rPr lang="en-GB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text</a:t>
            </a:r>
            <a:r>
              <a:rPr lang="en-GB" dirty="0"/>
              <a:t>() - Sets or returns the text content of selected elements</a:t>
            </a:r>
          </a:p>
          <a:p>
            <a:r>
              <a:rPr lang="en-GB" dirty="0"/>
              <a:t>html() - Sets or returns the content of selected elements (including HTML </a:t>
            </a:r>
            <a:r>
              <a:rPr lang="en-GB" dirty="0" err="1"/>
              <a:t>markup</a:t>
            </a:r>
            <a:r>
              <a:rPr lang="en-GB" dirty="0"/>
              <a:t>)</a:t>
            </a:r>
          </a:p>
          <a:p>
            <a:r>
              <a:rPr lang="en-GB" dirty="0" err="1"/>
              <a:t>val</a:t>
            </a:r>
            <a:r>
              <a:rPr lang="en-GB" dirty="0"/>
              <a:t>() - Sets or returns the value of form fields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05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append() - Inserts content at the end of the selected elements</a:t>
            </a:r>
          </a:p>
          <a:p>
            <a:r>
              <a:rPr lang="en-GB" dirty="0"/>
              <a:t>prepend() - Inserts content at the beginning of the selected elements</a:t>
            </a:r>
          </a:p>
          <a:p>
            <a:r>
              <a:rPr lang="en-GB" dirty="0"/>
              <a:t>after() - Inserts content after the selected elements</a:t>
            </a:r>
          </a:p>
          <a:p>
            <a:r>
              <a:rPr lang="en-GB" dirty="0"/>
              <a:t>before() - Inserts content before the selected elements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687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jQuery </a:t>
            </a:r>
            <a:r>
              <a:rPr lang="en-GB" dirty="0" smtClean="0"/>
              <a:t>/ CSS</a:t>
            </a: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jQuery </a:t>
            </a:r>
            <a:r>
              <a:rPr lang="en-GB" dirty="0"/>
              <a:t>has several methods for CSS manipulation. We will look at the following methods:</a:t>
            </a:r>
          </a:p>
          <a:p>
            <a:r>
              <a:rPr lang="en-GB" dirty="0" err="1"/>
              <a:t>addClass</a:t>
            </a:r>
            <a:r>
              <a:rPr lang="en-GB" dirty="0"/>
              <a:t>() - Adds one or more classes to the selected elements</a:t>
            </a:r>
          </a:p>
          <a:p>
            <a:r>
              <a:rPr lang="en-GB" dirty="0" err="1"/>
              <a:t>removeClass</a:t>
            </a:r>
            <a:r>
              <a:rPr lang="en-GB" dirty="0"/>
              <a:t>() - Removes one or more classes from the selected elements</a:t>
            </a:r>
          </a:p>
          <a:p>
            <a:r>
              <a:rPr lang="en-GB" dirty="0" err="1"/>
              <a:t>toggleClass</a:t>
            </a:r>
            <a:r>
              <a:rPr lang="en-GB" dirty="0"/>
              <a:t>() - Toggles between adding/removing classes from the selected elements</a:t>
            </a:r>
          </a:p>
          <a:p>
            <a:r>
              <a:rPr lang="en-GB" dirty="0" err="1"/>
              <a:t>css</a:t>
            </a:r>
            <a:r>
              <a:rPr lang="en-GB" dirty="0"/>
              <a:t>() - Sets or returns the style attribute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27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 </a:t>
            </a:r>
            <a:r>
              <a:rPr lang="en-GB" dirty="0" err="1"/>
              <a:t>css</a:t>
            </a:r>
            <a:r>
              <a:rPr lang="en-GB" dirty="0"/>
              <a:t>()</a:t>
            </a:r>
            <a:r>
              <a:rPr lang="en-GB" dirty="0"/>
              <a:t> method sets or returns one or more style properties for the selected elements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IN" dirty="0" err="1"/>
              <a:t>css</a:t>
            </a:r>
            <a:r>
              <a:rPr lang="en-IN" dirty="0"/>
              <a:t>("</a:t>
            </a:r>
            <a:r>
              <a:rPr lang="en-IN" i="1" dirty="0" err="1"/>
              <a:t>propertyname</a:t>
            </a:r>
            <a:r>
              <a:rPr lang="en-IN" dirty="0"/>
              <a:t>","</a:t>
            </a:r>
            <a:r>
              <a:rPr lang="en-IN" i="1" dirty="0"/>
              <a:t>value</a:t>
            </a:r>
            <a:r>
              <a:rPr lang="en-IN" dirty="0" smtClean="0"/>
              <a:t>");</a:t>
            </a:r>
          </a:p>
          <a:p>
            <a:endParaRPr lang="en-GB" dirty="0"/>
          </a:p>
          <a:p>
            <a:r>
              <a:rPr lang="en-IN" dirty="0"/>
              <a:t>$("p").</a:t>
            </a:r>
            <a:r>
              <a:rPr lang="en-IN" dirty="0" err="1"/>
              <a:t>css</a:t>
            </a:r>
            <a:r>
              <a:rPr lang="en-IN" dirty="0"/>
              <a:t>("background-</a:t>
            </a:r>
            <a:r>
              <a:rPr lang="en-IN" dirty="0" err="1"/>
              <a:t>color</a:t>
            </a:r>
            <a:r>
              <a:rPr lang="en-IN" dirty="0"/>
              <a:t>", </a:t>
            </a:r>
            <a:r>
              <a:rPr lang="en-IN" dirty="0" smtClean="0"/>
              <a:t>"");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415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Dimension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width()</a:t>
            </a:r>
          </a:p>
          <a:p>
            <a:r>
              <a:rPr lang="en-IN" dirty="0"/>
              <a:t>height()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431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Remove </a:t>
            </a:r>
            <a:r>
              <a:rPr lang="en-IN" dirty="0" smtClean="0"/>
              <a:t>Elements/Content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remove() - Removes the selected element (and its child elements)</a:t>
            </a:r>
          </a:p>
          <a:p>
            <a:r>
              <a:rPr lang="en-GB" dirty="0"/>
              <a:t>empty() - Removes the child elements from the selected element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77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JSON data is written as name/value pairs, just like JavaScript object properties.</a:t>
            </a:r>
          </a:p>
          <a:p>
            <a:r>
              <a:rPr lang="en-GB" dirty="0"/>
              <a:t>A name/value pair consists of a field name (in double quotes), followed by a colon, followed by a value:</a:t>
            </a:r>
          </a:p>
          <a:p>
            <a:r>
              <a:rPr lang="en-GB" dirty="0"/>
              <a:t>"</a:t>
            </a:r>
            <a:r>
              <a:rPr lang="en-GB" dirty="0" err="1"/>
              <a:t>firstName</a:t>
            </a:r>
            <a:r>
              <a:rPr lang="en-GB" dirty="0" smtClean="0"/>
              <a:t>":“Samir"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19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JSON Objects</a:t>
            </a:r>
            <a:br>
              <a:rPr lang="en-GB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JSON </a:t>
            </a:r>
            <a:r>
              <a:rPr lang="en-GB" dirty="0"/>
              <a:t>objects are written inside curly braces.</a:t>
            </a:r>
          </a:p>
          <a:p>
            <a:r>
              <a:rPr lang="en-GB" dirty="0" smtClean="0"/>
              <a:t>{"</a:t>
            </a:r>
            <a:r>
              <a:rPr lang="en-GB" dirty="0" err="1"/>
              <a:t>firstName</a:t>
            </a:r>
            <a:r>
              <a:rPr lang="en-GB" dirty="0" smtClean="0"/>
              <a:t>":“Samir",</a:t>
            </a:r>
            <a:r>
              <a:rPr lang="en-GB" dirty="0"/>
              <a:t> "</a:t>
            </a:r>
            <a:r>
              <a:rPr lang="en-GB" dirty="0" err="1"/>
              <a:t>lastName</a:t>
            </a:r>
            <a:r>
              <a:rPr lang="en-GB" dirty="0" smtClean="0"/>
              <a:t>":“D"}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JSON Arrays</a:t>
            </a:r>
          </a:p>
          <a:p>
            <a:r>
              <a:rPr lang="en-GB" dirty="0"/>
              <a:t>JSON arrays are written inside square brackets.</a:t>
            </a:r>
          </a:p>
          <a:p>
            <a:pPr marL="0" indent="0">
              <a:buNone/>
            </a:pPr>
            <a:r>
              <a:rPr lang="en-IN" dirty="0" smtClean="0"/>
              <a:t>“person":[</a:t>
            </a:r>
            <a:br>
              <a:rPr lang="en-IN" dirty="0" smtClean="0"/>
            </a:br>
            <a:r>
              <a:rPr lang="en-IN" dirty="0"/>
              <a:t>  {"</a:t>
            </a:r>
            <a:r>
              <a:rPr lang="en-IN" dirty="0" err="1"/>
              <a:t>firstName</a:t>
            </a:r>
            <a:r>
              <a:rPr lang="en-IN" dirty="0" smtClean="0"/>
              <a:t>":“A",</a:t>
            </a:r>
            <a:r>
              <a:rPr lang="en-IN" dirty="0"/>
              <a:t> "</a:t>
            </a:r>
            <a:r>
              <a:rPr lang="en-IN" dirty="0" err="1"/>
              <a:t>lastName</a:t>
            </a:r>
            <a:r>
              <a:rPr lang="en-IN" dirty="0" smtClean="0"/>
              <a:t>":“D"},</a:t>
            </a:r>
            <a:br>
              <a:rPr lang="en-IN" dirty="0" smtClean="0"/>
            </a:br>
            <a:r>
              <a:rPr lang="en-IN" dirty="0"/>
              <a:t>  {"</a:t>
            </a:r>
            <a:r>
              <a:rPr lang="en-IN" dirty="0" err="1"/>
              <a:t>firstName</a:t>
            </a:r>
            <a:r>
              <a:rPr lang="en-IN" dirty="0" smtClean="0"/>
              <a:t>":“B",</a:t>
            </a:r>
            <a:r>
              <a:rPr lang="en-IN" dirty="0"/>
              <a:t> "</a:t>
            </a:r>
            <a:r>
              <a:rPr lang="en-IN" dirty="0" err="1"/>
              <a:t>lastName</a:t>
            </a:r>
            <a:r>
              <a:rPr lang="en-IN" dirty="0" smtClean="0"/>
              <a:t>":“E"},</a:t>
            </a:r>
            <a:br>
              <a:rPr lang="en-IN" dirty="0" smtClean="0"/>
            </a:br>
            <a:r>
              <a:rPr lang="en-IN" dirty="0"/>
              <a:t>  {"</a:t>
            </a:r>
            <a:r>
              <a:rPr lang="en-IN" dirty="0" err="1"/>
              <a:t>firstName</a:t>
            </a:r>
            <a:r>
              <a:rPr lang="en-IN" dirty="0" smtClean="0"/>
              <a:t>":“C",</a:t>
            </a:r>
            <a:r>
              <a:rPr lang="en-IN" dirty="0"/>
              <a:t> "</a:t>
            </a:r>
            <a:r>
              <a:rPr lang="en-IN" dirty="0" err="1"/>
              <a:t>lastName</a:t>
            </a:r>
            <a:r>
              <a:rPr lang="en-IN" dirty="0" smtClean="0"/>
              <a:t>":“F"}</a:t>
            </a:r>
            <a:br>
              <a:rPr lang="en-IN" dirty="0" smtClean="0"/>
            </a:br>
            <a:r>
              <a:rPr lang="en-IN" dirty="0"/>
              <a:t>]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15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97470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34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{“empId”:123 , “</a:t>
            </a:r>
            <a:r>
              <a:rPr lang="en-GB" dirty="0" err="1" smtClean="0"/>
              <a:t>empName</a:t>
            </a:r>
            <a:r>
              <a:rPr lang="en-GB" dirty="0" smtClean="0"/>
              <a:t>”:”</a:t>
            </a:r>
            <a:r>
              <a:rPr lang="en-GB" dirty="0" err="1" smtClean="0"/>
              <a:t>abc</a:t>
            </a:r>
            <a:r>
              <a:rPr lang="en-GB" dirty="0" smtClean="0"/>
              <a:t>” }</a:t>
            </a:r>
          </a:p>
          <a:p>
            <a:endParaRPr lang="en-GB" dirty="0"/>
          </a:p>
          <a:p>
            <a:r>
              <a:rPr lang="en-IN" dirty="0" smtClean="0"/>
              <a:t>“</a:t>
            </a:r>
            <a:r>
              <a:rPr lang="en-IN" dirty="0" err="1" smtClean="0"/>
              <a:t>empData</a:t>
            </a:r>
            <a:r>
              <a:rPr lang="en-IN" dirty="0" smtClean="0"/>
              <a:t>":[</a:t>
            </a:r>
            <a:br>
              <a:rPr lang="en-IN" dirty="0" smtClean="0"/>
            </a:br>
            <a:r>
              <a:rPr lang="en-IN" dirty="0" smtClean="0"/>
              <a:t> 	</a:t>
            </a:r>
            <a:r>
              <a:rPr lang="en-GB" dirty="0" smtClean="0"/>
              <a:t>{“empId”:123 , “</a:t>
            </a:r>
            <a:r>
              <a:rPr lang="en-GB" dirty="0" err="1" smtClean="0"/>
              <a:t>empName</a:t>
            </a:r>
            <a:r>
              <a:rPr lang="en-GB" dirty="0" smtClean="0"/>
              <a:t>”:”</a:t>
            </a:r>
            <a:r>
              <a:rPr lang="en-GB" dirty="0" err="1" smtClean="0"/>
              <a:t>abc</a:t>
            </a:r>
            <a:r>
              <a:rPr lang="en-GB" dirty="0" smtClean="0"/>
              <a:t>” },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GB" dirty="0" smtClean="0"/>
              <a:t>{“empId”:123 , “</a:t>
            </a:r>
            <a:r>
              <a:rPr lang="en-GB" dirty="0" err="1" smtClean="0"/>
              <a:t>empName</a:t>
            </a:r>
            <a:r>
              <a:rPr lang="en-GB" dirty="0" smtClean="0"/>
              <a:t>”:”</a:t>
            </a:r>
            <a:r>
              <a:rPr lang="en-GB" dirty="0" err="1" smtClean="0"/>
              <a:t>abc</a:t>
            </a:r>
            <a:r>
              <a:rPr lang="en-GB" dirty="0" smtClean="0"/>
              <a:t>”},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 	</a:t>
            </a:r>
            <a:r>
              <a:rPr lang="en-GB" dirty="0" smtClean="0"/>
              <a:t> {“empId”:123 , “</a:t>
            </a:r>
            <a:r>
              <a:rPr lang="en-GB" dirty="0" err="1" smtClean="0"/>
              <a:t>empName</a:t>
            </a:r>
            <a:r>
              <a:rPr lang="en-GB" dirty="0" smtClean="0"/>
              <a:t>”:”</a:t>
            </a:r>
            <a:r>
              <a:rPr lang="en-GB" dirty="0" err="1" smtClean="0"/>
              <a:t>abc</a:t>
            </a:r>
            <a:r>
              <a:rPr lang="en-GB" dirty="0" smtClean="0"/>
              <a:t>”}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</a:t>
            </a:r>
            <a:r>
              <a:rPr lang="en-IN" dirty="0" smtClean="0"/>
              <a:t>]</a:t>
            </a:r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194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JSON  values </a:t>
            </a:r>
            <a:r>
              <a:rPr lang="en-GB" dirty="0"/>
              <a:t>must be one of the following data types:</a:t>
            </a:r>
          </a:p>
          <a:p>
            <a:r>
              <a:rPr lang="en-GB" dirty="0"/>
              <a:t>a </a:t>
            </a:r>
            <a:r>
              <a:rPr lang="en-GB" dirty="0" smtClean="0"/>
              <a:t>string      “</a:t>
            </a:r>
            <a:r>
              <a:rPr lang="en-GB" dirty="0" err="1" smtClean="0"/>
              <a:t>name”:”D</a:t>
            </a:r>
            <a:r>
              <a:rPr lang="en-GB" dirty="0" smtClean="0"/>
              <a:t>”</a:t>
            </a:r>
            <a:endParaRPr lang="en-GB" dirty="0"/>
          </a:p>
          <a:p>
            <a:r>
              <a:rPr lang="en-GB" dirty="0"/>
              <a:t>a </a:t>
            </a:r>
            <a:r>
              <a:rPr lang="en-GB" dirty="0" smtClean="0"/>
              <a:t>number    “mks”:89</a:t>
            </a:r>
            <a:endParaRPr lang="en-GB" dirty="0"/>
          </a:p>
          <a:p>
            <a:r>
              <a:rPr lang="en-GB" dirty="0"/>
              <a:t>an object (JSON object</a:t>
            </a:r>
            <a:r>
              <a:rPr lang="en-GB" dirty="0" smtClean="0"/>
              <a:t>)  {“id”:123,”mks”:34}</a:t>
            </a:r>
            <a:endParaRPr lang="en-GB" dirty="0"/>
          </a:p>
          <a:p>
            <a:r>
              <a:rPr lang="en-GB" dirty="0"/>
              <a:t>an </a:t>
            </a:r>
            <a:r>
              <a:rPr lang="en-GB" dirty="0" smtClean="0"/>
              <a:t>array     { “skills”:[“c” , “</a:t>
            </a:r>
            <a:r>
              <a:rPr lang="en-GB" dirty="0" err="1" smtClean="0"/>
              <a:t>c++</a:t>
            </a:r>
            <a:r>
              <a:rPr lang="en-GB" dirty="0" smtClean="0"/>
              <a:t>” , “java”]}</a:t>
            </a:r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boolean</a:t>
            </a:r>
            <a:endParaRPr lang="en-GB" dirty="0"/>
          </a:p>
          <a:p>
            <a:r>
              <a:rPr lang="en-GB" i="1" dirty="0"/>
              <a:t>null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42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When </a:t>
            </a:r>
            <a:r>
              <a:rPr lang="en-GB" dirty="0"/>
              <a:t>receiving data from a web server, the data is always a string.</a:t>
            </a:r>
          </a:p>
          <a:p>
            <a:r>
              <a:rPr lang="en-GB" dirty="0"/>
              <a:t>Parse the data with </a:t>
            </a:r>
            <a:r>
              <a:rPr lang="en-GB" dirty="0" err="1"/>
              <a:t>JSON.parse</a:t>
            </a:r>
            <a:r>
              <a:rPr lang="en-GB" dirty="0"/>
              <a:t>(), and the data becomes a JavaScript object.</a:t>
            </a:r>
          </a:p>
          <a:p>
            <a:r>
              <a:rPr lang="en-GB" dirty="0" err="1" smtClean="0"/>
              <a:t>Json</a:t>
            </a:r>
            <a:r>
              <a:rPr lang="en-GB" dirty="0" smtClean="0"/>
              <a:t>  = {“empId”:123 , “</a:t>
            </a:r>
            <a:r>
              <a:rPr lang="en-GB" dirty="0" err="1" smtClean="0"/>
              <a:t>empName</a:t>
            </a:r>
            <a:r>
              <a:rPr lang="en-GB" dirty="0" smtClean="0"/>
              <a:t>”:”</a:t>
            </a:r>
            <a:r>
              <a:rPr lang="en-GB" dirty="0" err="1" smtClean="0"/>
              <a:t>abc</a:t>
            </a:r>
            <a:r>
              <a:rPr lang="en-GB" dirty="0" smtClean="0"/>
              <a:t>” }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const</a:t>
            </a:r>
            <a:r>
              <a:rPr lang="en-GB" dirty="0"/>
              <a:t> </a:t>
            </a:r>
            <a:r>
              <a:rPr lang="en-GB" dirty="0" err="1"/>
              <a:t>obj</a:t>
            </a:r>
            <a:r>
              <a:rPr lang="en-GB" dirty="0"/>
              <a:t> = </a:t>
            </a:r>
            <a:r>
              <a:rPr lang="en-GB" dirty="0" err="1"/>
              <a:t>JSON.parse</a:t>
            </a:r>
            <a:r>
              <a:rPr lang="en-GB" dirty="0" smtClean="0"/>
              <a:t>('{“empId”:123 , “</a:t>
            </a:r>
            <a:r>
              <a:rPr lang="en-GB" dirty="0" err="1" smtClean="0"/>
              <a:t>empName</a:t>
            </a:r>
            <a:r>
              <a:rPr lang="en-GB" dirty="0" smtClean="0"/>
              <a:t>”:”</a:t>
            </a:r>
            <a:r>
              <a:rPr lang="en-GB" dirty="0" err="1" smtClean="0"/>
              <a:t>abc</a:t>
            </a:r>
            <a:r>
              <a:rPr lang="en-GB" dirty="0" smtClean="0"/>
              <a:t>” });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Obj.empId</a:t>
            </a:r>
            <a:r>
              <a:rPr lang="en-GB" dirty="0" smtClean="0"/>
              <a:t/>
            </a:r>
            <a:br>
              <a:rPr lang="en-GB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14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Jquery</a:t>
            </a:r>
            <a:r>
              <a:rPr lang="en-GB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jQuery is a lightweight, "write less, do more", JavaScript library</a:t>
            </a:r>
            <a:r>
              <a:rPr lang="en-GB" dirty="0" smtClean="0"/>
              <a:t>.</a:t>
            </a:r>
          </a:p>
          <a:p>
            <a:r>
              <a:rPr lang="en-GB" dirty="0"/>
              <a:t>jQuery takes a lot of common tasks that require many lines of JavaScript code to accomplish, and wraps them into methods that you can call with a single line of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66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546</Words>
  <Application>Microsoft Office PowerPoint</Application>
  <PresentationFormat>On-screen Show (4:3)</PresentationFormat>
  <Paragraphs>148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JSON Objects </vt:lpstr>
      <vt:lpstr>PowerPoint Presentation</vt:lpstr>
      <vt:lpstr>PowerPoint Presentation</vt:lpstr>
      <vt:lpstr>Data Types</vt:lpstr>
      <vt:lpstr>Parse</vt:lpstr>
      <vt:lpstr>Jquery </vt:lpstr>
      <vt:lpstr>PowerPoint Presentation</vt:lpstr>
      <vt:lpstr>How to add JQuery Lib </vt:lpstr>
      <vt:lpstr>Syntax</vt:lpstr>
      <vt:lpstr>PowerPoint Presentation</vt:lpstr>
      <vt:lpstr>PowerPoint Presentation</vt:lpstr>
      <vt:lpstr>Events </vt:lpstr>
      <vt:lpstr>PowerPoint Presentation</vt:lpstr>
      <vt:lpstr>jQuery Fading Methods</vt:lpstr>
      <vt:lpstr>Sliding Methods</vt:lpstr>
      <vt:lpstr>PowerPoint Presentation</vt:lpstr>
      <vt:lpstr>Get Content</vt:lpstr>
      <vt:lpstr>PowerPoint Presentation</vt:lpstr>
      <vt:lpstr>jQuery / CSS </vt:lpstr>
      <vt:lpstr>PowerPoint Presentation</vt:lpstr>
      <vt:lpstr>Dimension </vt:lpstr>
      <vt:lpstr>Remove Elements/Content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2025-09-16T00:21:22Z</dcterms:created>
  <dcterms:modified xsi:type="dcterms:W3CDTF">2025-09-17T02:45:18Z</dcterms:modified>
</cp:coreProperties>
</file>