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1C1C-5B71-4CC0-8EFD-F920075E429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47EA-3800-4246-846E-436799BE9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Inheritance\1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2296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/>
              <a:t>base has three member variables: x, y and z which are public, protected and private member respectively.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/>
              <a:t>publicDerived</a:t>
            </a:r>
            <a:r>
              <a:rPr lang="en-US" sz="2800" dirty="0"/>
              <a:t> inherits variables x and y as public and protected. z is not inherited as it is a private member variable of base.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/>
              <a:t>protectedDerived</a:t>
            </a:r>
            <a:r>
              <a:rPr lang="en-US" sz="2800" dirty="0"/>
              <a:t> inherits variables x and y. Both variables become protected. z is not inherited</a:t>
            </a:r>
            <a:br>
              <a:rPr lang="en-US" sz="2800" dirty="0"/>
            </a:br>
            <a:r>
              <a:rPr lang="en-US" sz="2800" dirty="0"/>
              <a:t>If we derive a class </a:t>
            </a:r>
            <a:r>
              <a:rPr lang="en-US" sz="2800" dirty="0" err="1"/>
              <a:t>derivedFromProtectedDerived</a:t>
            </a:r>
            <a:r>
              <a:rPr lang="en-US" sz="2800" dirty="0"/>
              <a:t> from </a:t>
            </a:r>
            <a:r>
              <a:rPr lang="en-US" sz="2800" dirty="0" err="1"/>
              <a:t>protectedDerived</a:t>
            </a:r>
            <a:r>
              <a:rPr lang="en-US" sz="2800" dirty="0"/>
              <a:t>, variables x and y are also inherited to the derived class</a:t>
            </a:r>
            <a:r>
              <a:rPr lang="en-US" sz="28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/>
              <a:t>privateDerived</a:t>
            </a:r>
            <a:r>
              <a:rPr lang="en-US" sz="2800" dirty="0"/>
              <a:t> inherits variables x and y. Both variables become private. z is not inherited</a:t>
            </a:r>
            <a:br>
              <a:rPr lang="en-US" sz="2800" dirty="0"/>
            </a:br>
            <a:r>
              <a:rPr lang="en-US" sz="2800" dirty="0"/>
              <a:t>If we derive a class </a:t>
            </a:r>
            <a:r>
              <a:rPr lang="en-US" sz="2800" dirty="0" err="1"/>
              <a:t>derivedFromPrivateDerived</a:t>
            </a:r>
            <a:r>
              <a:rPr lang="en-US" sz="2800" dirty="0"/>
              <a:t> from </a:t>
            </a:r>
            <a:r>
              <a:rPr lang="en-US" sz="2800" dirty="0" err="1"/>
              <a:t>privateDerived</a:t>
            </a:r>
            <a:r>
              <a:rPr lang="en-US" sz="2800" dirty="0"/>
              <a:t>, variables x and y are not inherited because they are private variables of </a:t>
            </a:r>
            <a:r>
              <a:rPr lang="en-US" sz="2800" dirty="0" err="1"/>
              <a:t>privateDerived</a:t>
            </a:r>
            <a:r>
              <a:rPr lang="en-US" sz="2800" dirty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esktop\Inheritance\1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517130" cy="39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7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Inheritance\1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11471"/>
            <a:ext cx="7124700" cy="31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esktop\Inheritance\1s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6" y="990600"/>
            <a:ext cx="82411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6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2018-10-04T08:15:43Z</dcterms:created>
  <dcterms:modified xsi:type="dcterms:W3CDTF">2018-10-04T11:13:54Z</dcterms:modified>
</cp:coreProperties>
</file>