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613579-E961-4A59-B842-EF2B1F324765}">
          <p14:sldIdLst>
            <p14:sldId id="256"/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19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6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8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9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A5A4D8-F71B-45B8-A883-A956F37AF659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E9AEAC-9647-43D3-A687-D12A5CF9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23D9-5DDB-7ECF-CCD4-0A5565C3C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Cause of Death </a:t>
            </a:r>
            <a:r>
              <a:rPr lang="en-IN" sz="3600" dirty="0"/>
              <a:t>(EDA 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B8925-4BD5-5841-08EC-C3B8A82A7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</a:t>
            </a:r>
          </a:p>
          <a:p>
            <a:r>
              <a:rPr lang="en-IN" dirty="0" err="1"/>
              <a:t>Sumit</a:t>
            </a:r>
            <a:r>
              <a:rPr lang="en-IN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323367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846078"/>
            <a:ext cx="997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other chronic diseases number of deaths at the starting year is less as the year passed the number of death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D0F18-5E17-F1E1-383C-AF4B15380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b="3737"/>
          <a:stretch/>
        </p:blipFill>
        <p:spPr>
          <a:xfrm>
            <a:off x="4133589" y="131523"/>
            <a:ext cx="6958423" cy="3871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040F2-9EA6-28AD-4BE1-2372281C4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5" y="2936971"/>
            <a:ext cx="451548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5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846078"/>
            <a:ext cx="997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tuberculosis number of deaths at the starting year is approx. 9000 as the year passed the number of death minimized to 6000.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B5ADF-2DAF-4700-C49F-6CA5FB096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/>
          <a:stretch/>
        </p:blipFill>
        <p:spPr>
          <a:xfrm>
            <a:off x="3457182" y="131523"/>
            <a:ext cx="7527391" cy="329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BC624-D271-8608-4DE3-93AE69A26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3042230"/>
            <a:ext cx="446784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5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812935-A131-50FB-9B61-4C70D1AD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63463"/>
            <a:ext cx="8595360" cy="6263014"/>
          </a:xfrm>
        </p:spPr>
        <p:txBody>
          <a:bodyPr>
            <a:normAutofit/>
          </a:bodyPr>
          <a:lstStyle/>
          <a:p>
            <a:r>
              <a:rPr lang="en-IN" sz="2000" b="1" dirty="0"/>
              <a:t>Top 10 countries having deaths in 30 years.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99FE35-0775-FCC5-88EB-A81032430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939918"/>
            <a:ext cx="8308916" cy="376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FD53E-41FB-ECF7-B160-C3C05FDDAAE9}"/>
              </a:ext>
            </a:extLst>
          </p:cNvPr>
          <p:cNvSpPr txBox="1"/>
          <p:nvPr/>
        </p:nvSpPr>
        <p:spPr>
          <a:xfrm>
            <a:off x="1261872" y="5010411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China, India, the United States, Russia, Indonesia, Nigeria, Pakistan, Brazil, Japan, and Germany had a large number of deaths in the last 30 years.</a:t>
            </a:r>
          </a:p>
        </p:txBody>
      </p:sp>
    </p:spTree>
    <p:extLst>
      <p:ext uri="{BB962C8B-B14F-4D97-AF65-F5344CB8AC3E}">
        <p14:creationId xmlns:p14="http://schemas.microsoft.com/office/powerpoint/2010/main" val="4262295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E52-E6E1-5258-D600-C9F12E4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39" y="200416"/>
            <a:ext cx="9920613" cy="5979721"/>
          </a:xfrm>
        </p:spPr>
        <p:txBody>
          <a:bodyPr/>
          <a:lstStyle/>
          <a:p>
            <a:r>
              <a:rPr lang="en-IN" dirty="0"/>
              <a:t>Let’s analyse them one by one according to top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D001D-0B55-D192-9461-D2D1A5F6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06" y="667500"/>
            <a:ext cx="6318517" cy="6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5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B2AC0-E994-DA76-6C6B-E0DE6165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41" y="51914"/>
            <a:ext cx="6764148" cy="67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14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C37BDB-3C16-3AB7-E3D2-586410FF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760"/>
            <a:ext cx="5660086" cy="554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52912-B1AF-07BD-BD30-68FCE0C07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08" y="792760"/>
            <a:ext cx="5840291" cy="55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46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9293F-DD94-3278-84E6-FAAEF834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01" y="169101"/>
            <a:ext cx="6827223" cy="66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3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7248B-035F-6606-5FC3-785B27B6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4" y="27897"/>
            <a:ext cx="6971347" cy="68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5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743ED-6839-A0B0-57F7-2C5AF6ABA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63" y="472327"/>
            <a:ext cx="6924435" cy="59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6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6FE40-D60D-3931-DCD1-1A997E676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73" y="128233"/>
            <a:ext cx="6611285" cy="66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6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812935-A131-50FB-9B61-4C70D1AD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25152"/>
            <a:ext cx="8595360" cy="6101325"/>
          </a:xfrm>
        </p:spPr>
        <p:txBody>
          <a:bodyPr/>
          <a:lstStyle/>
          <a:p>
            <a:r>
              <a:rPr lang="en-IN" dirty="0"/>
              <a:t>On Top 10 diseases with respect to countries and year.</a:t>
            </a:r>
          </a:p>
          <a:p>
            <a:r>
              <a:rPr lang="en-IN" sz="1800" dirty="0"/>
              <a:t>Top 5 countries are China, India, Russia, the United States, and Indonesia.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AE28BD-FC06-4323-9796-B1CDC03C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0"/>
          <a:stretch/>
        </p:blipFill>
        <p:spPr>
          <a:xfrm>
            <a:off x="-6263" y="1566112"/>
            <a:ext cx="5749447" cy="4040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70DC55-027D-7F64-E1B5-10926FBA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45" y="1566112"/>
            <a:ext cx="5020683" cy="3725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64088" y="5755925"/>
            <a:ext cx="997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Here in cardiovascular disease number of deaths increases when the year is increased.</a:t>
            </a:r>
          </a:p>
        </p:txBody>
      </p:sp>
    </p:spTree>
    <p:extLst>
      <p:ext uri="{BB962C8B-B14F-4D97-AF65-F5344CB8AC3E}">
        <p14:creationId xmlns:p14="http://schemas.microsoft.com/office/powerpoint/2010/main" val="11261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BC94-1D93-6217-204F-E1F68806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15" y="174043"/>
            <a:ext cx="6644535" cy="65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77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1CB41-B489-3AD5-AEB2-86959AF1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93" y="52441"/>
            <a:ext cx="6946295" cy="68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9AB9C-C5F9-314A-E297-424792D3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22" y="167351"/>
            <a:ext cx="6658197" cy="65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9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328BD-E376-9F04-0FCF-2DD51668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18" y="50770"/>
            <a:ext cx="7855157" cy="6756459"/>
          </a:xfrm>
        </p:spPr>
      </p:pic>
    </p:spTree>
    <p:extLst>
      <p:ext uri="{BB962C8B-B14F-4D97-AF65-F5344CB8AC3E}">
        <p14:creationId xmlns:p14="http://schemas.microsoft.com/office/powerpoint/2010/main" val="4203767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10A-7EEC-8CB8-57F7-3AAFEE39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21" y="270613"/>
            <a:ext cx="9692640" cy="814500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4B060-7762-1BFE-A6FA-D60AE0E84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>
          <a:xfrm>
            <a:off x="6611371" y="947018"/>
            <a:ext cx="4631908" cy="3913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028CA-D9ED-EE78-4CFA-3311B9187AD6}"/>
              </a:ext>
            </a:extLst>
          </p:cNvPr>
          <p:cNvSpPr txBox="1"/>
          <p:nvPr/>
        </p:nvSpPr>
        <p:spPr>
          <a:xfrm>
            <a:off x="626301" y="1252603"/>
            <a:ext cx="546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10 diseases around the world and the number of deaths are shown in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10 countries that suffer from this disease are-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Russia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Nigeria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Pakistan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Brazil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Japan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Germany</a:t>
            </a:r>
          </a:p>
        </p:txBody>
      </p:sp>
    </p:spTree>
    <p:extLst>
      <p:ext uri="{BB962C8B-B14F-4D97-AF65-F5344CB8AC3E}">
        <p14:creationId xmlns:p14="http://schemas.microsoft.com/office/powerpoint/2010/main" val="4224436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500371"/>
            <a:ext cx="997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chronic Respiratory disease number of deaths are slightly stable when the year is increased.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3968F-1C0F-880A-1868-34CB7168C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/>
          <a:stretch/>
        </p:blipFill>
        <p:spPr>
          <a:xfrm>
            <a:off x="0" y="1077275"/>
            <a:ext cx="6843454" cy="3871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CE0A4-F772-7EDD-3BB6-2D63A6FCE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54" y="1555410"/>
            <a:ext cx="442021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4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6065241"/>
            <a:ext cx="997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diarrheal disease number of deaths is decreased as the year is passed.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8217-3C9C-F576-4C44-68DBD719E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r="-1401"/>
          <a:stretch/>
        </p:blipFill>
        <p:spPr>
          <a:xfrm>
            <a:off x="3933173" y="82636"/>
            <a:ext cx="7235055" cy="3733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539C8-DEAC-F238-BC48-B2D90E8E1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9" y="2873851"/>
            <a:ext cx="462027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7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244828"/>
            <a:ext cx="997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digestive disease number of deaths is increased as the year is passed.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976C-1BBF-3F0D-67EB-E8E255AC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/>
          <a:stretch/>
        </p:blipFill>
        <p:spPr>
          <a:xfrm>
            <a:off x="0" y="1226402"/>
            <a:ext cx="6387297" cy="3571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A8FCA7-E96E-4089-B467-822A398AF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97" y="1543096"/>
            <a:ext cx="4700283" cy="29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30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244828"/>
            <a:ext cx="997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HIV/AIDS number of deaths is increased in a particular period of years( 1995-2015).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Top 5 countries are- South Africa, India, Kenya, Tanzania, and Zimbabwe.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8FEAF-8E77-40F7-83D9-5EE30E3A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564"/>
            <a:ext cx="6709080" cy="2957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FCF09-5B12-960B-4614-CC022329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80" y="1063564"/>
            <a:ext cx="458216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8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244828"/>
            <a:ext cx="997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lower respiratory infection number of deaths at the starting year is more as the year passed the number of death is slightly 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53541-9C2B-0D3F-8A5C-106CCB7AD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-1373"/>
          <a:stretch/>
        </p:blipFill>
        <p:spPr>
          <a:xfrm>
            <a:off x="100209" y="1087113"/>
            <a:ext cx="6789106" cy="3453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3667A-D5C6-FC5C-92F3-1EF7B97D4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73" y="1287741"/>
            <a:ext cx="443927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244828"/>
            <a:ext cx="997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Neonatal disorder number of deaths at the starting year is </a:t>
            </a:r>
            <a:r>
              <a:rPr lang="en-IN" sz="1400" dirty="0" err="1"/>
              <a:t>approx</a:t>
            </a:r>
            <a:r>
              <a:rPr lang="en-IN" sz="1400" dirty="0"/>
              <a:t> 15000 as the year passed the number of death slightly decreased to 10000.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56CAE-99B5-CF2E-3519-337B39F1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/>
          <a:stretch/>
        </p:blipFill>
        <p:spPr>
          <a:xfrm>
            <a:off x="87682" y="1089952"/>
            <a:ext cx="7081221" cy="3394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C5732-C461-725C-ED06-2E1407B75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03" y="1385472"/>
            <a:ext cx="3963208" cy="26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8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3F8-89F0-2F60-9398-62137D33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1523"/>
            <a:ext cx="9692640" cy="493629"/>
          </a:xfrm>
        </p:spPr>
        <p:txBody>
          <a:bodyPr>
            <a:normAutofit/>
          </a:bodyPr>
          <a:lstStyle/>
          <a:p>
            <a:r>
              <a:rPr lang="en-IN" sz="2800" b="1" dirty="0"/>
              <a:t>EDA analysis-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020C6-BFEB-A78B-B504-C4FDD9C4CE3E}"/>
              </a:ext>
            </a:extLst>
          </p:cNvPr>
          <p:cNvSpPr txBox="1"/>
          <p:nvPr/>
        </p:nvSpPr>
        <p:spPr>
          <a:xfrm>
            <a:off x="713232" y="5244828"/>
            <a:ext cx="997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Neoplasms number of deaths at the starting year is less as the year passed the number of death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67ABD-003E-FB42-67C8-B397DB59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/>
          <a:stretch/>
        </p:blipFill>
        <p:spPr>
          <a:xfrm>
            <a:off x="0" y="1250962"/>
            <a:ext cx="6215286" cy="3368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F8D65-FD41-FA41-AE9C-D5962553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86" y="1250962"/>
            <a:ext cx="4882774" cy="293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5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213</TotalTime>
  <Words>363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Cause of Death (EDA analysis)</vt:lpstr>
      <vt:lpstr>EDA analysis-</vt:lpstr>
      <vt:lpstr>EDA analysis-</vt:lpstr>
      <vt:lpstr>EDA analysis-</vt:lpstr>
      <vt:lpstr>EDA analysis-</vt:lpstr>
      <vt:lpstr>EDA analysis-</vt:lpstr>
      <vt:lpstr>EDA analysis-</vt:lpstr>
      <vt:lpstr>EDA analysis-</vt:lpstr>
      <vt:lpstr>EDA analysis-</vt:lpstr>
      <vt:lpstr>EDA analysis-</vt:lpstr>
      <vt:lpstr>EDA analysis-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 (EDA analysis)</dc:title>
  <dc:creator>Sumeet Pandey</dc:creator>
  <cp:lastModifiedBy>Sumeet Pandey</cp:lastModifiedBy>
  <cp:revision>4</cp:revision>
  <dcterms:created xsi:type="dcterms:W3CDTF">2022-12-18T04:20:23Z</dcterms:created>
  <dcterms:modified xsi:type="dcterms:W3CDTF">2022-12-18T07:53:29Z</dcterms:modified>
</cp:coreProperties>
</file>