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65" r:id="rId4"/>
    <p:sldId id="266" r:id="rId5"/>
    <p:sldId id="267" r:id="rId6"/>
    <p:sldId id="268" r:id="rId7"/>
    <p:sldId id="274" r:id="rId8"/>
    <p:sldId id="293" r:id="rId9"/>
    <p:sldId id="286" r:id="rId10"/>
    <p:sldId id="287" r:id="rId11"/>
    <p:sldId id="285" r:id="rId12"/>
    <p:sldId id="288" r:id="rId13"/>
    <p:sldId id="289" r:id="rId14"/>
    <p:sldId id="294" r:id="rId15"/>
    <p:sldId id="290" r:id="rId16"/>
    <p:sldId id="295" r:id="rId17"/>
    <p:sldId id="291" r:id="rId18"/>
    <p:sldId id="292" r:id="rId19"/>
    <p:sldId id="275" r:id="rId20"/>
    <p:sldId id="276" r:id="rId21"/>
    <p:sldId id="296" r:id="rId22"/>
    <p:sldId id="277" r:id="rId23"/>
    <p:sldId id="278" r:id="rId24"/>
    <p:sldId id="279" r:id="rId25"/>
    <p:sldId id="280" r:id="rId26"/>
    <p:sldId id="281" r:id="rId27"/>
    <p:sldId id="282"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284" r:id="rId47"/>
    <p:sldId id="31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AAEF6-E699-4E25-8E1C-0D5DA5D13211}" v="284" dt="2024-01-16T05:47:05.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Patro" userId="a4b4c898-de12-4eec-afbe-c0ada4c52aef" providerId="ADAL" clId="{F43AAEF6-E699-4E25-8E1C-0D5DA5D13211}"/>
    <pc:docChg chg="undo custSel addSld delSld modSld sldOrd">
      <pc:chgData name="Sumit Patro" userId="a4b4c898-de12-4eec-afbe-c0ada4c52aef" providerId="ADAL" clId="{F43AAEF6-E699-4E25-8E1C-0D5DA5D13211}" dt="2024-01-16T05:47:06.460" v="1983" actId="26606"/>
      <pc:docMkLst>
        <pc:docMk/>
      </pc:docMkLst>
      <pc:sldChg chg="modSp mod">
        <pc:chgData name="Sumit Patro" userId="a4b4c898-de12-4eec-afbe-c0ada4c52aef" providerId="ADAL" clId="{F43AAEF6-E699-4E25-8E1C-0D5DA5D13211}" dt="2024-01-15T16:16:02.617" v="539" actId="207"/>
        <pc:sldMkLst>
          <pc:docMk/>
          <pc:sldMk cId="2810053996" sldId="256"/>
        </pc:sldMkLst>
        <pc:spChg chg="mod">
          <ac:chgData name="Sumit Patro" userId="a4b4c898-de12-4eec-afbe-c0ada4c52aef" providerId="ADAL" clId="{F43AAEF6-E699-4E25-8E1C-0D5DA5D13211}" dt="2024-01-15T16:16:02.617" v="539" actId="207"/>
          <ac:spMkLst>
            <pc:docMk/>
            <pc:sldMk cId="2810053996" sldId="256"/>
            <ac:spMk id="4" creationId="{1078FBE6-F5BC-0D23-3D2E-EC6B85AED63B}"/>
          </ac:spMkLst>
        </pc:spChg>
      </pc:sldChg>
      <pc:sldChg chg="addSp delSp modSp mod">
        <pc:chgData name="Sumit Patro" userId="a4b4c898-de12-4eec-afbe-c0ada4c52aef" providerId="ADAL" clId="{F43AAEF6-E699-4E25-8E1C-0D5DA5D13211}" dt="2024-01-15T16:17:02.776" v="543" actId="1076"/>
        <pc:sldMkLst>
          <pc:docMk/>
          <pc:sldMk cId="2741433005" sldId="257"/>
        </pc:sldMkLst>
        <pc:spChg chg="add del mod">
          <ac:chgData name="Sumit Patro" userId="a4b4c898-de12-4eec-afbe-c0ada4c52aef" providerId="ADAL" clId="{F43AAEF6-E699-4E25-8E1C-0D5DA5D13211}" dt="2024-01-15T15:33:18.791" v="1" actId="767"/>
          <ac:spMkLst>
            <pc:docMk/>
            <pc:sldMk cId="2741433005" sldId="257"/>
            <ac:spMk id="5" creationId="{16DAF262-B702-58E7-8966-83466E1FB5CB}"/>
          </ac:spMkLst>
        </pc:spChg>
        <pc:spChg chg="add mod">
          <ac:chgData name="Sumit Patro" userId="a4b4c898-de12-4eec-afbe-c0ada4c52aef" providerId="ADAL" clId="{F43AAEF6-E699-4E25-8E1C-0D5DA5D13211}" dt="2024-01-15T16:16:49.807" v="542" actId="1076"/>
          <ac:spMkLst>
            <pc:docMk/>
            <pc:sldMk cId="2741433005" sldId="257"/>
            <ac:spMk id="6" creationId="{BC7271ED-279E-A9A7-8308-BA041E91DB9B}"/>
          </ac:spMkLst>
        </pc:spChg>
        <pc:spChg chg="add mod">
          <ac:chgData name="Sumit Patro" userId="a4b4c898-de12-4eec-afbe-c0ada4c52aef" providerId="ADAL" clId="{F43AAEF6-E699-4E25-8E1C-0D5DA5D13211}" dt="2024-01-15T16:17:02.776" v="543" actId="1076"/>
          <ac:spMkLst>
            <pc:docMk/>
            <pc:sldMk cId="2741433005" sldId="257"/>
            <ac:spMk id="7" creationId="{07541EF5-5293-F272-CA4A-46C8A19710A2}"/>
          </ac:spMkLst>
        </pc:spChg>
      </pc:sldChg>
      <pc:sldChg chg="addSp delSp modSp add del mod">
        <pc:chgData name="Sumit Patro" userId="a4b4c898-de12-4eec-afbe-c0ada4c52aef" providerId="ADAL" clId="{F43AAEF6-E699-4E25-8E1C-0D5DA5D13211}" dt="2024-01-15T16:05:07.296" v="398" actId="47"/>
        <pc:sldMkLst>
          <pc:docMk/>
          <pc:sldMk cId="4214939137" sldId="258"/>
        </pc:sldMkLst>
        <pc:spChg chg="add mod">
          <ac:chgData name="Sumit Patro" userId="a4b4c898-de12-4eec-afbe-c0ada4c52aef" providerId="ADAL" clId="{F43AAEF6-E699-4E25-8E1C-0D5DA5D13211}" dt="2024-01-15T16:02:36.599" v="362" actId="1076"/>
          <ac:spMkLst>
            <pc:docMk/>
            <pc:sldMk cId="4214939137" sldId="258"/>
            <ac:spMk id="2" creationId="{630546D6-5544-2DDD-3BF7-45A7E9609F3B}"/>
          </ac:spMkLst>
        </pc:spChg>
        <pc:spChg chg="add del mod">
          <ac:chgData name="Sumit Patro" userId="a4b4c898-de12-4eec-afbe-c0ada4c52aef" providerId="ADAL" clId="{F43AAEF6-E699-4E25-8E1C-0D5DA5D13211}" dt="2024-01-15T15:57:12.783" v="171"/>
          <ac:spMkLst>
            <pc:docMk/>
            <pc:sldMk cId="4214939137" sldId="258"/>
            <ac:spMk id="3" creationId="{DF1920C8-DC86-B672-C938-085DC2A67FDF}"/>
          </ac:spMkLst>
        </pc:spChg>
        <pc:spChg chg="add mod">
          <ac:chgData name="Sumit Patro" userId="a4b4c898-de12-4eec-afbe-c0ada4c52aef" providerId="ADAL" clId="{F43AAEF6-E699-4E25-8E1C-0D5DA5D13211}" dt="2024-01-15T16:00:13.261" v="340" actId="1076"/>
          <ac:spMkLst>
            <pc:docMk/>
            <pc:sldMk cId="4214939137" sldId="258"/>
            <ac:spMk id="4" creationId="{E4329F32-FF45-58F7-F10E-AC33FADC08E7}"/>
          </ac:spMkLst>
        </pc:spChg>
        <pc:spChg chg="del">
          <ac:chgData name="Sumit Patro" userId="a4b4c898-de12-4eec-afbe-c0ada4c52aef" providerId="ADAL" clId="{F43AAEF6-E699-4E25-8E1C-0D5DA5D13211}" dt="2024-01-15T15:37:28.600" v="52" actId="478"/>
          <ac:spMkLst>
            <pc:docMk/>
            <pc:sldMk cId="4214939137" sldId="258"/>
            <ac:spMk id="6" creationId="{BC7271ED-279E-A9A7-8308-BA041E91DB9B}"/>
          </ac:spMkLst>
        </pc:spChg>
        <pc:spChg chg="del mod">
          <ac:chgData name="Sumit Patro" userId="a4b4c898-de12-4eec-afbe-c0ada4c52aef" providerId="ADAL" clId="{F43AAEF6-E699-4E25-8E1C-0D5DA5D13211}" dt="2024-01-15T15:37:25.352" v="51" actId="478"/>
          <ac:spMkLst>
            <pc:docMk/>
            <pc:sldMk cId="4214939137" sldId="258"/>
            <ac:spMk id="7" creationId="{07541EF5-5293-F272-CA4A-46C8A19710A2}"/>
          </ac:spMkLst>
        </pc:spChg>
      </pc:sldChg>
      <pc:sldChg chg="addSp delSp modSp add del mod modClrScheme chgLayout">
        <pc:chgData name="Sumit Patro" userId="a4b4c898-de12-4eec-afbe-c0ada4c52aef" providerId="ADAL" clId="{F43AAEF6-E699-4E25-8E1C-0D5DA5D13211}" dt="2024-01-15T16:02:19.946" v="359" actId="47"/>
        <pc:sldMkLst>
          <pc:docMk/>
          <pc:sldMk cId="2915613235" sldId="259"/>
        </pc:sldMkLst>
        <pc:spChg chg="add del mod ord">
          <ac:chgData name="Sumit Patro" userId="a4b4c898-de12-4eec-afbe-c0ada4c52aef" providerId="ADAL" clId="{F43AAEF6-E699-4E25-8E1C-0D5DA5D13211}" dt="2024-01-15T15:47:31.029" v="130" actId="700"/>
          <ac:spMkLst>
            <pc:docMk/>
            <pc:sldMk cId="2915613235" sldId="259"/>
            <ac:spMk id="2" creationId="{C70B333F-EB16-8D90-0B8F-CF254C729F20}"/>
          </ac:spMkLst>
        </pc:spChg>
        <pc:spChg chg="add del mod ord">
          <ac:chgData name="Sumit Patro" userId="a4b4c898-de12-4eec-afbe-c0ada4c52aef" providerId="ADAL" clId="{F43AAEF6-E699-4E25-8E1C-0D5DA5D13211}" dt="2024-01-15T15:47:31.029" v="130" actId="700"/>
          <ac:spMkLst>
            <pc:docMk/>
            <pc:sldMk cId="2915613235" sldId="259"/>
            <ac:spMk id="3" creationId="{0187488B-3C27-4F5D-E2F5-78C9F533D6BE}"/>
          </ac:spMkLst>
        </pc:spChg>
        <pc:spChg chg="add del mod ord">
          <ac:chgData name="Sumit Patro" userId="a4b4c898-de12-4eec-afbe-c0ada4c52aef" providerId="ADAL" clId="{F43AAEF6-E699-4E25-8E1C-0D5DA5D13211}" dt="2024-01-15T15:47:31.029" v="130" actId="700"/>
          <ac:spMkLst>
            <pc:docMk/>
            <pc:sldMk cId="2915613235" sldId="259"/>
            <ac:spMk id="4" creationId="{42270505-CC8D-724E-9790-9990431D00D3}"/>
          </ac:spMkLst>
        </pc:spChg>
        <pc:spChg chg="add del mod ord">
          <ac:chgData name="Sumit Patro" userId="a4b4c898-de12-4eec-afbe-c0ada4c52aef" providerId="ADAL" clId="{F43AAEF6-E699-4E25-8E1C-0D5DA5D13211}" dt="2024-01-15T15:47:31.029" v="130" actId="700"/>
          <ac:spMkLst>
            <pc:docMk/>
            <pc:sldMk cId="2915613235" sldId="259"/>
            <ac:spMk id="5" creationId="{038DD405-4B17-AC03-FE85-AF13056A22A3}"/>
          </ac:spMkLst>
        </pc:spChg>
        <pc:spChg chg="mod">
          <ac:chgData name="Sumit Patro" userId="a4b4c898-de12-4eec-afbe-c0ada4c52aef" providerId="ADAL" clId="{F43AAEF6-E699-4E25-8E1C-0D5DA5D13211}" dt="2024-01-15T15:41:33.411" v="73" actId="14100"/>
          <ac:spMkLst>
            <pc:docMk/>
            <pc:sldMk cId="2915613235" sldId="259"/>
            <ac:spMk id="6" creationId="{BC7271ED-279E-A9A7-8308-BA041E91DB9B}"/>
          </ac:spMkLst>
        </pc:spChg>
        <pc:spChg chg="mod">
          <ac:chgData name="Sumit Patro" userId="a4b4c898-de12-4eec-afbe-c0ada4c52aef" providerId="ADAL" clId="{F43AAEF6-E699-4E25-8E1C-0D5DA5D13211}" dt="2024-01-15T15:49:22.193" v="147" actId="313"/>
          <ac:spMkLst>
            <pc:docMk/>
            <pc:sldMk cId="2915613235" sldId="259"/>
            <ac:spMk id="7" creationId="{07541EF5-5293-F272-CA4A-46C8A19710A2}"/>
          </ac:spMkLst>
        </pc:spChg>
        <pc:spChg chg="add del mod ord">
          <ac:chgData name="Sumit Patro" userId="a4b4c898-de12-4eec-afbe-c0ada4c52aef" providerId="ADAL" clId="{F43AAEF6-E699-4E25-8E1C-0D5DA5D13211}" dt="2024-01-15T15:47:31.029" v="130" actId="700"/>
          <ac:spMkLst>
            <pc:docMk/>
            <pc:sldMk cId="2915613235" sldId="259"/>
            <ac:spMk id="8" creationId="{1F057974-92D5-9796-4961-CA82462C7C93}"/>
          </ac:spMkLst>
        </pc:spChg>
        <pc:spChg chg="add del mod ord">
          <ac:chgData name="Sumit Patro" userId="a4b4c898-de12-4eec-afbe-c0ada4c52aef" providerId="ADAL" clId="{F43AAEF6-E699-4E25-8E1C-0D5DA5D13211}" dt="2024-01-15T15:47:31.029" v="130" actId="700"/>
          <ac:spMkLst>
            <pc:docMk/>
            <pc:sldMk cId="2915613235" sldId="259"/>
            <ac:spMk id="9" creationId="{4F44537C-2ED1-2BCD-7A1B-DF235F25003C}"/>
          </ac:spMkLst>
        </pc:spChg>
        <pc:spChg chg="add del mod ord">
          <ac:chgData name="Sumit Patro" userId="a4b4c898-de12-4eec-afbe-c0ada4c52aef" providerId="ADAL" clId="{F43AAEF6-E699-4E25-8E1C-0D5DA5D13211}" dt="2024-01-15T15:47:31.029" v="130" actId="700"/>
          <ac:spMkLst>
            <pc:docMk/>
            <pc:sldMk cId="2915613235" sldId="259"/>
            <ac:spMk id="10" creationId="{70FB1493-6472-3C3B-850F-92E473F28F01}"/>
          </ac:spMkLst>
        </pc:spChg>
      </pc:sldChg>
      <pc:sldChg chg="add del">
        <pc:chgData name="Sumit Patro" userId="a4b4c898-de12-4eec-afbe-c0ada4c52aef" providerId="ADAL" clId="{F43AAEF6-E699-4E25-8E1C-0D5DA5D13211}" dt="2024-01-15T17:08:01.472" v="766" actId="47"/>
        <pc:sldMkLst>
          <pc:docMk/>
          <pc:sldMk cId="4172999968" sldId="260"/>
        </pc:sldMkLst>
      </pc:sldChg>
      <pc:sldChg chg="add del">
        <pc:chgData name="Sumit Patro" userId="a4b4c898-de12-4eec-afbe-c0ada4c52aef" providerId="ADAL" clId="{F43AAEF6-E699-4E25-8E1C-0D5DA5D13211}" dt="2024-01-15T16:09:36.452" v="445" actId="47"/>
        <pc:sldMkLst>
          <pc:docMk/>
          <pc:sldMk cId="1760438297" sldId="261"/>
        </pc:sldMkLst>
      </pc:sldChg>
      <pc:sldChg chg="new del">
        <pc:chgData name="Sumit Patro" userId="a4b4c898-de12-4eec-afbe-c0ada4c52aef" providerId="ADAL" clId="{F43AAEF6-E699-4E25-8E1C-0D5DA5D13211}" dt="2024-01-15T15:49:58.778" v="150" actId="680"/>
        <pc:sldMkLst>
          <pc:docMk/>
          <pc:sldMk cId="3167952464" sldId="261"/>
        </pc:sldMkLst>
      </pc:sldChg>
      <pc:sldChg chg="add del">
        <pc:chgData name="Sumit Patro" userId="a4b4c898-de12-4eec-afbe-c0ada4c52aef" providerId="ADAL" clId="{F43AAEF6-E699-4E25-8E1C-0D5DA5D13211}" dt="2024-01-15T16:13:14.877" v="492" actId="47"/>
        <pc:sldMkLst>
          <pc:docMk/>
          <pc:sldMk cId="346671367" sldId="262"/>
        </pc:sldMkLst>
      </pc:sldChg>
      <pc:sldChg chg="addSp delSp modSp add del mod setBg setClrOvrMap delDesignElem">
        <pc:chgData name="Sumit Patro" userId="a4b4c898-de12-4eec-afbe-c0ada4c52aef" providerId="ADAL" clId="{F43AAEF6-E699-4E25-8E1C-0D5DA5D13211}" dt="2024-01-15T17:22:49.700" v="925" actId="47"/>
        <pc:sldMkLst>
          <pc:docMk/>
          <pc:sldMk cId="2156536731" sldId="263"/>
        </pc:sldMkLst>
        <pc:spChg chg="add del">
          <ac:chgData name="Sumit Patro" userId="a4b4c898-de12-4eec-afbe-c0ada4c52aef" providerId="ADAL" clId="{F43AAEF6-E699-4E25-8E1C-0D5DA5D13211}" dt="2024-01-15T17:02:30.370" v="700" actId="22"/>
          <ac:spMkLst>
            <pc:docMk/>
            <pc:sldMk cId="2156536731" sldId="263"/>
            <ac:spMk id="3" creationId="{851BA163-AF6F-E725-5E76-E0E70047D077}"/>
          </ac:spMkLst>
        </pc:spChg>
        <pc:spChg chg="add mod">
          <ac:chgData name="Sumit Patro" userId="a4b4c898-de12-4eec-afbe-c0ada4c52aef" providerId="ADAL" clId="{F43AAEF6-E699-4E25-8E1C-0D5DA5D13211}" dt="2024-01-15T17:06:22.611" v="752" actId="1076"/>
          <ac:spMkLst>
            <pc:docMk/>
            <pc:sldMk cId="2156536731" sldId="263"/>
            <ac:spMk id="4" creationId="{09CE968F-77CD-075A-2717-0DFB67A9A4CC}"/>
          </ac:spMkLst>
        </pc:spChg>
        <pc:spChg chg="add del">
          <ac:chgData name="Sumit Patro" userId="a4b4c898-de12-4eec-afbe-c0ada4c52aef" providerId="ADAL" clId="{F43AAEF6-E699-4E25-8E1C-0D5DA5D13211}" dt="2024-01-15T17:05:04.002" v="729" actId="26606"/>
          <ac:spMkLst>
            <pc:docMk/>
            <pc:sldMk cId="2156536731" sldId="263"/>
            <ac:spMk id="1035" creationId="{4AC0CD9D-7610-4620-93B4-798CCD9AB581}"/>
          </ac:spMkLst>
        </pc:spChg>
        <pc:spChg chg="add del">
          <ac:chgData name="Sumit Patro" userId="a4b4c898-de12-4eec-afbe-c0ada4c52aef" providerId="ADAL" clId="{F43AAEF6-E699-4E25-8E1C-0D5DA5D13211}" dt="2024-01-15T17:05:04.002" v="729" actId="26606"/>
          <ac:spMkLst>
            <pc:docMk/>
            <pc:sldMk cId="2156536731" sldId="263"/>
            <ac:spMk id="1041" creationId="{DE4D62F9-188E-4530-84C2-24BDEE4BEB82}"/>
          </ac:spMkLst>
        </pc:spChg>
        <pc:spChg chg="add del">
          <ac:chgData name="Sumit Patro" userId="a4b4c898-de12-4eec-afbe-c0ada4c52aef" providerId="ADAL" clId="{F43AAEF6-E699-4E25-8E1C-0D5DA5D13211}" dt="2024-01-15T17:02:55.433" v="704" actId="26606"/>
          <ac:spMkLst>
            <pc:docMk/>
            <pc:sldMk cId="2156536731" sldId="263"/>
            <ac:spMk id="1050" creationId="{4AC0CD9D-7610-4620-93B4-798CCD9AB581}"/>
          </ac:spMkLst>
        </pc:spChg>
        <pc:spChg chg="add del">
          <ac:chgData name="Sumit Patro" userId="a4b4c898-de12-4eec-afbe-c0ada4c52aef" providerId="ADAL" clId="{F43AAEF6-E699-4E25-8E1C-0D5DA5D13211}" dt="2024-01-15T17:02:55.433" v="704" actId="26606"/>
          <ac:spMkLst>
            <pc:docMk/>
            <pc:sldMk cId="2156536731" sldId="263"/>
            <ac:spMk id="1056" creationId="{DE4D62F9-188E-4530-84C2-24BDEE4BEB82}"/>
          </ac:spMkLst>
        </pc:spChg>
        <pc:spChg chg="add del">
          <ac:chgData name="Sumit Patro" userId="a4b4c898-de12-4eec-afbe-c0ada4c52aef" providerId="ADAL" clId="{F43AAEF6-E699-4E25-8E1C-0D5DA5D13211}" dt="2024-01-15T17:02:55.433" v="704" actId="26606"/>
          <ac:spMkLst>
            <pc:docMk/>
            <pc:sldMk cId="2156536731" sldId="263"/>
            <ac:spMk id="1058" creationId="{D67CA421-FA2B-47ED-A101-F8BBEBB2976B}"/>
          </ac:spMkLst>
        </pc:spChg>
        <pc:spChg chg="add del">
          <ac:chgData name="Sumit Patro" userId="a4b4c898-de12-4eec-afbe-c0ada4c52aef" providerId="ADAL" clId="{F43AAEF6-E699-4E25-8E1C-0D5DA5D13211}" dt="2024-01-15T17:02:55.433" v="704" actId="26606"/>
          <ac:spMkLst>
            <pc:docMk/>
            <pc:sldMk cId="2156536731" sldId="263"/>
            <ac:spMk id="1060" creationId="{12425D82-CD5E-45A4-9542-70951E59F2D1}"/>
          </ac:spMkLst>
        </pc:spChg>
        <pc:spChg chg="add del">
          <ac:chgData name="Sumit Patro" userId="a4b4c898-de12-4eec-afbe-c0ada4c52aef" providerId="ADAL" clId="{F43AAEF6-E699-4E25-8E1C-0D5DA5D13211}" dt="2024-01-15T17:02:55.433" v="704" actId="26606"/>
          <ac:spMkLst>
            <pc:docMk/>
            <pc:sldMk cId="2156536731" sldId="263"/>
            <ac:spMk id="1062" creationId="{221DB897-A621-4D5F-AC81-91199AC4370E}"/>
          </ac:spMkLst>
        </pc:spChg>
        <pc:spChg chg="add del">
          <ac:chgData name="Sumit Patro" userId="a4b4c898-de12-4eec-afbe-c0ada4c52aef" providerId="ADAL" clId="{F43AAEF6-E699-4E25-8E1C-0D5DA5D13211}" dt="2024-01-15T17:02:57.567" v="706" actId="26606"/>
          <ac:spMkLst>
            <pc:docMk/>
            <pc:sldMk cId="2156536731" sldId="263"/>
            <ac:spMk id="1064" creationId="{A8D15A26-D50C-4BE5-8A59-321D90248097}"/>
          </ac:spMkLst>
        </pc:spChg>
        <pc:spChg chg="add del">
          <ac:chgData name="Sumit Patro" userId="a4b4c898-de12-4eec-afbe-c0ada4c52aef" providerId="ADAL" clId="{F43AAEF6-E699-4E25-8E1C-0D5DA5D13211}" dt="2024-01-15T17:02:57.567" v="706" actId="26606"/>
          <ac:spMkLst>
            <pc:docMk/>
            <pc:sldMk cId="2156536731" sldId="263"/>
            <ac:spMk id="1067" creationId="{4AC0CD9D-7610-4620-93B4-798CCD9AB581}"/>
          </ac:spMkLst>
        </pc:spChg>
        <pc:spChg chg="add del">
          <ac:chgData name="Sumit Patro" userId="a4b4c898-de12-4eec-afbe-c0ada4c52aef" providerId="ADAL" clId="{F43AAEF6-E699-4E25-8E1C-0D5DA5D13211}" dt="2024-01-15T17:02:57.567" v="706" actId="26606"/>
          <ac:spMkLst>
            <pc:docMk/>
            <pc:sldMk cId="2156536731" sldId="263"/>
            <ac:spMk id="1070" creationId="{DE4D62F9-188E-4530-84C2-24BDEE4BEB82}"/>
          </ac:spMkLst>
        </pc:spChg>
        <pc:spChg chg="add del">
          <ac:chgData name="Sumit Patro" userId="a4b4c898-de12-4eec-afbe-c0ada4c52aef" providerId="ADAL" clId="{F43AAEF6-E699-4E25-8E1C-0D5DA5D13211}" dt="2024-01-15T17:02:57.567" v="706" actId="26606"/>
          <ac:spMkLst>
            <pc:docMk/>
            <pc:sldMk cId="2156536731" sldId="263"/>
            <ac:spMk id="1071" creationId="{7810E80F-9C89-42DA-AC6A-CA9F6C0FEE1D}"/>
          </ac:spMkLst>
        </pc:spChg>
        <pc:spChg chg="add del">
          <ac:chgData name="Sumit Patro" userId="a4b4c898-de12-4eec-afbe-c0ada4c52aef" providerId="ADAL" clId="{F43AAEF6-E699-4E25-8E1C-0D5DA5D13211}" dt="2024-01-15T17:02:57.567" v="706" actId="26606"/>
          <ac:spMkLst>
            <pc:docMk/>
            <pc:sldMk cId="2156536731" sldId="263"/>
            <ac:spMk id="1072" creationId="{35955B09-6DFD-41EE-8794-648DBC50B39F}"/>
          </ac:spMkLst>
        </pc:spChg>
        <pc:spChg chg="add del">
          <ac:chgData name="Sumit Patro" userId="a4b4c898-de12-4eec-afbe-c0ada4c52aef" providerId="ADAL" clId="{F43AAEF6-E699-4E25-8E1C-0D5DA5D13211}" dt="2024-01-15T17:02:57.567" v="706" actId="26606"/>
          <ac:spMkLst>
            <pc:docMk/>
            <pc:sldMk cId="2156536731" sldId="263"/>
            <ac:spMk id="1073" creationId="{EA1C8458-DBAA-4D00-98AC-E9890360D5F1}"/>
          </ac:spMkLst>
        </pc:spChg>
        <pc:spChg chg="add del">
          <ac:chgData name="Sumit Patro" userId="a4b4c898-de12-4eec-afbe-c0ada4c52aef" providerId="ADAL" clId="{F43AAEF6-E699-4E25-8E1C-0D5DA5D13211}" dt="2024-01-15T17:03:03.712" v="708" actId="26606"/>
          <ac:spMkLst>
            <pc:docMk/>
            <pc:sldMk cId="2156536731" sldId="263"/>
            <ac:spMk id="1077" creationId="{989BE678-777B-482A-A616-FEDC47B162E5}"/>
          </ac:spMkLst>
        </pc:spChg>
        <pc:spChg chg="add del">
          <ac:chgData name="Sumit Patro" userId="a4b4c898-de12-4eec-afbe-c0ada4c52aef" providerId="ADAL" clId="{F43AAEF6-E699-4E25-8E1C-0D5DA5D13211}" dt="2024-01-15T17:03:03.712" v="708" actId="26606"/>
          <ac:spMkLst>
            <pc:docMk/>
            <pc:sldMk cId="2156536731" sldId="263"/>
            <ac:spMk id="1080" creationId="{D28BE0C3-2102-4820-B88B-A448B1840D14}"/>
          </ac:spMkLst>
        </pc:spChg>
        <pc:spChg chg="add del">
          <ac:chgData name="Sumit Patro" userId="a4b4c898-de12-4eec-afbe-c0ada4c52aef" providerId="ADAL" clId="{F43AAEF6-E699-4E25-8E1C-0D5DA5D13211}" dt="2024-01-15T17:03:03.712" v="708" actId="26606"/>
          <ac:spMkLst>
            <pc:docMk/>
            <pc:sldMk cId="2156536731" sldId="263"/>
            <ac:spMk id="1081" creationId="{F3F4807A-5068-4492-8025-D75F320E908D}"/>
          </ac:spMkLst>
        </pc:spChg>
        <pc:spChg chg="add del">
          <ac:chgData name="Sumit Patro" userId="a4b4c898-de12-4eec-afbe-c0ada4c52aef" providerId="ADAL" clId="{F43AAEF6-E699-4E25-8E1C-0D5DA5D13211}" dt="2024-01-15T17:03:03.712" v="708" actId="26606"/>
          <ac:spMkLst>
            <pc:docMk/>
            <pc:sldMk cId="2156536731" sldId="263"/>
            <ac:spMk id="1082" creationId="{B24996F8-180C-4DCB-8A26-DFA336CDEFBC}"/>
          </ac:spMkLst>
        </pc:spChg>
        <pc:spChg chg="add del">
          <ac:chgData name="Sumit Patro" userId="a4b4c898-de12-4eec-afbe-c0ada4c52aef" providerId="ADAL" clId="{F43AAEF6-E699-4E25-8E1C-0D5DA5D13211}" dt="2024-01-15T17:03:03.712" v="708" actId="26606"/>
          <ac:spMkLst>
            <pc:docMk/>
            <pc:sldMk cId="2156536731" sldId="263"/>
            <ac:spMk id="1083" creationId="{630182B0-3559-41D5-9EBC-0BD86BEDAD09}"/>
          </ac:spMkLst>
        </pc:spChg>
        <pc:spChg chg="add del">
          <ac:chgData name="Sumit Patro" userId="a4b4c898-de12-4eec-afbe-c0ada4c52aef" providerId="ADAL" clId="{F43AAEF6-E699-4E25-8E1C-0D5DA5D13211}" dt="2024-01-15T17:03:06.379" v="710" actId="26606"/>
          <ac:spMkLst>
            <pc:docMk/>
            <pc:sldMk cId="2156536731" sldId="263"/>
            <ac:spMk id="1087" creationId="{989BE678-777B-482A-A616-FEDC47B162E5}"/>
          </ac:spMkLst>
        </pc:spChg>
        <pc:spChg chg="add del">
          <ac:chgData name="Sumit Patro" userId="a4b4c898-de12-4eec-afbe-c0ada4c52aef" providerId="ADAL" clId="{F43AAEF6-E699-4E25-8E1C-0D5DA5D13211}" dt="2024-01-15T17:03:06.379" v="710" actId="26606"/>
          <ac:spMkLst>
            <pc:docMk/>
            <pc:sldMk cId="2156536731" sldId="263"/>
            <ac:spMk id="1090" creationId="{D28BE0C3-2102-4820-B88B-A448B1840D14}"/>
          </ac:spMkLst>
        </pc:spChg>
        <pc:spChg chg="add del">
          <ac:chgData name="Sumit Patro" userId="a4b4c898-de12-4eec-afbe-c0ada4c52aef" providerId="ADAL" clId="{F43AAEF6-E699-4E25-8E1C-0D5DA5D13211}" dt="2024-01-15T17:03:06.379" v="710" actId="26606"/>
          <ac:spMkLst>
            <pc:docMk/>
            <pc:sldMk cId="2156536731" sldId="263"/>
            <ac:spMk id="1091" creationId="{C885E190-58DD-42DD-A4A8-401E15C92A52}"/>
          </ac:spMkLst>
        </pc:spChg>
        <pc:spChg chg="add del">
          <ac:chgData name="Sumit Patro" userId="a4b4c898-de12-4eec-afbe-c0ada4c52aef" providerId="ADAL" clId="{F43AAEF6-E699-4E25-8E1C-0D5DA5D13211}" dt="2024-01-15T17:03:12.118" v="712" actId="26606"/>
          <ac:spMkLst>
            <pc:docMk/>
            <pc:sldMk cId="2156536731" sldId="263"/>
            <ac:spMk id="1095" creationId="{989BE678-777B-482A-A616-FEDC47B162E5}"/>
          </ac:spMkLst>
        </pc:spChg>
        <pc:spChg chg="add del">
          <ac:chgData name="Sumit Patro" userId="a4b4c898-de12-4eec-afbe-c0ada4c52aef" providerId="ADAL" clId="{F43AAEF6-E699-4E25-8E1C-0D5DA5D13211}" dt="2024-01-15T17:03:12.118" v="712" actId="26606"/>
          <ac:spMkLst>
            <pc:docMk/>
            <pc:sldMk cId="2156536731" sldId="263"/>
            <ac:spMk id="1098" creationId="{D28BE0C3-2102-4820-B88B-A448B1840D14}"/>
          </ac:spMkLst>
        </pc:spChg>
        <pc:spChg chg="add del">
          <ac:chgData name="Sumit Patro" userId="a4b4c898-de12-4eec-afbe-c0ada4c52aef" providerId="ADAL" clId="{F43AAEF6-E699-4E25-8E1C-0D5DA5D13211}" dt="2024-01-15T17:03:12.118" v="712" actId="26606"/>
          <ac:spMkLst>
            <pc:docMk/>
            <pc:sldMk cId="2156536731" sldId="263"/>
            <ac:spMk id="1099" creationId="{A4322390-8B58-46BE-88EB-D9FD30C08743}"/>
          </ac:spMkLst>
        </pc:spChg>
        <pc:spChg chg="add del">
          <ac:chgData name="Sumit Patro" userId="a4b4c898-de12-4eec-afbe-c0ada4c52aef" providerId="ADAL" clId="{F43AAEF6-E699-4E25-8E1C-0D5DA5D13211}" dt="2024-01-15T17:03:12.118" v="712" actId="26606"/>
          <ac:spMkLst>
            <pc:docMk/>
            <pc:sldMk cId="2156536731" sldId="263"/>
            <ac:spMk id="1100" creationId="{C885E190-58DD-42DD-A4A8-401E15C92A52}"/>
          </ac:spMkLst>
        </pc:spChg>
        <pc:spChg chg="add del">
          <ac:chgData name="Sumit Patro" userId="a4b4c898-de12-4eec-afbe-c0ada4c52aef" providerId="ADAL" clId="{F43AAEF6-E699-4E25-8E1C-0D5DA5D13211}" dt="2024-01-15T17:03:17.852" v="714" actId="26606"/>
          <ac:spMkLst>
            <pc:docMk/>
            <pc:sldMk cId="2156536731" sldId="263"/>
            <ac:spMk id="1104" creationId="{989BE678-777B-482A-A616-FEDC47B162E5}"/>
          </ac:spMkLst>
        </pc:spChg>
        <pc:spChg chg="add del">
          <ac:chgData name="Sumit Patro" userId="a4b4c898-de12-4eec-afbe-c0ada4c52aef" providerId="ADAL" clId="{F43AAEF6-E699-4E25-8E1C-0D5DA5D13211}" dt="2024-01-15T17:03:17.852" v="714" actId="26606"/>
          <ac:spMkLst>
            <pc:docMk/>
            <pc:sldMk cId="2156536731" sldId="263"/>
            <ac:spMk id="1107" creationId="{D28BE0C3-2102-4820-B88B-A448B1840D14}"/>
          </ac:spMkLst>
        </pc:spChg>
        <pc:spChg chg="add del">
          <ac:chgData name="Sumit Patro" userId="a4b4c898-de12-4eec-afbe-c0ada4c52aef" providerId="ADAL" clId="{F43AAEF6-E699-4E25-8E1C-0D5DA5D13211}" dt="2024-01-15T17:03:17.852" v="714" actId="26606"/>
          <ac:spMkLst>
            <pc:docMk/>
            <pc:sldMk cId="2156536731" sldId="263"/>
            <ac:spMk id="1108" creationId="{A4322390-8B58-46BE-88EB-D9FD30C08743}"/>
          </ac:spMkLst>
        </pc:spChg>
        <pc:spChg chg="add del">
          <ac:chgData name="Sumit Patro" userId="a4b4c898-de12-4eec-afbe-c0ada4c52aef" providerId="ADAL" clId="{F43AAEF6-E699-4E25-8E1C-0D5DA5D13211}" dt="2024-01-15T17:03:19.963" v="716" actId="26606"/>
          <ac:spMkLst>
            <pc:docMk/>
            <pc:sldMk cId="2156536731" sldId="263"/>
            <ac:spMk id="1112" creationId="{989BE678-777B-482A-A616-FEDC47B162E5}"/>
          </ac:spMkLst>
        </pc:spChg>
        <pc:spChg chg="add del">
          <ac:chgData name="Sumit Patro" userId="a4b4c898-de12-4eec-afbe-c0ada4c52aef" providerId="ADAL" clId="{F43AAEF6-E699-4E25-8E1C-0D5DA5D13211}" dt="2024-01-15T17:03:19.963" v="716" actId="26606"/>
          <ac:spMkLst>
            <pc:docMk/>
            <pc:sldMk cId="2156536731" sldId="263"/>
            <ac:spMk id="1115" creationId="{D28BE0C3-2102-4820-B88B-A448B1840D14}"/>
          </ac:spMkLst>
        </pc:spChg>
        <pc:spChg chg="add del">
          <ac:chgData name="Sumit Patro" userId="a4b4c898-de12-4eec-afbe-c0ada4c52aef" providerId="ADAL" clId="{F43AAEF6-E699-4E25-8E1C-0D5DA5D13211}" dt="2024-01-15T17:03:19.963" v="716" actId="26606"/>
          <ac:spMkLst>
            <pc:docMk/>
            <pc:sldMk cId="2156536731" sldId="263"/>
            <ac:spMk id="1116" creationId="{2B65E6B8-0D17-4912-97E4-60B47A511133}"/>
          </ac:spMkLst>
        </pc:spChg>
        <pc:spChg chg="add del">
          <ac:chgData name="Sumit Patro" userId="a4b4c898-de12-4eec-afbe-c0ada4c52aef" providerId="ADAL" clId="{F43AAEF6-E699-4E25-8E1C-0D5DA5D13211}" dt="2024-01-15T17:03:27.638" v="718" actId="26606"/>
          <ac:spMkLst>
            <pc:docMk/>
            <pc:sldMk cId="2156536731" sldId="263"/>
            <ac:spMk id="1120" creationId="{989BE678-777B-482A-A616-FEDC47B162E5}"/>
          </ac:spMkLst>
        </pc:spChg>
        <pc:spChg chg="add del">
          <ac:chgData name="Sumit Patro" userId="a4b4c898-de12-4eec-afbe-c0ada4c52aef" providerId="ADAL" clId="{F43AAEF6-E699-4E25-8E1C-0D5DA5D13211}" dt="2024-01-15T17:03:27.638" v="718" actId="26606"/>
          <ac:spMkLst>
            <pc:docMk/>
            <pc:sldMk cId="2156536731" sldId="263"/>
            <ac:spMk id="1123" creationId="{D28BE0C3-2102-4820-B88B-A448B1840D14}"/>
          </ac:spMkLst>
        </pc:spChg>
        <pc:spChg chg="add del">
          <ac:chgData name="Sumit Patro" userId="a4b4c898-de12-4eec-afbe-c0ada4c52aef" providerId="ADAL" clId="{F43AAEF6-E699-4E25-8E1C-0D5DA5D13211}" dt="2024-01-15T17:03:30.484" v="720" actId="26606"/>
          <ac:spMkLst>
            <pc:docMk/>
            <pc:sldMk cId="2156536731" sldId="263"/>
            <ac:spMk id="1127" creationId="{989BE678-777B-482A-A616-FEDC47B162E5}"/>
          </ac:spMkLst>
        </pc:spChg>
        <pc:spChg chg="add del">
          <ac:chgData name="Sumit Patro" userId="a4b4c898-de12-4eec-afbe-c0ada4c52aef" providerId="ADAL" clId="{F43AAEF6-E699-4E25-8E1C-0D5DA5D13211}" dt="2024-01-15T17:03:30.484" v="720" actId="26606"/>
          <ac:spMkLst>
            <pc:docMk/>
            <pc:sldMk cId="2156536731" sldId="263"/>
            <ac:spMk id="1130" creationId="{D28BE0C3-2102-4820-B88B-A448B1840D14}"/>
          </ac:spMkLst>
        </pc:spChg>
        <pc:spChg chg="add del">
          <ac:chgData name="Sumit Patro" userId="a4b4c898-de12-4eec-afbe-c0ada4c52aef" providerId="ADAL" clId="{F43AAEF6-E699-4E25-8E1C-0D5DA5D13211}" dt="2024-01-15T17:03:30.484" v="720" actId="26606"/>
          <ac:spMkLst>
            <pc:docMk/>
            <pc:sldMk cId="2156536731" sldId="263"/>
            <ac:spMk id="1131" creationId="{C73A1314-2070-446E-B692-C78D88AAB9AE}"/>
          </ac:spMkLst>
        </pc:spChg>
        <pc:spChg chg="add del">
          <ac:chgData name="Sumit Patro" userId="a4b4c898-de12-4eec-afbe-c0ada4c52aef" providerId="ADAL" clId="{F43AAEF6-E699-4E25-8E1C-0D5DA5D13211}" dt="2024-01-15T17:03:30.484" v="720" actId="26606"/>
          <ac:spMkLst>
            <pc:docMk/>
            <pc:sldMk cId="2156536731" sldId="263"/>
            <ac:spMk id="1132" creationId="{2B65E6B8-0D17-4912-97E4-60B47A511133}"/>
          </ac:spMkLst>
        </pc:spChg>
        <pc:spChg chg="add del">
          <ac:chgData name="Sumit Patro" userId="a4b4c898-de12-4eec-afbe-c0ada4c52aef" providerId="ADAL" clId="{F43AAEF6-E699-4E25-8E1C-0D5DA5D13211}" dt="2024-01-15T17:03:35.630" v="722" actId="26606"/>
          <ac:spMkLst>
            <pc:docMk/>
            <pc:sldMk cId="2156536731" sldId="263"/>
            <ac:spMk id="1136" creationId="{989BE678-777B-482A-A616-FEDC47B162E5}"/>
          </ac:spMkLst>
        </pc:spChg>
        <pc:spChg chg="add del">
          <ac:chgData name="Sumit Patro" userId="a4b4c898-de12-4eec-afbe-c0ada4c52aef" providerId="ADAL" clId="{F43AAEF6-E699-4E25-8E1C-0D5DA5D13211}" dt="2024-01-15T17:03:35.630" v="722" actId="26606"/>
          <ac:spMkLst>
            <pc:docMk/>
            <pc:sldMk cId="2156536731" sldId="263"/>
            <ac:spMk id="1139" creationId="{D28BE0C3-2102-4820-B88B-A448B1840D14}"/>
          </ac:spMkLst>
        </pc:spChg>
        <pc:spChg chg="add del">
          <ac:chgData name="Sumit Patro" userId="a4b4c898-de12-4eec-afbe-c0ada4c52aef" providerId="ADAL" clId="{F43AAEF6-E699-4E25-8E1C-0D5DA5D13211}" dt="2024-01-15T17:03:44.704" v="724" actId="26606"/>
          <ac:spMkLst>
            <pc:docMk/>
            <pc:sldMk cId="2156536731" sldId="263"/>
            <ac:spMk id="1143" creationId="{4AC0CD9D-7610-4620-93B4-798CCD9AB581}"/>
          </ac:spMkLst>
        </pc:spChg>
        <pc:spChg chg="add del">
          <ac:chgData name="Sumit Patro" userId="a4b4c898-de12-4eec-afbe-c0ada4c52aef" providerId="ADAL" clId="{F43AAEF6-E699-4E25-8E1C-0D5DA5D13211}" dt="2024-01-15T17:03:44.704" v="724" actId="26606"/>
          <ac:spMkLst>
            <pc:docMk/>
            <pc:sldMk cId="2156536731" sldId="263"/>
            <ac:spMk id="1146" creationId="{DE4D62F9-188E-4530-84C2-24BDEE4BEB82}"/>
          </ac:spMkLst>
        </pc:spChg>
        <pc:spChg chg="add del">
          <ac:chgData name="Sumit Patro" userId="a4b4c898-de12-4eec-afbe-c0ada4c52aef" providerId="ADAL" clId="{F43AAEF6-E699-4E25-8E1C-0D5DA5D13211}" dt="2024-01-15T17:03:44.704" v="724" actId="26606"/>
          <ac:spMkLst>
            <pc:docMk/>
            <pc:sldMk cId="2156536731" sldId="263"/>
            <ac:spMk id="1147" creationId="{305B739D-6ED9-4AB6-A7D0-608448D4A810}"/>
          </ac:spMkLst>
        </pc:spChg>
        <pc:spChg chg="add del">
          <ac:chgData name="Sumit Patro" userId="a4b4c898-de12-4eec-afbe-c0ada4c52aef" providerId="ADAL" clId="{F43AAEF6-E699-4E25-8E1C-0D5DA5D13211}" dt="2024-01-15T17:03:44.704" v="724" actId="26606"/>
          <ac:spMkLst>
            <pc:docMk/>
            <pc:sldMk cId="2156536731" sldId="263"/>
            <ac:spMk id="1148" creationId="{AE9B56B2-FFD5-4D2F-B7F8-739A69A390DC}"/>
          </ac:spMkLst>
        </pc:spChg>
        <pc:spChg chg="add del">
          <ac:chgData name="Sumit Patro" userId="a4b4c898-de12-4eec-afbe-c0ada4c52aef" providerId="ADAL" clId="{F43AAEF6-E699-4E25-8E1C-0D5DA5D13211}" dt="2024-01-15T17:03:44.704" v="724" actId="26606"/>
          <ac:spMkLst>
            <pc:docMk/>
            <pc:sldMk cId="2156536731" sldId="263"/>
            <ac:spMk id="1149" creationId="{EB084963-2B46-4526-A244-0455929FE713}"/>
          </ac:spMkLst>
        </pc:spChg>
        <pc:spChg chg="add del">
          <ac:chgData name="Sumit Patro" userId="a4b4c898-de12-4eec-afbe-c0ada4c52aef" providerId="ADAL" clId="{F43AAEF6-E699-4E25-8E1C-0D5DA5D13211}" dt="2024-01-15T17:05:00.783" v="726" actId="26606"/>
          <ac:spMkLst>
            <pc:docMk/>
            <pc:sldMk cId="2156536731" sldId="263"/>
            <ac:spMk id="1153" creationId="{4AC0CD9D-7610-4620-93B4-798CCD9AB581}"/>
          </ac:spMkLst>
        </pc:spChg>
        <pc:spChg chg="add del">
          <ac:chgData name="Sumit Patro" userId="a4b4c898-de12-4eec-afbe-c0ada4c52aef" providerId="ADAL" clId="{F43AAEF6-E699-4E25-8E1C-0D5DA5D13211}" dt="2024-01-15T17:05:00.783" v="726" actId="26606"/>
          <ac:spMkLst>
            <pc:docMk/>
            <pc:sldMk cId="2156536731" sldId="263"/>
            <ac:spMk id="1156" creationId="{DE4D62F9-188E-4530-84C2-24BDEE4BEB82}"/>
          </ac:spMkLst>
        </pc:spChg>
        <pc:spChg chg="add del">
          <ac:chgData name="Sumit Patro" userId="a4b4c898-de12-4eec-afbe-c0ada4c52aef" providerId="ADAL" clId="{F43AAEF6-E699-4E25-8E1C-0D5DA5D13211}" dt="2024-01-15T17:05:03.976" v="728" actId="26606"/>
          <ac:spMkLst>
            <pc:docMk/>
            <pc:sldMk cId="2156536731" sldId="263"/>
            <ac:spMk id="1160" creationId="{989BE678-777B-482A-A616-FEDC47B162E5}"/>
          </ac:spMkLst>
        </pc:spChg>
        <pc:spChg chg="add del">
          <ac:chgData name="Sumit Patro" userId="a4b4c898-de12-4eec-afbe-c0ada4c52aef" providerId="ADAL" clId="{F43AAEF6-E699-4E25-8E1C-0D5DA5D13211}" dt="2024-01-15T17:05:03.976" v="728" actId="26606"/>
          <ac:spMkLst>
            <pc:docMk/>
            <pc:sldMk cId="2156536731" sldId="263"/>
            <ac:spMk id="1163" creationId="{D28BE0C3-2102-4820-B88B-A448B1840D14}"/>
          </ac:spMkLst>
        </pc:spChg>
        <pc:spChg chg="add del">
          <ac:chgData name="Sumit Patro" userId="a4b4c898-de12-4eec-afbe-c0ada4c52aef" providerId="ADAL" clId="{F43AAEF6-E699-4E25-8E1C-0D5DA5D13211}" dt="2024-01-15T17:05:03.976" v="728" actId="26606"/>
          <ac:spMkLst>
            <pc:docMk/>
            <pc:sldMk cId="2156536731" sldId="263"/>
            <ac:spMk id="1164" creationId="{BFEFF673-A9DE-416D-A04E-1D50904542A9}"/>
          </ac:spMkLst>
        </pc:spChg>
        <pc:spChg chg="add del">
          <ac:chgData name="Sumit Patro" userId="a4b4c898-de12-4eec-afbe-c0ada4c52aef" providerId="ADAL" clId="{F43AAEF6-E699-4E25-8E1C-0D5DA5D13211}" dt="2024-01-15T17:18:45.561" v="889"/>
          <ac:spMkLst>
            <pc:docMk/>
            <pc:sldMk cId="2156536731" sldId="263"/>
            <ac:spMk id="1168" creationId="{4AC0CD9D-7610-4620-93B4-798CCD9AB581}"/>
          </ac:spMkLst>
        </pc:spChg>
        <pc:spChg chg="add del">
          <ac:chgData name="Sumit Patro" userId="a4b4c898-de12-4eec-afbe-c0ada4c52aef" providerId="ADAL" clId="{F43AAEF6-E699-4E25-8E1C-0D5DA5D13211}" dt="2024-01-15T17:18:45.561" v="889"/>
          <ac:spMkLst>
            <pc:docMk/>
            <pc:sldMk cId="2156536731" sldId="263"/>
            <ac:spMk id="1171" creationId="{DE4D62F9-188E-4530-84C2-24BDEE4BEB82}"/>
          </ac:spMkLst>
        </pc:spChg>
        <pc:spChg chg="add del">
          <ac:chgData name="Sumit Patro" userId="a4b4c898-de12-4eec-afbe-c0ada4c52aef" providerId="ADAL" clId="{F43AAEF6-E699-4E25-8E1C-0D5DA5D13211}" dt="2024-01-15T17:18:45.561" v="889"/>
          <ac:spMkLst>
            <pc:docMk/>
            <pc:sldMk cId="2156536731" sldId="263"/>
            <ac:spMk id="1172" creationId="{D67CA421-FA2B-47ED-A101-F8BBEBB2976B}"/>
          </ac:spMkLst>
        </pc:spChg>
        <pc:spChg chg="add del">
          <ac:chgData name="Sumit Patro" userId="a4b4c898-de12-4eec-afbe-c0ada4c52aef" providerId="ADAL" clId="{F43AAEF6-E699-4E25-8E1C-0D5DA5D13211}" dt="2024-01-15T17:18:45.561" v="889"/>
          <ac:spMkLst>
            <pc:docMk/>
            <pc:sldMk cId="2156536731" sldId="263"/>
            <ac:spMk id="1173" creationId="{12425D82-CD5E-45A4-9542-70951E59F2D1}"/>
          </ac:spMkLst>
        </pc:spChg>
        <pc:spChg chg="add del">
          <ac:chgData name="Sumit Patro" userId="a4b4c898-de12-4eec-afbe-c0ada4c52aef" providerId="ADAL" clId="{F43AAEF6-E699-4E25-8E1C-0D5DA5D13211}" dt="2024-01-15T17:18:45.561" v="889"/>
          <ac:spMkLst>
            <pc:docMk/>
            <pc:sldMk cId="2156536731" sldId="263"/>
            <ac:spMk id="1174" creationId="{221DB897-A621-4D5F-AC81-91199AC4370E}"/>
          </ac:spMkLst>
        </pc:spChg>
        <pc:picChg chg="add mod">
          <ac:chgData name="Sumit Patro" userId="a4b4c898-de12-4eec-afbe-c0ada4c52aef" providerId="ADAL" clId="{F43AAEF6-E699-4E25-8E1C-0D5DA5D13211}" dt="2024-01-15T17:06:38.302" v="754" actId="166"/>
          <ac:picMkLst>
            <pc:docMk/>
            <pc:sldMk cId="2156536731" sldId="263"/>
            <ac:picMk id="1026" creationId="{B5947D1F-C467-E80E-4BCD-F79022A25E54}"/>
          </ac:picMkLst>
        </pc:picChg>
        <pc:picChg chg="add del">
          <ac:chgData name="Sumit Patro" userId="a4b4c898-de12-4eec-afbe-c0ada4c52aef" providerId="ADAL" clId="{F43AAEF6-E699-4E25-8E1C-0D5DA5D13211}" dt="2024-01-15T17:05:04.002" v="729" actId="26606"/>
          <ac:picMkLst>
            <pc:docMk/>
            <pc:sldMk cId="2156536731" sldId="263"/>
            <ac:picMk id="1031" creationId="{41B68C77-138E-4BF7-A276-BD0C78A4219F}"/>
          </ac:picMkLst>
        </pc:picChg>
        <pc:picChg chg="add del">
          <ac:chgData name="Sumit Patro" userId="a4b4c898-de12-4eec-afbe-c0ada4c52aef" providerId="ADAL" clId="{F43AAEF6-E699-4E25-8E1C-0D5DA5D13211}" dt="2024-01-15T17:05:04.002" v="729" actId="26606"/>
          <ac:picMkLst>
            <pc:docMk/>
            <pc:sldMk cId="2156536731" sldId="263"/>
            <ac:picMk id="1033" creationId="{7C268552-D473-46ED-B1B8-422042C4DEF1}"/>
          </ac:picMkLst>
        </pc:picChg>
        <pc:picChg chg="add del">
          <ac:chgData name="Sumit Patro" userId="a4b4c898-de12-4eec-afbe-c0ada4c52aef" providerId="ADAL" clId="{F43AAEF6-E699-4E25-8E1C-0D5DA5D13211}" dt="2024-01-15T17:05:04.002" v="729" actId="26606"/>
          <ac:picMkLst>
            <pc:docMk/>
            <pc:sldMk cId="2156536731" sldId="263"/>
            <ac:picMk id="1037" creationId="{B9238B3E-24AA-439A-B527-6C5DF6D72145}"/>
          </ac:picMkLst>
        </pc:picChg>
        <pc:picChg chg="add del">
          <ac:chgData name="Sumit Patro" userId="a4b4c898-de12-4eec-afbe-c0ada4c52aef" providerId="ADAL" clId="{F43AAEF6-E699-4E25-8E1C-0D5DA5D13211}" dt="2024-01-15T17:05:04.002" v="729" actId="26606"/>
          <ac:picMkLst>
            <pc:docMk/>
            <pc:sldMk cId="2156536731" sldId="263"/>
            <ac:picMk id="1039" creationId="{69F01145-BEA3-4CBF-AA21-10077B948CA8}"/>
          </ac:picMkLst>
        </pc:picChg>
        <pc:picChg chg="add del">
          <ac:chgData name="Sumit Patro" userId="a4b4c898-de12-4eec-afbe-c0ada4c52aef" providerId="ADAL" clId="{F43AAEF6-E699-4E25-8E1C-0D5DA5D13211}" dt="2024-01-15T17:02:55.433" v="704" actId="26606"/>
          <ac:picMkLst>
            <pc:docMk/>
            <pc:sldMk cId="2156536731" sldId="263"/>
            <ac:picMk id="1046" creationId="{41B68C77-138E-4BF7-A276-BD0C78A4219F}"/>
          </ac:picMkLst>
        </pc:picChg>
        <pc:picChg chg="add del">
          <ac:chgData name="Sumit Patro" userId="a4b4c898-de12-4eec-afbe-c0ada4c52aef" providerId="ADAL" clId="{F43AAEF6-E699-4E25-8E1C-0D5DA5D13211}" dt="2024-01-15T17:02:55.433" v="704" actId="26606"/>
          <ac:picMkLst>
            <pc:docMk/>
            <pc:sldMk cId="2156536731" sldId="263"/>
            <ac:picMk id="1048" creationId="{7C268552-D473-46ED-B1B8-422042C4DEF1}"/>
          </ac:picMkLst>
        </pc:picChg>
        <pc:picChg chg="add del">
          <ac:chgData name="Sumit Patro" userId="a4b4c898-de12-4eec-afbe-c0ada4c52aef" providerId="ADAL" clId="{F43AAEF6-E699-4E25-8E1C-0D5DA5D13211}" dt="2024-01-15T17:02:55.433" v="704" actId="26606"/>
          <ac:picMkLst>
            <pc:docMk/>
            <pc:sldMk cId="2156536731" sldId="263"/>
            <ac:picMk id="1052" creationId="{B9238B3E-24AA-439A-B527-6C5DF6D72145}"/>
          </ac:picMkLst>
        </pc:picChg>
        <pc:picChg chg="add del">
          <ac:chgData name="Sumit Patro" userId="a4b4c898-de12-4eec-afbe-c0ada4c52aef" providerId="ADAL" clId="{F43AAEF6-E699-4E25-8E1C-0D5DA5D13211}" dt="2024-01-15T17:02:55.433" v="704" actId="26606"/>
          <ac:picMkLst>
            <pc:docMk/>
            <pc:sldMk cId="2156536731" sldId="263"/>
            <ac:picMk id="1054" creationId="{69F01145-BEA3-4CBF-AA21-10077B948CA8}"/>
          </ac:picMkLst>
        </pc:picChg>
        <pc:picChg chg="add del">
          <ac:chgData name="Sumit Patro" userId="a4b4c898-de12-4eec-afbe-c0ada4c52aef" providerId="ADAL" clId="{F43AAEF6-E699-4E25-8E1C-0D5DA5D13211}" dt="2024-01-15T17:02:57.567" v="706" actId="26606"/>
          <ac:picMkLst>
            <pc:docMk/>
            <pc:sldMk cId="2156536731" sldId="263"/>
            <ac:picMk id="1065" creationId="{41B68C77-138E-4BF7-A276-BD0C78A4219F}"/>
          </ac:picMkLst>
        </pc:picChg>
        <pc:picChg chg="add del">
          <ac:chgData name="Sumit Patro" userId="a4b4c898-de12-4eec-afbe-c0ada4c52aef" providerId="ADAL" clId="{F43AAEF6-E699-4E25-8E1C-0D5DA5D13211}" dt="2024-01-15T17:02:57.567" v="706" actId="26606"/>
          <ac:picMkLst>
            <pc:docMk/>
            <pc:sldMk cId="2156536731" sldId="263"/>
            <ac:picMk id="1066" creationId="{7C268552-D473-46ED-B1B8-422042C4DEF1}"/>
          </ac:picMkLst>
        </pc:picChg>
        <pc:picChg chg="add del">
          <ac:chgData name="Sumit Patro" userId="a4b4c898-de12-4eec-afbe-c0ada4c52aef" providerId="ADAL" clId="{F43AAEF6-E699-4E25-8E1C-0D5DA5D13211}" dt="2024-01-15T17:02:57.567" v="706" actId="26606"/>
          <ac:picMkLst>
            <pc:docMk/>
            <pc:sldMk cId="2156536731" sldId="263"/>
            <ac:picMk id="1068" creationId="{B9238B3E-24AA-439A-B527-6C5DF6D72145}"/>
          </ac:picMkLst>
        </pc:picChg>
        <pc:picChg chg="add del">
          <ac:chgData name="Sumit Patro" userId="a4b4c898-de12-4eec-afbe-c0ada4c52aef" providerId="ADAL" clId="{F43AAEF6-E699-4E25-8E1C-0D5DA5D13211}" dt="2024-01-15T17:02:57.567" v="706" actId="26606"/>
          <ac:picMkLst>
            <pc:docMk/>
            <pc:sldMk cId="2156536731" sldId="263"/>
            <ac:picMk id="1069" creationId="{69F01145-BEA3-4CBF-AA21-10077B948CA8}"/>
          </ac:picMkLst>
        </pc:picChg>
        <pc:picChg chg="add del">
          <ac:chgData name="Sumit Patro" userId="a4b4c898-de12-4eec-afbe-c0ada4c52aef" providerId="ADAL" clId="{F43AAEF6-E699-4E25-8E1C-0D5DA5D13211}" dt="2024-01-15T17:03:03.712" v="708" actId="26606"/>
          <ac:picMkLst>
            <pc:docMk/>
            <pc:sldMk cId="2156536731" sldId="263"/>
            <ac:picMk id="1075" creationId="{DF19BAF3-7E20-4B9D-B544-BABAEEA1FA75}"/>
          </ac:picMkLst>
        </pc:picChg>
        <pc:picChg chg="add del">
          <ac:chgData name="Sumit Patro" userId="a4b4c898-de12-4eec-afbe-c0ada4c52aef" providerId="ADAL" clId="{F43AAEF6-E699-4E25-8E1C-0D5DA5D13211}" dt="2024-01-15T17:03:03.712" v="708" actId="26606"/>
          <ac:picMkLst>
            <pc:docMk/>
            <pc:sldMk cId="2156536731" sldId="263"/>
            <ac:picMk id="1076" creationId="{950648F4-ABCD-4DF0-8641-76CFB2354721}"/>
          </ac:picMkLst>
        </pc:picChg>
        <pc:picChg chg="add del">
          <ac:chgData name="Sumit Patro" userId="a4b4c898-de12-4eec-afbe-c0ada4c52aef" providerId="ADAL" clId="{F43AAEF6-E699-4E25-8E1C-0D5DA5D13211}" dt="2024-01-15T17:03:03.712" v="708" actId="26606"/>
          <ac:picMkLst>
            <pc:docMk/>
            <pc:sldMk cId="2156536731" sldId="263"/>
            <ac:picMk id="1078" creationId="{CF1EB4BD-9C7E-4AA3-9681-C7EB0DA6250B}"/>
          </ac:picMkLst>
        </pc:picChg>
        <pc:picChg chg="add del">
          <ac:chgData name="Sumit Patro" userId="a4b4c898-de12-4eec-afbe-c0ada4c52aef" providerId="ADAL" clId="{F43AAEF6-E699-4E25-8E1C-0D5DA5D13211}" dt="2024-01-15T17:03:03.712" v="708" actId="26606"/>
          <ac:picMkLst>
            <pc:docMk/>
            <pc:sldMk cId="2156536731" sldId="263"/>
            <ac:picMk id="1079" creationId="{94AAE3AA-3759-4D28-B0EF-575F25A5146C}"/>
          </ac:picMkLst>
        </pc:picChg>
        <pc:picChg chg="add del">
          <ac:chgData name="Sumit Patro" userId="a4b4c898-de12-4eec-afbe-c0ada4c52aef" providerId="ADAL" clId="{F43AAEF6-E699-4E25-8E1C-0D5DA5D13211}" dt="2024-01-15T17:03:06.379" v="710" actId="26606"/>
          <ac:picMkLst>
            <pc:docMk/>
            <pc:sldMk cId="2156536731" sldId="263"/>
            <ac:picMk id="1085" creationId="{DF19BAF3-7E20-4B9D-B544-BABAEEA1FA75}"/>
          </ac:picMkLst>
        </pc:picChg>
        <pc:picChg chg="add del">
          <ac:chgData name="Sumit Patro" userId="a4b4c898-de12-4eec-afbe-c0ada4c52aef" providerId="ADAL" clId="{F43AAEF6-E699-4E25-8E1C-0D5DA5D13211}" dt="2024-01-15T17:03:06.379" v="710" actId="26606"/>
          <ac:picMkLst>
            <pc:docMk/>
            <pc:sldMk cId="2156536731" sldId="263"/>
            <ac:picMk id="1086" creationId="{950648F4-ABCD-4DF0-8641-76CFB2354721}"/>
          </ac:picMkLst>
        </pc:picChg>
        <pc:picChg chg="add del">
          <ac:chgData name="Sumit Patro" userId="a4b4c898-de12-4eec-afbe-c0ada4c52aef" providerId="ADAL" clId="{F43AAEF6-E699-4E25-8E1C-0D5DA5D13211}" dt="2024-01-15T17:03:06.379" v="710" actId="26606"/>
          <ac:picMkLst>
            <pc:docMk/>
            <pc:sldMk cId="2156536731" sldId="263"/>
            <ac:picMk id="1088" creationId="{CF1EB4BD-9C7E-4AA3-9681-C7EB0DA6250B}"/>
          </ac:picMkLst>
        </pc:picChg>
        <pc:picChg chg="add del">
          <ac:chgData name="Sumit Patro" userId="a4b4c898-de12-4eec-afbe-c0ada4c52aef" providerId="ADAL" clId="{F43AAEF6-E699-4E25-8E1C-0D5DA5D13211}" dt="2024-01-15T17:03:06.379" v="710" actId="26606"/>
          <ac:picMkLst>
            <pc:docMk/>
            <pc:sldMk cId="2156536731" sldId="263"/>
            <ac:picMk id="1089" creationId="{94AAE3AA-3759-4D28-B0EF-575F25A5146C}"/>
          </ac:picMkLst>
        </pc:picChg>
        <pc:picChg chg="add del">
          <ac:chgData name="Sumit Patro" userId="a4b4c898-de12-4eec-afbe-c0ada4c52aef" providerId="ADAL" clId="{F43AAEF6-E699-4E25-8E1C-0D5DA5D13211}" dt="2024-01-15T17:03:12.118" v="712" actId="26606"/>
          <ac:picMkLst>
            <pc:docMk/>
            <pc:sldMk cId="2156536731" sldId="263"/>
            <ac:picMk id="1093" creationId="{DF19BAF3-7E20-4B9D-B544-BABAEEA1FA75}"/>
          </ac:picMkLst>
        </pc:picChg>
        <pc:picChg chg="add del">
          <ac:chgData name="Sumit Patro" userId="a4b4c898-de12-4eec-afbe-c0ada4c52aef" providerId="ADAL" clId="{F43AAEF6-E699-4E25-8E1C-0D5DA5D13211}" dt="2024-01-15T17:03:12.118" v="712" actId="26606"/>
          <ac:picMkLst>
            <pc:docMk/>
            <pc:sldMk cId="2156536731" sldId="263"/>
            <ac:picMk id="1094" creationId="{950648F4-ABCD-4DF0-8641-76CFB2354721}"/>
          </ac:picMkLst>
        </pc:picChg>
        <pc:picChg chg="add del">
          <ac:chgData name="Sumit Patro" userId="a4b4c898-de12-4eec-afbe-c0ada4c52aef" providerId="ADAL" clId="{F43AAEF6-E699-4E25-8E1C-0D5DA5D13211}" dt="2024-01-15T17:03:12.118" v="712" actId="26606"/>
          <ac:picMkLst>
            <pc:docMk/>
            <pc:sldMk cId="2156536731" sldId="263"/>
            <ac:picMk id="1096" creationId="{CF1EB4BD-9C7E-4AA3-9681-C7EB0DA6250B}"/>
          </ac:picMkLst>
        </pc:picChg>
        <pc:picChg chg="add del">
          <ac:chgData name="Sumit Patro" userId="a4b4c898-de12-4eec-afbe-c0ada4c52aef" providerId="ADAL" clId="{F43AAEF6-E699-4E25-8E1C-0D5DA5D13211}" dt="2024-01-15T17:03:12.118" v="712" actId="26606"/>
          <ac:picMkLst>
            <pc:docMk/>
            <pc:sldMk cId="2156536731" sldId="263"/>
            <ac:picMk id="1097" creationId="{94AAE3AA-3759-4D28-B0EF-575F25A5146C}"/>
          </ac:picMkLst>
        </pc:picChg>
        <pc:picChg chg="add del">
          <ac:chgData name="Sumit Patro" userId="a4b4c898-de12-4eec-afbe-c0ada4c52aef" providerId="ADAL" clId="{F43AAEF6-E699-4E25-8E1C-0D5DA5D13211}" dt="2024-01-15T17:03:17.852" v="714" actId="26606"/>
          <ac:picMkLst>
            <pc:docMk/>
            <pc:sldMk cId="2156536731" sldId="263"/>
            <ac:picMk id="1102" creationId="{DF19BAF3-7E20-4B9D-B544-BABAEEA1FA75}"/>
          </ac:picMkLst>
        </pc:picChg>
        <pc:picChg chg="add del">
          <ac:chgData name="Sumit Patro" userId="a4b4c898-de12-4eec-afbe-c0ada4c52aef" providerId="ADAL" clId="{F43AAEF6-E699-4E25-8E1C-0D5DA5D13211}" dt="2024-01-15T17:03:17.852" v="714" actId="26606"/>
          <ac:picMkLst>
            <pc:docMk/>
            <pc:sldMk cId="2156536731" sldId="263"/>
            <ac:picMk id="1103" creationId="{950648F4-ABCD-4DF0-8641-76CFB2354721}"/>
          </ac:picMkLst>
        </pc:picChg>
        <pc:picChg chg="add del">
          <ac:chgData name="Sumit Patro" userId="a4b4c898-de12-4eec-afbe-c0ada4c52aef" providerId="ADAL" clId="{F43AAEF6-E699-4E25-8E1C-0D5DA5D13211}" dt="2024-01-15T17:03:17.852" v="714" actId="26606"/>
          <ac:picMkLst>
            <pc:docMk/>
            <pc:sldMk cId="2156536731" sldId="263"/>
            <ac:picMk id="1105" creationId="{CF1EB4BD-9C7E-4AA3-9681-C7EB0DA6250B}"/>
          </ac:picMkLst>
        </pc:picChg>
        <pc:picChg chg="add del">
          <ac:chgData name="Sumit Patro" userId="a4b4c898-de12-4eec-afbe-c0ada4c52aef" providerId="ADAL" clId="{F43AAEF6-E699-4E25-8E1C-0D5DA5D13211}" dt="2024-01-15T17:03:17.852" v="714" actId="26606"/>
          <ac:picMkLst>
            <pc:docMk/>
            <pc:sldMk cId="2156536731" sldId="263"/>
            <ac:picMk id="1106" creationId="{94AAE3AA-3759-4D28-B0EF-575F25A5146C}"/>
          </ac:picMkLst>
        </pc:picChg>
        <pc:picChg chg="add del">
          <ac:chgData name="Sumit Patro" userId="a4b4c898-de12-4eec-afbe-c0ada4c52aef" providerId="ADAL" clId="{F43AAEF6-E699-4E25-8E1C-0D5DA5D13211}" dt="2024-01-15T17:03:19.963" v="716" actId="26606"/>
          <ac:picMkLst>
            <pc:docMk/>
            <pc:sldMk cId="2156536731" sldId="263"/>
            <ac:picMk id="1110" creationId="{DF19BAF3-7E20-4B9D-B544-BABAEEA1FA75}"/>
          </ac:picMkLst>
        </pc:picChg>
        <pc:picChg chg="add del">
          <ac:chgData name="Sumit Patro" userId="a4b4c898-de12-4eec-afbe-c0ada4c52aef" providerId="ADAL" clId="{F43AAEF6-E699-4E25-8E1C-0D5DA5D13211}" dt="2024-01-15T17:03:19.963" v="716" actId="26606"/>
          <ac:picMkLst>
            <pc:docMk/>
            <pc:sldMk cId="2156536731" sldId="263"/>
            <ac:picMk id="1111" creationId="{950648F4-ABCD-4DF0-8641-76CFB2354721}"/>
          </ac:picMkLst>
        </pc:picChg>
        <pc:picChg chg="add del">
          <ac:chgData name="Sumit Patro" userId="a4b4c898-de12-4eec-afbe-c0ada4c52aef" providerId="ADAL" clId="{F43AAEF6-E699-4E25-8E1C-0D5DA5D13211}" dt="2024-01-15T17:03:19.963" v="716" actId="26606"/>
          <ac:picMkLst>
            <pc:docMk/>
            <pc:sldMk cId="2156536731" sldId="263"/>
            <ac:picMk id="1113" creationId="{CF1EB4BD-9C7E-4AA3-9681-C7EB0DA6250B}"/>
          </ac:picMkLst>
        </pc:picChg>
        <pc:picChg chg="add del">
          <ac:chgData name="Sumit Patro" userId="a4b4c898-de12-4eec-afbe-c0ada4c52aef" providerId="ADAL" clId="{F43AAEF6-E699-4E25-8E1C-0D5DA5D13211}" dt="2024-01-15T17:03:19.963" v="716" actId="26606"/>
          <ac:picMkLst>
            <pc:docMk/>
            <pc:sldMk cId="2156536731" sldId="263"/>
            <ac:picMk id="1114" creationId="{94AAE3AA-3759-4D28-B0EF-575F25A5146C}"/>
          </ac:picMkLst>
        </pc:picChg>
        <pc:picChg chg="add del">
          <ac:chgData name="Sumit Patro" userId="a4b4c898-de12-4eec-afbe-c0ada4c52aef" providerId="ADAL" clId="{F43AAEF6-E699-4E25-8E1C-0D5DA5D13211}" dt="2024-01-15T17:03:27.638" v="718" actId="26606"/>
          <ac:picMkLst>
            <pc:docMk/>
            <pc:sldMk cId="2156536731" sldId="263"/>
            <ac:picMk id="1118" creationId="{DF19BAF3-7E20-4B9D-B544-BABAEEA1FA75}"/>
          </ac:picMkLst>
        </pc:picChg>
        <pc:picChg chg="add del">
          <ac:chgData name="Sumit Patro" userId="a4b4c898-de12-4eec-afbe-c0ada4c52aef" providerId="ADAL" clId="{F43AAEF6-E699-4E25-8E1C-0D5DA5D13211}" dt="2024-01-15T17:03:27.638" v="718" actId="26606"/>
          <ac:picMkLst>
            <pc:docMk/>
            <pc:sldMk cId="2156536731" sldId="263"/>
            <ac:picMk id="1119" creationId="{950648F4-ABCD-4DF0-8641-76CFB2354721}"/>
          </ac:picMkLst>
        </pc:picChg>
        <pc:picChg chg="add del">
          <ac:chgData name="Sumit Patro" userId="a4b4c898-de12-4eec-afbe-c0ada4c52aef" providerId="ADAL" clId="{F43AAEF6-E699-4E25-8E1C-0D5DA5D13211}" dt="2024-01-15T17:03:27.638" v="718" actId="26606"/>
          <ac:picMkLst>
            <pc:docMk/>
            <pc:sldMk cId="2156536731" sldId="263"/>
            <ac:picMk id="1121" creationId="{CF1EB4BD-9C7E-4AA3-9681-C7EB0DA6250B}"/>
          </ac:picMkLst>
        </pc:picChg>
        <pc:picChg chg="add del">
          <ac:chgData name="Sumit Patro" userId="a4b4c898-de12-4eec-afbe-c0ada4c52aef" providerId="ADAL" clId="{F43AAEF6-E699-4E25-8E1C-0D5DA5D13211}" dt="2024-01-15T17:03:27.638" v="718" actId="26606"/>
          <ac:picMkLst>
            <pc:docMk/>
            <pc:sldMk cId="2156536731" sldId="263"/>
            <ac:picMk id="1122" creationId="{94AAE3AA-3759-4D28-B0EF-575F25A5146C}"/>
          </ac:picMkLst>
        </pc:picChg>
        <pc:picChg chg="add del">
          <ac:chgData name="Sumit Patro" userId="a4b4c898-de12-4eec-afbe-c0ada4c52aef" providerId="ADAL" clId="{F43AAEF6-E699-4E25-8E1C-0D5DA5D13211}" dt="2024-01-15T17:03:30.484" v="720" actId="26606"/>
          <ac:picMkLst>
            <pc:docMk/>
            <pc:sldMk cId="2156536731" sldId="263"/>
            <ac:picMk id="1125" creationId="{DF19BAF3-7E20-4B9D-B544-BABAEEA1FA75}"/>
          </ac:picMkLst>
        </pc:picChg>
        <pc:picChg chg="add del">
          <ac:chgData name="Sumit Patro" userId="a4b4c898-de12-4eec-afbe-c0ada4c52aef" providerId="ADAL" clId="{F43AAEF6-E699-4E25-8E1C-0D5DA5D13211}" dt="2024-01-15T17:03:30.484" v="720" actId="26606"/>
          <ac:picMkLst>
            <pc:docMk/>
            <pc:sldMk cId="2156536731" sldId="263"/>
            <ac:picMk id="1126" creationId="{950648F4-ABCD-4DF0-8641-76CFB2354721}"/>
          </ac:picMkLst>
        </pc:picChg>
        <pc:picChg chg="add del">
          <ac:chgData name="Sumit Patro" userId="a4b4c898-de12-4eec-afbe-c0ada4c52aef" providerId="ADAL" clId="{F43AAEF6-E699-4E25-8E1C-0D5DA5D13211}" dt="2024-01-15T17:03:30.484" v="720" actId="26606"/>
          <ac:picMkLst>
            <pc:docMk/>
            <pc:sldMk cId="2156536731" sldId="263"/>
            <ac:picMk id="1128" creationId="{CF1EB4BD-9C7E-4AA3-9681-C7EB0DA6250B}"/>
          </ac:picMkLst>
        </pc:picChg>
        <pc:picChg chg="add del">
          <ac:chgData name="Sumit Patro" userId="a4b4c898-de12-4eec-afbe-c0ada4c52aef" providerId="ADAL" clId="{F43AAEF6-E699-4E25-8E1C-0D5DA5D13211}" dt="2024-01-15T17:03:30.484" v="720" actId="26606"/>
          <ac:picMkLst>
            <pc:docMk/>
            <pc:sldMk cId="2156536731" sldId="263"/>
            <ac:picMk id="1129" creationId="{94AAE3AA-3759-4D28-B0EF-575F25A5146C}"/>
          </ac:picMkLst>
        </pc:picChg>
        <pc:picChg chg="add del">
          <ac:chgData name="Sumit Patro" userId="a4b4c898-de12-4eec-afbe-c0ada4c52aef" providerId="ADAL" clId="{F43AAEF6-E699-4E25-8E1C-0D5DA5D13211}" dt="2024-01-15T17:03:35.630" v="722" actId="26606"/>
          <ac:picMkLst>
            <pc:docMk/>
            <pc:sldMk cId="2156536731" sldId="263"/>
            <ac:picMk id="1134" creationId="{DF19BAF3-7E20-4B9D-B544-BABAEEA1FA75}"/>
          </ac:picMkLst>
        </pc:picChg>
        <pc:picChg chg="add del">
          <ac:chgData name="Sumit Patro" userId="a4b4c898-de12-4eec-afbe-c0ada4c52aef" providerId="ADAL" clId="{F43AAEF6-E699-4E25-8E1C-0D5DA5D13211}" dt="2024-01-15T17:03:35.630" v="722" actId="26606"/>
          <ac:picMkLst>
            <pc:docMk/>
            <pc:sldMk cId="2156536731" sldId="263"/>
            <ac:picMk id="1135" creationId="{950648F4-ABCD-4DF0-8641-76CFB2354721}"/>
          </ac:picMkLst>
        </pc:picChg>
        <pc:picChg chg="add del">
          <ac:chgData name="Sumit Patro" userId="a4b4c898-de12-4eec-afbe-c0ada4c52aef" providerId="ADAL" clId="{F43AAEF6-E699-4E25-8E1C-0D5DA5D13211}" dt="2024-01-15T17:03:35.630" v="722" actId="26606"/>
          <ac:picMkLst>
            <pc:docMk/>
            <pc:sldMk cId="2156536731" sldId="263"/>
            <ac:picMk id="1137" creationId="{CF1EB4BD-9C7E-4AA3-9681-C7EB0DA6250B}"/>
          </ac:picMkLst>
        </pc:picChg>
        <pc:picChg chg="add del">
          <ac:chgData name="Sumit Patro" userId="a4b4c898-de12-4eec-afbe-c0ada4c52aef" providerId="ADAL" clId="{F43AAEF6-E699-4E25-8E1C-0D5DA5D13211}" dt="2024-01-15T17:03:35.630" v="722" actId="26606"/>
          <ac:picMkLst>
            <pc:docMk/>
            <pc:sldMk cId="2156536731" sldId="263"/>
            <ac:picMk id="1138" creationId="{94AAE3AA-3759-4D28-B0EF-575F25A5146C}"/>
          </ac:picMkLst>
        </pc:picChg>
        <pc:picChg chg="add del">
          <ac:chgData name="Sumit Patro" userId="a4b4c898-de12-4eec-afbe-c0ada4c52aef" providerId="ADAL" clId="{F43AAEF6-E699-4E25-8E1C-0D5DA5D13211}" dt="2024-01-15T17:03:44.704" v="724" actId="26606"/>
          <ac:picMkLst>
            <pc:docMk/>
            <pc:sldMk cId="2156536731" sldId="263"/>
            <ac:picMk id="1141" creationId="{41B68C77-138E-4BF7-A276-BD0C78A4219F}"/>
          </ac:picMkLst>
        </pc:picChg>
        <pc:picChg chg="add del">
          <ac:chgData name="Sumit Patro" userId="a4b4c898-de12-4eec-afbe-c0ada4c52aef" providerId="ADAL" clId="{F43AAEF6-E699-4E25-8E1C-0D5DA5D13211}" dt="2024-01-15T17:03:44.704" v="724" actId="26606"/>
          <ac:picMkLst>
            <pc:docMk/>
            <pc:sldMk cId="2156536731" sldId="263"/>
            <ac:picMk id="1142" creationId="{7C268552-D473-46ED-B1B8-422042C4DEF1}"/>
          </ac:picMkLst>
        </pc:picChg>
        <pc:picChg chg="add del">
          <ac:chgData name="Sumit Patro" userId="a4b4c898-de12-4eec-afbe-c0ada4c52aef" providerId="ADAL" clId="{F43AAEF6-E699-4E25-8E1C-0D5DA5D13211}" dt="2024-01-15T17:03:44.704" v="724" actId="26606"/>
          <ac:picMkLst>
            <pc:docMk/>
            <pc:sldMk cId="2156536731" sldId="263"/>
            <ac:picMk id="1144" creationId="{B9238B3E-24AA-439A-B527-6C5DF6D72145}"/>
          </ac:picMkLst>
        </pc:picChg>
        <pc:picChg chg="add del">
          <ac:chgData name="Sumit Patro" userId="a4b4c898-de12-4eec-afbe-c0ada4c52aef" providerId="ADAL" clId="{F43AAEF6-E699-4E25-8E1C-0D5DA5D13211}" dt="2024-01-15T17:03:44.704" v="724" actId="26606"/>
          <ac:picMkLst>
            <pc:docMk/>
            <pc:sldMk cId="2156536731" sldId="263"/>
            <ac:picMk id="1145" creationId="{69F01145-BEA3-4CBF-AA21-10077B948CA8}"/>
          </ac:picMkLst>
        </pc:picChg>
        <pc:picChg chg="add del">
          <ac:chgData name="Sumit Patro" userId="a4b4c898-de12-4eec-afbe-c0ada4c52aef" providerId="ADAL" clId="{F43AAEF6-E699-4E25-8E1C-0D5DA5D13211}" dt="2024-01-15T17:05:00.783" v="726" actId="26606"/>
          <ac:picMkLst>
            <pc:docMk/>
            <pc:sldMk cId="2156536731" sldId="263"/>
            <ac:picMk id="1151" creationId="{41B68C77-138E-4BF7-A276-BD0C78A4219F}"/>
          </ac:picMkLst>
        </pc:picChg>
        <pc:picChg chg="add del">
          <ac:chgData name="Sumit Patro" userId="a4b4c898-de12-4eec-afbe-c0ada4c52aef" providerId="ADAL" clId="{F43AAEF6-E699-4E25-8E1C-0D5DA5D13211}" dt="2024-01-15T17:05:00.783" v="726" actId="26606"/>
          <ac:picMkLst>
            <pc:docMk/>
            <pc:sldMk cId="2156536731" sldId="263"/>
            <ac:picMk id="1152" creationId="{7C268552-D473-46ED-B1B8-422042C4DEF1}"/>
          </ac:picMkLst>
        </pc:picChg>
        <pc:picChg chg="add del">
          <ac:chgData name="Sumit Patro" userId="a4b4c898-de12-4eec-afbe-c0ada4c52aef" providerId="ADAL" clId="{F43AAEF6-E699-4E25-8E1C-0D5DA5D13211}" dt="2024-01-15T17:05:00.783" v="726" actId="26606"/>
          <ac:picMkLst>
            <pc:docMk/>
            <pc:sldMk cId="2156536731" sldId="263"/>
            <ac:picMk id="1154" creationId="{B9238B3E-24AA-439A-B527-6C5DF6D72145}"/>
          </ac:picMkLst>
        </pc:picChg>
        <pc:picChg chg="add del">
          <ac:chgData name="Sumit Patro" userId="a4b4c898-de12-4eec-afbe-c0ada4c52aef" providerId="ADAL" clId="{F43AAEF6-E699-4E25-8E1C-0D5DA5D13211}" dt="2024-01-15T17:05:00.783" v="726" actId="26606"/>
          <ac:picMkLst>
            <pc:docMk/>
            <pc:sldMk cId="2156536731" sldId="263"/>
            <ac:picMk id="1155" creationId="{69F01145-BEA3-4CBF-AA21-10077B948CA8}"/>
          </ac:picMkLst>
        </pc:picChg>
        <pc:picChg chg="add del">
          <ac:chgData name="Sumit Patro" userId="a4b4c898-de12-4eec-afbe-c0ada4c52aef" providerId="ADAL" clId="{F43AAEF6-E699-4E25-8E1C-0D5DA5D13211}" dt="2024-01-15T17:05:03.976" v="728" actId="26606"/>
          <ac:picMkLst>
            <pc:docMk/>
            <pc:sldMk cId="2156536731" sldId="263"/>
            <ac:picMk id="1158" creationId="{DF19BAF3-7E20-4B9D-B544-BABAEEA1FA75}"/>
          </ac:picMkLst>
        </pc:picChg>
        <pc:picChg chg="add del">
          <ac:chgData name="Sumit Patro" userId="a4b4c898-de12-4eec-afbe-c0ada4c52aef" providerId="ADAL" clId="{F43AAEF6-E699-4E25-8E1C-0D5DA5D13211}" dt="2024-01-15T17:05:03.976" v="728" actId="26606"/>
          <ac:picMkLst>
            <pc:docMk/>
            <pc:sldMk cId="2156536731" sldId="263"/>
            <ac:picMk id="1159" creationId="{950648F4-ABCD-4DF0-8641-76CFB2354721}"/>
          </ac:picMkLst>
        </pc:picChg>
        <pc:picChg chg="add del">
          <ac:chgData name="Sumit Patro" userId="a4b4c898-de12-4eec-afbe-c0ada4c52aef" providerId="ADAL" clId="{F43AAEF6-E699-4E25-8E1C-0D5DA5D13211}" dt="2024-01-15T17:05:03.976" v="728" actId="26606"/>
          <ac:picMkLst>
            <pc:docMk/>
            <pc:sldMk cId="2156536731" sldId="263"/>
            <ac:picMk id="1161" creationId="{CF1EB4BD-9C7E-4AA3-9681-C7EB0DA6250B}"/>
          </ac:picMkLst>
        </pc:picChg>
        <pc:picChg chg="add del">
          <ac:chgData name="Sumit Patro" userId="a4b4c898-de12-4eec-afbe-c0ada4c52aef" providerId="ADAL" clId="{F43AAEF6-E699-4E25-8E1C-0D5DA5D13211}" dt="2024-01-15T17:05:03.976" v="728" actId="26606"/>
          <ac:picMkLst>
            <pc:docMk/>
            <pc:sldMk cId="2156536731" sldId="263"/>
            <ac:picMk id="1162" creationId="{94AAE3AA-3759-4D28-B0EF-575F25A5146C}"/>
          </ac:picMkLst>
        </pc:picChg>
        <pc:picChg chg="add del">
          <ac:chgData name="Sumit Patro" userId="a4b4c898-de12-4eec-afbe-c0ada4c52aef" providerId="ADAL" clId="{F43AAEF6-E699-4E25-8E1C-0D5DA5D13211}" dt="2024-01-15T17:18:45.561" v="889"/>
          <ac:picMkLst>
            <pc:docMk/>
            <pc:sldMk cId="2156536731" sldId="263"/>
            <ac:picMk id="1166" creationId="{41B68C77-138E-4BF7-A276-BD0C78A4219F}"/>
          </ac:picMkLst>
        </pc:picChg>
        <pc:picChg chg="add del">
          <ac:chgData name="Sumit Patro" userId="a4b4c898-de12-4eec-afbe-c0ada4c52aef" providerId="ADAL" clId="{F43AAEF6-E699-4E25-8E1C-0D5DA5D13211}" dt="2024-01-15T17:18:45.561" v="889"/>
          <ac:picMkLst>
            <pc:docMk/>
            <pc:sldMk cId="2156536731" sldId="263"/>
            <ac:picMk id="1167" creationId="{7C268552-D473-46ED-B1B8-422042C4DEF1}"/>
          </ac:picMkLst>
        </pc:picChg>
        <pc:picChg chg="add del">
          <ac:chgData name="Sumit Patro" userId="a4b4c898-de12-4eec-afbe-c0ada4c52aef" providerId="ADAL" clId="{F43AAEF6-E699-4E25-8E1C-0D5DA5D13211}" dt="2024-01-15T17:18:45.561" v="889"/>
          <ac:picMkLst>
            <pc:docMk/>
            <pc:sldMk cId="2156536731" sldId="263"/>
            <ac:picMk id="1169" creationId="{B9238B3E-24AA-439A-B527-6C5DF6D72145}"/>
          </ac:picMkLst>
        </pc:picChg>
        <pc:picChg chg="add del">
          <ac:chgData name="Sumit Patro" userId="a4b4c898-de12-4eec-afbe-c0ada4c52aef" providerId="ADAL" clId="{F43AAEF6-E699-4E25-8E1C-0D5DA5D13211}" dt="2024-01-15T17:18:45.561" v="889"/>
          <ac:picMkLst>
            <pc:docMk/>
            <pc:sldMk cId="2156536731" sldId="263"/>
            <ac:picMk id="1170" creationId="{69F01145-BEA3-4CBF-AA21-10077B948CA8}"/>
          </ac:picMkLst>
        </pc:picChg>
      </pc:sldChg>
      <pc:sldChg chg="addSp delSp modSp add del mod setBg setClrOvrMap">
        <pc:chgData name="Sumit Patro" userId="a4b4c898-de12-4eec-afbe-c0ada4c52aef" providerId="ADAL" clId="{F43AAEF6-E699-4E25-8E1C-0D5DA5D13211}" dt="2024-01-15T17:08:01.322" v="765" actId="47"/>
        <pc:sldMkLst>
          <pc:docMk/>
          <pc:sldMk cId="514789389" sldId="264"/>
        </pc:sldMkLst>
        <pc:spChg chg="add del">
          <ac:chgData name="Sumit Patro" userId="a4b4c898-de12-4eec-afbe-c0ada4c52aef" providerId="ADAL" clId="{F43AAEF6-E699-4E25-8E1C-0D5DA5D13211}" dt="2024-01-15T17:07:10.080" v="757" actId="26606"/>
          <ac:spMkLst>
            <pc:docMk/>
            <pc:sldMk cId="514789389" sldId="264"/>
            <ac:spMk id="2059" creationId="{4AC0CD9D-7610-4620-93B4-798CCD9AB581}"/>
          </ac:spMkLst>
        </pc:spChg>
        <pc:spChg chg="add del">
          <ac:chgData name="Sumit Patro" userId="a4b4c898-de12-4eec-afbe-c0ada4c52aef" providerId="ADAL" clId="{F43AAEF6-E699-4E25-8E1C-0D5DA5D13211}" dt="2024-01-15T17:07:10.080" v="757" actId="26606"/>
          <ac:spMkLst>
            <pc:docMk/>
            <pc:sldMk cId="514789389" sldId="264"/>
            <ac:spMk id="2065" creationId="{DE4D62F9-188E-4530-84C2-24BDEE4BEB82}"/>
          </ac:spMkLst>
        </pc:spChg>
        <pc:spChg chg="add">
          <ac:chgData name="Sumit Patro" userId="a4b4c898-de12-4eec-afbe-c0ada4c52aef" providerId="ADAL" clId="{F43AAEF6-E699-4E25-8E1C-0D5DA5D13211}" dt="2024-01-15T17:07:10.121" v="758" actId="26606"/>
          <ac:spMkLst>
            <pc:docMk/>
            <pc:sldMk cId="514789389" sldId="264"/>
            <ac:spMk id="2067" creationId="{D67CA421-FA2B-47ED-A101-F8BBEBB2976B}"/>
          </ac:spMkLst>
        </pc:spChg>
        <pc:spChg chg="add">
          <ac:chgData name="Sumit Patro" userId="a4b4c898-de12-4eec-afbe-c0ada4c52aef" providerId="ADAL" clId="{F43AAEF6-E699-4E25-8E1C-0D5DA5D13211}" dt="2024-01-15T17:07:10.121" v="758" actId="26606"/>
          <ac:spMkLst>
            <pc:docMk/>
            <pc:sldMk cId="514789389" sldId="264"/>
            <ac:spMk id="2069" creationId="{12425D82-CD5E-45A4-9542-70951E59F2D1}"/>
          </ac:spMkLst>
        </pc:spChg>
        <pc:spChg chg="add">
          <ac:chgData name="Sumit Patro" userId="a4b4c898-de12-4eec-afbe-c0ada4c52aef" providerId="ADAL" clId="{F43AAEF6-E699-4E25-8E1C-0D5DA5D13211}" dt="2024-01-15T17:07:10.121" v="758" actId="26606"/>
          <ac:spMkLst>
            <pc:docMk/>
            <pc:sldMk cId="514789389" sldId="264"/>
            <ac:spMk id="2071" creationId="{221DB897-A621-4D5F-AC81-91199AC4370E}"/>
          </ac:spMkLst>
        </pc:spChg>
        <pc:spChg chg="add">
          <ac:chgData name="Sumit Patro" userId="a4b4c898-de12-4eec-afbe-c0ada4c52aef" providerId="ADAL" clId="{F43AAEF6-E699-4E25-8E1C-0D5DA5D13211}" dt="2024-01-15T17:07:10.121" v="758" actId="26606"/>
          <ac:spMkLst>
            <pc:docMk/>
            <pc:sldMk cId="514789389" sldId="264"/>
            <ac:spMk id="2072" creationId="{4AC0CD9D-7610-4620-93B4-798CCD9AB581}"/>
          </ac:spMkLst>
        </pc:spChg>
        <pc:spChg chg="add">
          <ac:chgData name="Sumit Patro" userId="a4b4c898-de12-4eec-afbe-c0ada4c52aef" providerId="ADAL" clId="{F43AAEF6-E699-4E25-8E1C-0D5DA5D13211}" dt="2024-01-15T17:07:10.121" v="758" actId="26606"/>
          <ac:spMkLst>
            <pc:docMk/>
            <pc:sldMk cId="514789389" sldId="264"/>
            <ac:spMk id="2075" creationId="{DE4D62F9-188E-4530-84C2-24BDEE4BEB82}"/>
          </ac:spMkLst>
        </pc:spChg>
        <pc:picChg chg="add mod">
          <ac:chgData name="Sumit Patro" userId="a4b4c898-de12-4eec-afbe-c0ada4c52aef" providerId="ADAL" clId="{F43AAEF6-E699-4E25-8E1C-0D5DA5D13211}" dt="2024-01-15T17:07:10.121" v="758" actId="26606"/>
          <ac:picMkLst>
            <pc:docMk/>
            <pc:sldMk cId="514789389" sldId="264"/>
            <ac:picMk id="2050" creationId="{5D80CF3C-52BD-830E-A3DE-E0DD2B8EA631}"/>
          </ac:picMkLst>
        </pc:picChg>
        <pc:picChg chg="add del">
          <ac:chgData name="Sumit Patro" userId="a4b4c898-de12-4eec-afbe-c0ada4c52aef" providerId="ADAL" clId="{F43AAEF6-E699-4E25-8E1C-0D5DA5D13211}" dt="2024-01-15T17:07:10.080" v="757" actId="26606"/>
          <ac:picMkLst>
            <pc:docMk/>
            <pc:sldMk cId="514789389" sldId="264"/>
            <ac:picMk id="2055" creationId="{41B68C77-138E-4BF7-A276-BD0C78A4219F}"/>
          </ac:picMkLst>
        </pc:picChg>
        <pc:picChg chg="add del">
          <ac:chgData name="Sumit Patro" userId="a4b4c898-de12-4eec-afbe-c0ada4c52aef" providerId="ADAL" clId="{F43AAEF6-E699-4E25-8E1C-0D5DA5D13211}" dt="2024-01-15T17:07:10.080" v="757" actId="26606"/>
          <ac:picMkLst>
            <pc:docMk/>
            <pc:sldMk cId="514789389" sldId="264"/>
            <ac:picMk id="2057" creationId="{7C268552-D473-46ED-B1B8-422042C4DEF1}"/>
          </ac:picMkLst>
        </pc:picChg>
        <pc:picChg chg="add del">
          <ac:chgData name="Sumit Patro" userId="a4b4c898-de12-4eec-afbe-c0ada4c52aef" providerId="ADAL" clId="{F43AAEF6-E699-4E25-8E1C-0D5DA5D13211}" dt="2024-01-15T17:07:10.080" v="757" actId="26606"/>
          <ac:picMkLst>
            <pc:docMk/>
            <pc:sldMk cId="514789389" sldId="264"/>
            <ac:picMk id="2061" creationId="{B9238B3E-24AA-439A-B527-6C5DF6D72145}"/>
          </ac:picMkLst>
        </pc:picChg>
        <pc:picChg chg="add del">
          <ac:chgData name="Sumit Patro" userId="a4b4c898-de12-4eec-afbe-c0ada4c52aef" providerId="ADAL" clId="{F43AAEF6-E699-4E25-8E1C-0D5DA5D13211}" dt="2024-01-15T17:07:10.080" v="757" actId="26606"/>
          <ac:picMkLst>
            <pc:docMk/>
            <pc:sldMk cId="514789389" sldId="264"/>
            <ac:picMk id="2063" creationId="{69F01145-BEA3-4CBF-AA21-10077B948CA8}"/>
          </ac:picMkLst>
        </pc:picChg>
        <pc:picChg chg="add">
          <ac:chgData name="Sumit Patro" userId="a4b4c898-de12-4eec-afbe-c0ada4c52aef" providerId="ADAL" clId="{F43AAEF6-E699-4E25-8E1C-0D5DA5D13211}" dt="2024-01-15T17:07:10.121" v="758" actId="26606"/>
          <ac:picMkLst>
            <pc:docMk/>
            <pc:sldMk cId="514789389" sldId="264"/>
            <ac:picMk id="2068" creationId="{41B68C77-138E-4BF7-A276-BD0C78A4219F}"/>
          </ac:picMkLst>
        </pc:picChg>
        <pc:picChg chg="add">
          <ac:chgData name="Sumit Patro" userId="a4b4c898-de12-4eec-afbe-c0ada4c52aef" providerId="ADAL" clId="{F43AAEF6-E699-4E25-8E1C-0D5DA5D13211}" dt="2024-01-15T17:07:10.121" v="758" actId="26606"/>
          <ac:picMkLst>
            <pc:docMk/>
            <pc:sldMk cId="514789389" sldId="264"/>
            <ac:picMk id="2070" creationId="{7C268552-D473-46ED-B1B8-422042C4DEF1}"/>
          </ac:picMkLst>
        </pc:picChg>
        <pc:picChg chg="add">
          <ac:chgData name="Sumit Patro" userId="a4b4c898-de12-4eec-afbe-c0ada4c52aef" providerId="ADAL" clId="{F43AAEF6-E699-4E25-8E1C-0D5DA5D13211}" dt="2024-01-15T17:07:10.121" v="758" actId="26606"/>
          <ac:picMkLst>
            <pc:docMk/>
            <pc:sldMk cId="514789389" sldId="264"/>
            <ac:picMk id="2073" creationId="{B9238B3E-24AA-439A-B527-6C5DF6D72145}"/>
          </ac:picMkLst>
        </pc:picChg>
        <pc:picChg chg="add">
          <ac:chgData name="Sumit Patro" userId="a4b4c898-de12-4eec-afbe-c0ada4c52aef" providerId="ADAL" clId="{F43AAEF6-E699-4E25-8E1C-0D5DA5D13211}" dt="2024-01-15T17:07:10.121" v="758" actId="26606"/>
          <ac:picMkLst>
            <pc:docMk/>
            <pc:sldMk cId="514789389" sldId="264"/>
            <ac:picMk id="2074" creationId="{69F01145-BEA3-4CBF-AA21-10077B948CA8}"/>
          </ac:picMkLst>
        </pc:picChg>
      </pc:sldChg>
      <pc:sldChg chg="modSp new add del mod ord">
        <pc:chgData name="Sumit Patro" userId="a4b4c898-de12-4eec-afbe-c0ada4c52aef" providerId="ADAL" clId="{F43AAEF6-E699-4E25-8E1C-0D5DA5D13211}" dt="2024-01-15T16:56:38.907" v="698" actId="14100"/>
        <pc:sldMkLst>
          <pc:docMk/>
          <pc:sldMk cId="953328104" sldId="265"/>
        </pc:sldMkLst>
        <pc:spChg chg="mod">
          <ac:chgData name="Sumit Patro" userId="a4b4c898-de12-4eec-afbe-c0ada4c52aef" providerId="ADAL" clId="{F43AAEF6-E699-4E25-8E1C-0D5DA5D13211}" dt="2024-01-15T16:17:12.581" v="544" actId="255"/>
          <ac:spMkLst>
            <pc:docMk/>
            <pc:sldMk cId="953328104" sldId="265"/>
            <ac:spMk id="2" creationId="{74EA5029-3742-ED40-9417-7D39EA33070E}"/>
          </ac:spMkLst>
        </pc:spChg>
        <pc:spChg chg="mod">
          <ac:chgData name="Sumit Patro" userId="a4b4c898-de12-4eec-afbe-c0ada4c52aef" providerId="ADAL" clId="{F43AAEF6-E699-4E25-8E1C-0D5DA5D13211}" dt="2024-01-15T16:56:38.907" v="698" actId="14100"/>
          <ac:spMkLst>
            <pc:docMk/>
            <pc:sldMk cId="953328104" sldId="265"/>
            <ac:spMk id="3" creationId="{B67E443B-1130-C666-E469-5B13B7351857}"/>
          </ac:spMkLst>
        </pc:spChg>
        <pc:spChg chg="mod">
          <ac:chgData name="Sumit Patro" userId="a4b4c898-de12-4eec-afbe-c0ada4c52aef" providerId="ADAL" clId="{F43AAEF6-E699-4E25-8E1C-0D5DA5D13211}" dt="2024-01-15T16:56:33.481" v="697" actId="14100"/>
          <ac:spMkLst>
            <pc:docMk/>
            <pc:sldMk cId="953328104" sldId="265"/>
            <ac:spMk id="4" creationId="{2B5B8F5C-D34F-7A0A-C72B-619415AA13FE}"/>
          </ac:spMkLst>
        </pc:spChg>
      </pc:sldChg>
      <pc:sldChg chg="addSp modSp add mod">
        <pc:chgData name="Sumit Patro" userId="a4b4c898-de12-4eec-afbe-c0ada4c52aef" providerId="ADAL" clId="{F43AAEF6-E699-4E25-8E1C-0D5DA5D13211}" dt="2024-01-15T16:19:28.675" v="577" actId="2711"/>
        <pc:sldMkLst>
          <pc:docMk/>
          <pc:sldMk cId="3297341991" sldId="266"/>
        </pc:sldMkLst>
        <pc:spChg chg="mod">
          <ac:chgData name="Sumit Patro" userId="a4b4c898-de12-4eec-afbe-c0ada4c52aef" providerId="ADAL" clId="{F43AAEF6-E699-4E25-8E1C-0D5DA5D13211}" dt="2024-01-15T16:18:09.163" v="551" actId="20577"/>
          <ac:spMkLst>
            <pc:docMk/>
            <pc:sldMk cId="3297341991" sldId="266"/>
            <ac:spMk id="2" creationId="{74EA5029-3742-ED40-9417-7D39EA33070E}"/>
          </ac:spMkLst>
        </pc:spChg>
        <pc:spChg chg="mod">
          <ac:chgData name="Sumit Patro" userId="a4b4c898-de12-4eec-afbe-c0ada4c52aef" providerId="ADAL" clId="{F43AAEF6-E699-4E25-8E1C-0D5DA5D13211}" dt="2024-01-15T16:19:22.434" v="576" actId="2711"/>
          <ac:spMkLst>
            <pc:docMk/>
            <pc:sldMk cId="3297341991" sldId="266"/>
            <ac:spMk id="3" creationId="{B67E443B-1130-C666-E469-5B13B7351857}"/>
          </ac:spMkLst>
        </pc:spChg>
        <pc:spChg chg="mod">
          <ac:chgData name="Sumit Patro" userId="a4b4c898-de12-4eec-afbe-c0ada4c52aef" providerId="ADAL" clId="{F43AAEF6-E699-4E25-8E1C-0D5DA5D13211}" dt="2024-01-15T16:19:28.675" v="577" actId="2711"/>
          <ac:spMkLst>
            <pc:docMk/>
            <pc:sldMk cId="3297341991" sldId="266"/>
            <ac:spMk id="4" creationId="{2B5B8F5C-D34F-7A0A-C72B-619415AA13FE}"/>
          </ac:spMkLst>
        </pc:spChg>
        <pc:spChg chg="add mod">
          <ac:chgData name="Sumit Patro" userId="a4b4c898-de12-4eec-afbe-c0ada4c52aef" providerId="ADAL" clId="{F43AAEF6-E699-4E25-8E1C-0D5DA5D13211}" dt="2024-01-15T16:18:17.034" v="555" actId="255"/>
          <ac:spMkLst>
            <pc:docMk/>
            <pc:sldMk cId="3297341991" sldId="266"/>
            <ac:spMk id="5" creationId="{56CB6B50-3609-0C01-E00B-EA9010F15971}"/>
          </ac:spMkLst>
        </pc:spChg>
        <pc:spChg chg="add mod">
          <ac:chgData name="Sumit Patro" userId="a4b4c898-de12-4eec-afbe-c0ada4c52aef" providerId="ADAL" clId="{F43AAEF6-E699-4E25-8E1C-0D5DA5D13211}" dt="2024-01-15T16:17:51.135" v="548" actId="1076"/>
          <ac:spMkLst>
            <pc:docMk/>
            <pc:sldMk cId="3297341991" sldId="266"/>
            <ac:spMk id="6" creationId="{566FE030-72E5-5B1B-C4B4-891990B174ED}"/>
          </ac:spMkLst>
        </pc:spChg>
      </pc:sldChg>
      <pc:sldChg chg="modSp new del mod">
        <pc:chgData name="Sumit Patro" userId="a4b4c898-de12-4eec-afbe-c0ada4c52aef" providerId="ADAL" clId="{F43AAEF6-E699-4E25-8E1C-0D5DA5D13211}" dt="2024-01-15T16:13:00.189" v="490" actId="47"/>
        <pc:sldMkLst>
          <pc:docMk/>
          <pc:sldMk cId="22736049" sldId="267"/>
        </pc:sldMkLst>
        <pc:spChg chg="mod">
          <ac:chgData name="Sumit Patro" userId="a4b4c898-de12-4eec-afbe-c0ada4c52aef" providerId="ADAL" clId="{F43AAEF6-E699-4E25-8E1C-0D5DA5D13211}" dt="2024-01-15T16:10:03.923" v="450" actId="2711"/>
          <ac:spMkLst>
            <pc:docMk/>
            <pc:sldMk cId="22736049" sldId="267"/>
            <ac:spMk id="2" creationId="{D665E7F3-49F9-9843-DAE0-729EE7868016}"/>
          </ac:spMkLst>
        </pc:spChg>
        <pc:spChg chg="mod">
          <ac:chgData name="Sumit Patro" userId="a4b4c898-de12-4eec-afbe-c0ada4c52aef" providerId="ADAL" clId="{F43AAEF6-E699-4E25-8E1C-0D5DA5D13211}" dt="2024-01-15T16:12:52.837" v="487"/>
          <ac:spMkLst>
            <pc:docMk/>
            <pc:sldMk cId="22736049" sldId="267"/>
            <ac:spMk id="3" creationId="{DB8C54C0-7076-9981-DE0C-E74150AA313D}"/>
          </ac:spMkLst>
        </pc:spChg>
      </pc:sldChg>
      <pc:sldChg chg="modSp new mod">
        <pc:chgData name="Sumit Patro" userId="a4b4c898-de12-4eec-afbe-c0ada4c52aef" providerId="ADAL" clId="{F43AAEF6-E699-4E25-8E1C-0D5DA5D13211}" dt="2024-01-15T16:19:07.478" v="571" actId="255"/>
        <pc:sldMkLst>
          <pc:docMk/>
          <pc:sldMk cId="1063263514" sldId="267"/>
        </pc:sldMkLst>
        <pc:spChg chg="mod">
          <ac:chgData name="Sumit Patro" userId="a4b4c898-de12-4eec-afbe-c0ada4c52aef" providerId="ADAL" clId="{F43AAEF6-E699-4E25-8E1C-0D5DA5D13211}" dt="2024-01-15T16:18:47.915" v="569" actId="255"/>
          <ac:spMkLst>
            <pc:docMk/>
            <pc:sldMk cId="1063263514" sldId="267"/>
            <ac:spMk id="2" creationId="{67D34802-9872-32DC-BAE7-9D154C011761}"/>
          </ac:spMkLst>
        </pc:spChg>
        <pc:spChg chg="mod">
          <ac:chgData name="Sumit Patro" userId="a4b4c898-de12-4eec-afbe-c0ada4c52aef" providerId="ADAL" clId="{F43AAEF6-E699-4E25-8E1C-0D5DA5D13211}" dt="2024-01-15T16:19:07.478" v="571" actId="255"/>
          <ac:spMkLst>
            <pc:docMk/>
            <pc:sldMk cId="1063263514" sldId="267"/>
            <ac:spMk id="3" creationId="{3287F371-2E1B-1DB8-B6C9-2DCDF3BE27BB}"/>
          </ac:spMkLst>
        </pc:spChg>
      </pc:sldChg>
      <pc:sldChg chg="modSp add mod">
        <pc:chgData name="Sumit Patro" userId="a4b4c898-de12-4eec-afbe-c0ada4c52aef" providerId="ADAL" clId="{F43AAEF6-E699-4E25-8E1C-0D5DA5D13211}" dt="2024-01-15T16:23:49.992" v="602" actId="20577"/>
        <pc:sldMkLst>
          <pc:docMk/>
          <pc:sldMk cId="2628445501" sldId="268"/>
        </pc:sldMkLst>
        <pc:spChg chg="mod">
          <ac:chgData name="Sumit Patro" userId="a4b4c898-de12-4eec-afbe-c0ada4c52aef" providerId="ADAL" clId="{F43AAEF6-E699-4E25-8E1C-0D5DA5D13211}" dt="2024-01-15T16:21:08.492" v="590" actId="20577"/>
          <ac:spMkLst>
            <pc:docMk/>
            <pc:sldMk cId="2628445501" sldId="268"/>
            <ac:spMk id="2" creationId="{67D34802-9872-32DC-BAE7-9D154C011761}"/>
          </ac:spMkLst>
        </pc:spChg>
        <pc:spChg chg="mod">
          <ac:chgData name="Sumit Patro" userId="a4b4c898-de12-4eec-afbe-c0ada4c52aef" providerId="ADAL" clId="{F43AAEF6-E699-4E25-8E1C-0D5DA5D13211}" dt="2024-01-15T16:23:49.992" v="602" actId="20577"/>
          <ac:spMkLst>
            <pc:docMk/>
            <pc:sldMk cId="2628445501" sldId="268"/>
            <ac:spMk id="3" creationId="{3287F371-2E1B-1DB8-B6C9-2DCDF3BE27BB}"/>
          </ac:spMkLst>
        </pc:spChg>
      </pc:sldChg>
      <pc:sldChg chg="delSp modSp new add del mod">
        <pc:chgData name="Sumit Patro" userId="a4b4c898-de12-4eec-afbe-c0ada4c52aef" providerId="ADAL" clId="{F43AAEF6-E699-4E25-8E1C-0D5DA5D13211}" dt="2024-01-15T16:13:00.128" v="489" actId="47"/>
        <pc:sldMkLst>
          <pc:docMk/>
          <pc:sldMk cId="3874529459" sldId="268"/>
        </pc:sldMkLst>
        <pc:spChg chg="del">
          <ac:chgData name="Sumit Patro" userId="a4b4c898-de12-4eec-afbe-c0ada4c52aef" providerId="ADAL" clId="{F43AAEF6-E699-4E25-8E1C-0D5DA5D13211}" dt="2024-01-15T16:12:00.963" v="479" actId="478"/>
          <ac:spMkLst>
            <pc:docMk/>
            <pc:sldMk cId="3874529459" sldId="268"/>
            <ac:spMk id="2" creationId="{B5E5B8D5-FBA0-3550-80D6-EE1D7D69C901}"/>
          </ac:spMkLst>
        </pc:spChg>
        <pc:spChg chg="mod">
          <ac:chgData name="Sumit Patro" userId="a4b4c898-de12-4eec-afbe-c0ada4c52aef" providerId="ADAL" clId="{F43AAEF6-E699-4E25-8E1C-0D5DA5D13211}" dt="2024-01-15T16:12:04.888" v="480" actId="14100"/>
          <ac:spMkLst>
            <pc:docMk/>
            <pc:sldMk cId="3874529459" sldId="268"/>
            <ac:spMk id="3" creationId="{39168EAC-EF8D-B66D-73EA-28272B4777F4}"/>
          </ac:spMkLst>
        </pc:spChg>
        <pc:spChg chg="mod">
          <ac:chgData name="Sumit Patro" userId="a4b4c898-de12-4eec-afbe-c0ada4c52aef" providerId="ADAL" clId="{F43AAEF6-E699-4E25-8E1C-0D5DA5D13211}" dt="2024-01-15T16:12:19.920" v="483" actId="14100"/>
          <ac:spMkLst>
            <pc:docMk/>
            <pc:sldMk cId="3874529459" sldId="268"/>
            <ac:spMk id="4" creationId="{748869E1-B97E-3481-69AF-52386F85D173}"/>
          </ac:spMkLst>
        </pc:spChg>
      </pc:sldChg>
      <pc:sldChg chg="addSp delSp modSp new del mod">
        <pc:chgData name="Sumit Patro" userId="a4b4c898-de12-4eec-afbe-c0ada4c52aef" providerId="ADAL" clId="{F43AAEF6-E699-4E25-8E1C-0D5DA5D13211}" dt="2024-01-15T16:27:55.851" v="690" actId="47"/>
        <pc:sldMkLst>
          <pc:docMk/>
          <pc:sldMk cId="143699717" sldId="269"/>
        </pc:sldMkLst>
        <pc:spChg chg="del">
          <ac:chgData name="Sumit Patro" userId="a4b4c898-de12-4eec-afbe-c0ada4c52aef" providerId="ADAL" clId="{F43AAEF6-E699-4E25-8E1C-0D5DA5D13211}" dt="2024-01-15T16:24:22.431" v="604" actId="478"/>
          <ac:spMkLst>
            <pc:docMk/>
            <pc:sldMk cId="143699717" sldId="269"/>
            <ac:spMk id="2" creationId="{522BB99F-5C1D-35CC-947D-EFBEB048C21F}"/>
          </ac:spMkLst>
        </pc:spChg>
        <pc:spChg chg="mod">
          <ac:chgData name="Sumit Patro" userId="a4b4c898-de12-4eec-afbe-c0ada4c52aef" providerId="ADAL" clId="{F43AAEF6-E699-4E25-8E1C-0D5DA5D13211}" dt="2024-01-15T16:26:09.702" v="662" actId="27636"/>
          <ac:spMkLst>
            <pc:docMk/>
            <pc:sldMk cId="143699717" sldId="269"/>
            <ac:spMk id="3" creationId="{85EC1C5E-D656-4830-53C1-5262D54E03ED}"/>
          </ac:spMkLst>
        </pc:spChg>
        <pc:spChg chg="mod">
          <ac:chgData name="Sumit Patro" userId="a4b4c898-de12-4eec-afbe-c0ada4c52aef" providerId="ADAL" clId="{F43AAEF6-E699-4E25-8E1C-0D5DA5D13211}" dt="2024-01-15T16:27:35.239" v="689"/>
          <ac:spMkLst>
            <pc:docMk/>
            <pc:sldMk cId="143699717" sldId="269"/>
            <ac:spMk id="4" creationId="{311C6288-399E-276B-9C54-99C4FAE91595}"/>
          </ac:spMkLst>
        </pc:spChg>
        <pc:spChg chg="add mod">
          <ac:chgData name="Sumit Patro" userId="a4b4c898-de12-4eec-afbe-c0ada4c52aef" providerId="ADAL" clId="{F43AAEF6-E699-4E25-8E1C-0D5DA5D13211}" dt="2024-01-15T16:27:22.745" v="686" actId="113"/>
          <ac:spMkLst>
            <pc:docMk/>
            <pc:sldMk cId="143699717" sldId="269"/>
            <ac:spMk id="5" creationId="{AACDBC83-48CB-F0E7-8E6A-7EE86F1A2C2D}"/>
          </ac:spMkLst>
        </pc:spChg>
        <pc:spChg chg="add mod">
          <ac:chgData name="Sumit Patro" userId="a4b4c898-de12-4eec-afbe-c0ada4c52aef" providerId="ADAL" clId="{F43AAEF6-E699-4E25-8E1C-0D5DA5D13211}" dt="2024-01-15T16:27:26.955" v="688" actId="113"/>
          <ac:spMkLst>
            <pc:docMk/>
            <pc:sldMk cId="143699717" sldId="269"/>
            <ac:spMk id="6" creationId="{F6135FBA-C240-C489-1BA6-934DB63F6CF5}"/>
          </ac:spMkLst>
        </pc:spChg>
      </pc:sldChg>
      <pc:sldChg chg="add del">
        <pc:chgData name="Sumit Patro" userId="a4b4c898-de12-4eec-afbe-c0ada4c52aef" providerId="ADAL" clId="{F43AAEF6-E699-4E25-8E1C-0D5DA5D13211}" dt="2024-01-15T17:09:31.992" v="782" actId="47"/>
        <pc:sldMkLst>
          <pc:docMk/>
          <pc:sldMk cId="975596311" sldId="269"/>
        </pc:sldMkLst>
      </pc:sldChg>
      <pc:sldChg chg="addSp delSp add del setBg delDesignElem">
        <pc:chgData name="Sumit Patro" userId="a4b4c898-de12-4eec-afbe-c0ada4c52aef" providerId="ADAL" clId="{F43AAEF6-E699-4E25-8E1C-0D5DA5D13211}" dt="2024-01-15T17:09:25.766" v="780" actId="47"/>
        <pc:sldMkLst>
          <pc:docMk/>
          <pc:sldMk cId="1981426725" sldId="269"/>
        </pc:sldMkLst>
        <pc:spChg chg="add del">
          <ac:chgData name="Sumit Patro" userId="a4b4c898-de12-4eec-afbe-c0ada4c52aef" providerId="ADAL" clId="{F43AAEF6-E699-4E25-8E1C-0D5DA5D13211}" dt="2024-01-15T17:08:09.076" v="768"/>
          <ac:spMkLst>
            <pc:docMk/>
            <pc:sldMk cId="1981426725" sldId="269"/>
            <ac:spMk id="2" creationId="{BBA243F4-38E2-E4A4-9C37-4A849F781D39}"/>
          </ac:spMkLst>
        </pc:spChg>
        <pc:spChg chg="add del">
          <ac:chgData name="Sumit Patro" userId="a4b4c898-de12-4eec-afbe-c0ada4c52aef" providerId="ADAL" clId="{F43AAEF6-E699-4E25-8E1C-0D5DA5D13211}" dt="2024-01-15T17:08:11.191" v="770"/>
          <ac:spMkLst>
            <pc:docMk/>
            <pc:sldMk cId="1981426725" sldId="269"/>
            <ac:spMk id="3" creationId="{C2B939D6-1E47-66EE-DFE0-A46992E14AD9}"/>
          </ac:spMkLst>
        </pc:spChg>
        <pc:spChg chg="del">
          <ac:chgData name="Sumit Patro" userId="a4b4c898-de12-4eec-afbe-c0ada4c52aef" providerId="ADAL" clId="{F43AAEF6-E699-4E25-8E1C-0D5DA5D13211}" dt="2024-01-15T17:07:45.407" v="760"/>
          <ac:spMkLst>
            <pc:docMk/>
            <pc:sldMk cId="1981426725" sldId="269"/>
            <ac:spMk id="1168" creationId="{4AC0CD9D-7610-4620-93B4-798CCD9AB581}"/>
          </ac:spMkLst>
        </pc:spChg>
        <pc:spChg chg="del">
          <ac:chgData name="Sumit Patro" userId="a4b4c898-de12-4eec-afbe-c0ada4c52aef" providerId="ADAL" clId="{F43AAEF6-E699-4E25-8E1C-0D5DA5D13211}" dt="2024-01-15T17:07:45.407" v="760"/>
          <ac:spMkLst>
            <pc:docMk/>
            <pc:sldMk cId="1981426725" sldId="269"/>
            <ac:spMk id="1171" creationId="{DE4D62F9-188E-4530-84C2-24BDEE4BEB82}"/>
          </ac:spMkLst>
        </pc:spChg>
        <pc:spChg chg="del">
          <ac:chgData name="Sumit Patro" userId="a4b4c898-de12-4eec-afbe-c0ada4c52aef" providerId="ADAL" clId="{F43AAEF6-E699-4E25-8E1C-0D5DA5D13211}" dt="2024-01-15T17:07:45.407" v="760"/>
          <ac:spMkLst>
            <pc:docMk/>
            <pc:sldMk cId="1981426725" sldId="269"/>
            <ac:spMk id="1172" creationId="{D67CA421-FA2B-47ED-A101-F8BBEBB2976B}"/>
          </ac:spMkLst>
        </pc:spChg>
        <pc:spChg chg="del">
          <ac:chgData name="Sumit Patro" userId="a4b4c898-de12-4eec-afbe-c0ada4c52aef" providerId="ADAL" clId="{F43AAEF6-E699-4E25-8E1C-0D5DA5D13211}" dt="2024-01-15T17:07:45.407" v="760"/>
          <ac:spMkLst>
            <pc:docMk/>
            <pc:sldMk cId="1981426725" sldId="269"/>
            <ac:spMk id="1173" creationId="{12425D82-CD5E-45A4-9542-70951E59F2D1}"/>
          </ac:spMkLst>
        </pc:spChg>
        <pc:spChg chg="del">
          <ac:chgData name="Sumit Patro" userId="a4b4c898-de12-4eec-afbe-c0ada4c52aef" providerId="ADAL" clId="{F43AAEF6-E699-4E25-8E1C-0D5DA5D13211}" dt="2024-01-15T17:07:45.407" v="760"/>
          <ac:spMkLst>
            <pc:docMk/>
            <pc:sldMk cId="1981426725" sldId="269"/>
            <ac:spMk id="1174" creationId="{221DB897-A621-4D5F-AC81-91199AC4370E}"/>
          </ac:spMkLst>
        </pc:spChg>
        <pc:picChg chg="del">
          <ac:chgData name="Sumit Patro" userId="a4b4c898-de12-4eec-afbe-c0ada4c52aef" providerId="ADAL" clId="{F43AAEF6-E699-4E25-8E1C-0D5DA5D13211}" dt="2024-01-15T17:07:54.871" v="761" actId="478"/>
          <ac:picMkLst>
            <pc:docMk/>
            <pc:sldMk cId="1981426725" sldId="269"/>
            <ac:picMk id="1026" creationId="{B5947D1F-C467-E80E-4BCD-F79022A25E54}"/>
          </ac:picMkLst>
        </pc:picChg>
        <pc:picChg chg="del">
          <ac:chgData name="Sumit Patro" userId="a4b4c898-de12-4eec-afbe-c0ada4c52aef" providerId="ADAL" clId="{F43AAEF6-E699-4E25-8E1C-0D5DA5D13211}" dt="2024-01-15T17:07:45.407" v="760"/>
          <ac:picMkLst>
            <pc:docMk/>
            <pc:sldMk cId="1981426725" sldId="269"/>
            <ac:picMk id="1166" creationId="{41B68C77-138E-4BF7-A276-BD0C78A4219F}"/>
          </ac:picMkLst>
        </pc:picChg>
        <pc:picChg chg="del">
          <ac:chgData name="Sumit Patro" userId="a4b4c898-de12-4eec-afbe-c0ada4c52aef" providerId="ADAL" clId="{F43AAEF6-E699-4E25-8E1C-0D5DA5D13211}" dt="2024-01-15T17:07:45.407" v="760"/>
          <ac:picMkLst>
            <pc:docMk/>
            <pc:sldMk cId="1981426725" sldId="269"/>
            <ac:picMk id="1167" creationId="{7C268552-D473-46ED-B1B8-422042C4DEF1}"/>
          </ac:picMkLst>
        </pc:picChg>
        <pc:picChg chg="del">
          <ac:chgData name="Sumit Patro" userId="a4b4c898-de12-4eec-afbe-c0ada4c52aef" providerId="ADAL" clId="{F43AAEF6-E699-4E25-8E1C-0D5DA5D13211}" dt="2024-01-15T17:07:45.407" v="760"/>
          <ac:picMkLst>
            <pc:docMk/>
            <pc:sldMk cId="1981426725" sldId="269"/>
            <ac:picMk id="1169" creationId="{B9238B3E-24AA-439A-B527-6C5DF6D72145}"/>
          </ac:picMkLst>
        </pc:picChg>
        <pc:picChg chg="del">
          <ac:chgData name="Sumit Patro" userId="a4b4c898-de12-4eec-afbe-c0ada4c52aef" providerId="ADAL" clId="{F43AAEF6-E699-4E25-8E1C-0D5DA5D13211}" dt="2024-01-15T17:07:45.407" v="760"/>
          <ac:picMkLst>
            <pc:docMk/>
            <pc:sldMk cId="1981426725" sldId="269"/>
            <ac:picMk id="1170" creationId="{69F01145-BEA3-4CBF-AA21-10077B948CA8}"/>
          </ac:picMkLst>
        </pc:picChg>
      </pc:sldChg>
      <pc:sldChg chg="addSp delSp modSp new del mod setBg">
        <pc:chgData name="Sumit Patro" userId="a4b4c898-de12-4eec-afbe-c0ada4c52aef" providerId="ADAL" clId="{F43AAEF6-E699-4E25-8E1C-0D5DA5D13211}" dt="2024-01-15T17:12:19.667" v="817" actId="47"/>
        <pc:sldMkLst>
          <pc:docMk/>
          <pc:sldMk cId="2044468065" sldId="269"/>
        </pc:sldMkLst>
        <pc:spChg chg="add del">
          <ac:chgData name="Sumit Patro" userId="a4b4c898-de12-4eec-afbe-c0ada4c52aef" providerId="ADAL" clId="{F43AAEF6-E699-4E25-8E1C-0D5DA5D13211}" dt="2024-01-15T17:09:57.100" v="800"/>
          <ac:spMkLst>
            <pc:docMk/>
            <pc:sldMk cId="2044468065" sldId="269"/>
            <ac:spMk id="2" creationId="{054BB080-25F6-7D33-28D3-2362610F8C7E}"/>
          </ac:spMkLst>
        </pc:spChg>
        <pc:spChg chg="add del">
          <ac:chgData name="Sumit Patro" userId="a4b4c898-de12-4eec-afbe-c0ada4c52aef" providerId="ADAL" clId="{F43AAEF6-E699-4E25-8E1C-0D5DA5D13211}" dt="2024-01-15T17:10:01.432" v="802" actId="478"/>
          <ac:spMkLst>
            <pc:docMk/>
            <pc:sldMk cId="2044468065" sldId="269"/>
            <ac:spMk id="3" creationId="{4794E2F8-9305-A524-2721-D643FE316314}"/>
          </ac:spMkLst>
        </pc:spChg>
        <pc:spChg chg="add del">
          <ac:chgData name="Sumit Patro" userId="a4b4c898-de12-4eec-afbe-c0ada4c52aef" providerId="ADAL" clId="{F43AAEF6-E699-4E25-8E1C-0D5DA5D13211}" dt="2024-01-15T17:10:18.056" v="804"/>
          <ac:spMkLst>
            <pc:docMk/>
            <pc:sldMk cId="2044468065" sldId="269"/>
            <ac:spMk id="4" creationId="{8ED6F997-998D-3C95-AA38-1151732140C9}"/>
          </ac:spMkLst>
        </pc:spChg>
        <pc:spChg chg="add del">
          <ac:chgData name="Sumit Patro" userId="a4b4c898-de12-4eec-afbe-c0ada4c52aef" providerId="ADAL" clId="{F43AAEF6-E699-4E25-8E1C-0D5DA5D13211}" dt="2024-01-15T17:10:21.205" v="806"/>
          <ac:spMkLst>
            <pc:docMk/>
            <pc:sldMk cId="2044468065" sldId="269"/>
            <ac:spMk id="5" creationId="{3CC2371F-746F-5570-7615-9DC1DD8B9456}"/>
          </ac:spMkLst>
        </pc:spChg>
        <pc:spChg chg="add">
          <ac:chgData name="Sumit Patro" userId="a4b4c898-de12-4eec-afbe-c0ada4c52aef" providerId="ADAL" clId="{F43AAEF6-E699-4E25-8E1C-0D5DA5D13211}" dt="2024-01-15T17:10:54.199" v="808" actId="26606"/>
          <ac:spMkLst>
            <pc:docMk/>
            <pc:sldMk cId="2044468065" sldId="269"/>
            <ac:spMk id="5131" creationId="{D85D5AA8-773B-469A-8802-9645A4DC9B7D}"/>
          </ac:spMkLst>
        </pc:spChg>
        <pc:spChg chg="add">
          <ac:chgData name="Sumit Patro" userId="a4b4c898-de12-4eec-afbe-c0ada4c52aef" providerId="ADAL" clId="{F43AAEF6-E699-4E25-8E1C-0D5DA5D13211}" dt="2024-01-15T17:10:54.199" v="808" actId="26606"/>
          <ac:spMkLst>
            <pc:docMk/>
            <pc:sldMk cId="2044468065" sldId="269"/>
            <ac:spMk id="5133" creationId="{C75AF42C-C556-454E-B2D3-2C917CB812D5}"/>
          </ac:spMkLst>
        </pc:spChg>
        <pc:picChg chg="add mod">
          <ac:chgData name="Sumit Patro" userId="a4b4c898-de12-4eec-afbe-c0ada4c52aef" providerId="ADAL" clId="{F43AAEF6-E699-4E25-8E1C-0D5DA5D13211}" dt="2024-01-15T17:10:56.898" v="809" actId="14100"/>
          <ac:picMkLst>
            <pc:docMk/>
            <pc:sldMk cId="2044468065" sldId="269"/>
            <ac:picMk id="5126" creationId="{CFA4F3F0-F157-E9D1-F106-5A94E4482D7D}"/>
          </ac:picMkLst>
        </pc:picChg>
      </pc:sldChg>
      <pc:sldChg chg="add del">
        <pc:chgData name="Sumit Patro" userId="a4b4c898-de12-4eec-afbe-c0ada4c52aef" providerId="ADAL" clId="{F43AAEF6-E699-4E25-8E1C-0D5DA5D13211}" dt="2024-01-15T16:20:57.120" v="580"/>
        <pc:sldMkLst>
          <pc:docMk/>
          <pc:sldMk cId="2234830231" sldId="269"/>
        </pc:sldMkLst>
      </pc:sldChg>
      <pc:sldChg chg="addSp delSp modSp add del mod setBg delDesignElem">
        <pc:chgData name="Sumit Patro" userId="a4b4c898-de12-4eec-afbe-c0ada4c52aef" providerId="ADAL" clId="{F43AAEF6-E699-4E25-8E1C-0D5DA5D13211}" dt="2024-01-15T17:09:22.732" v="779" actId="47"/>
        <pc:sldMkLst>
          <pc:docMk/>
          <pc:sldMk cId="1375602255" sldId="270"/>
        </pc:sldMkLst>
        <pc:spChg chg="mod">
          <ac:chgData name="Sumit Patro" userId="a4b4c898-de12-4eec-afbe-c0ada4c52aef" providerId="ADAL" clId="{F43AAEF6-E699-4E25-8E1C-0D5DA5D13211}" dt="2024-01-15T17:09:20.099" v="777" actId="1076"/>
          <ac:spMkLst>
            <pc:docMk/>
            <pc:sldMk cId="1375602255" sldId="270"/>
            <ac:spMk id="4" creationId="{09CE968F-77CD-075A-2717-0DFB67A9A4CC}"/>
          </ac:spMkLst>
        </pc:spChg>
        <pc:spChg chg="del">
          <ac:chgData name="Sumit Patro" userId="a4b4c898-de12-4eec-afbe-c0ada4c52aef" providerId="ADAL" clId="{F43AAEF6-E699-4E25-8E1C-0D5DA5D13211}" dt="2024-01-15T17:08:58.254" v="772"/>
          <ac:spMkLst>
            <pc:docMk/>
            <pc:sldMk cId="1375602255" sldId="270"/>
            <ac:spMk id="1168" creationId="{4AC0CD9D-7610-4620-93B4-798CCD9AB581}"/>
          </ac:spMkLst>
        </pc:spChg>
        <pc:spChg chg="del">
          <ac:chgData name="Sumit Patro" userId="a4b4c898-de12-4eec-afbe-c0ada4c52aef" providerId="ADAL" clId="{F43AAEF6-E699-4E25-8E1C-0D5DA5D13211}" dt="2024-01-15T17:08:58.254" v="772"/>
          <ac:spMkLst>
            <pc:docMk/>
            <pc:sldMk cId="1375602255" sldId="270"/>
            <ac:spMk id="1171" creationId="{DE4D62F9-188E-4530-84C2-24BDEE4BEB82}"/>
          </ac:spMkLst>
        </pc:spChg>
        <pc:spChg chg="del">
          <ac:chgData name="Sumit Patro" userId="a4b4c898-de12-4eec-afbe-c0ada4c52aef" providerId="ADAL" clId="{F43AAEF6-E699-4E25-8E1C-0D5DA5D13211}" dt="2024-01-15T17:08:58.254" v="772"/>
          <ac:spMkLst>
            <pc:docMk/>
            <pc:sldMk cId="1375602255" sldId="270"/>
            <ac:spMk id="1172" creationId="{D67CA421-FA2B-47ED-A101-F8BBEBB2976B}"/>
          </ac:spMkLst>
        </pc:spChg>
        <pc:spChg chg="del">
          <ac:chgData name="Sumit Patro" userId="a4b4c898-de12-4eec-afbe-c0ada4c52aef" providerId="ADAL" clId="{F43AAEF6-E699-4E25-8E1C-0D5DA5D13211}" dt="2024-01-15T17:08:58.254" v="772"/>
          <ac:spMkLst>
            <pc:docMk/>
            <pc:sldMk cId="1375602255" sldId="270"/>
            <ac:spMk id="1173" creationId="{12425D82-CD5E-45A4-9542-70951E59F2D1}"/>
          </ac:spMkLst>
        </pc:spChg>
        <pc:spChg chg="del">
          <ac:chgData name="Sumit Patro" userId="a4b4c898-de12-4eec-afbe-c0ada4c52aef" providerId="ADAL" clId="{F43AAEF6-E699-4E25-8E1C-0D5DA5D13211}" dt="2024-01-15T17:08:58.254" v="772"/>
          <ac:spMkLst>
            <pc:docMk/>
            <pc:sldMk cId="1375602255" sldId="270"/>
            <ac:spMk id="1174" creationId="{221DB897-A621-4D5F-AC81-91199AC4370E}"/>
          </ac:spMkLst>
        </pc:spChg>
        <pc:picChg chg="del">
          <ac:chgData name="Sumit Patro" userId="a4b4c898-de12-4eec-afbe-c0ada4c52aef" providerId="ADAL" clId="{F43AAEF6-E699-4E25-8E1C-0D5DA5D13211}" dt="2024-01-15T17:09:06.297" v="773" actId="478"/>
          <ac:picMkLst>
            <pc:docMk/>
            <pc:sldMk cId="1375602255" sldId="270"/>
            <ac:picMk id="1026" creationId="{B5947D1F-C467-E80E-4BCD-F79022A25E54}"/>
          </ac:picMkLst>
        </pc:picChg>
        <pc:picChg chg="del">
          <ac:chgData name="Sumit Patro" userId="a4b4c898-de12-4eec-afbe-c0ada4c52aef" providerId="ADAL" clId="{F43AAEF6-E699-4E25-8E1C-0D5DA5D13211}" dt="2024-01-15T17:08:58.254" v="772"/>
          <ac:picMkLst>
            <pc:docMk/>
            <pc:sldMk cId="1375602255" sldId="270"/>
            <ac:picMk id="1166" creationId="{41B68C77-138E-4BF7-A276-BD0C78A4219F}"/>
          </ac:picMkLst>
        </pc:picChg>
        <pc:picChg chg="del">
          <ac:chgData name="Sumit Patro" userId="a4b4c898-de12-4eec-afbe-c0ada4c52aef" providerId="ADAL" clId="{F43AAEF6-E699-4E25-8E1C-0D5DA5D13211}" dt="2024-01-15T17:08:58.254" v="772"/>
          <ac:picMkLst>
            <pc:docMk/>
            <pc:sldMk cId="1375602255" sldId="270"/>
            <ac:picMk id="1167" creationId="{7C268552-D473-46ED-B1B8-422042C4DEF1}"/>
          </ac:picMkLst>
        </pc:picChg>
        <pc:picChg chg="del">
          <ac:chgData name="Sumit Patro" userId="a4b4c898-de12-4eec-afbe-c0ada4c52aef" providerId="ADAL" clId="{F43AAEF6-E699-4E25-8E1C-0D5DA5D13211}" dt="2024-01-15T17:08:58.254" v="772"/>
          <ac:picMkLst>
            <pc:docMk/>
            <pc:sldMk cId="1375602255" sldId="270"/>
            <ac:picMk id="1169" creationId="{B9238B3E-24AA-439A-B527-6C5DF6D72145}"/>
          </ac:picMkLst>
        </pc:picChg>
        <pc:picChg chg="del">
          <ac:chgData name="Sumit Patro" userId="a4b4c898-de12-4eec-afbe-c0ada4c52aef" providerId="ADAL" clId="{F43AAEF6-E699-4E25-8E1C-0D5DA5D13211}" dt="2024-01-15T17:08:58.254" v="772"/>
          <ac:picMkLst>
            <pc:docMk/>
            <pc:sldMk cId="1375602255" sldId="270"/>
            <ac:picMk id="1170" creationId="{69F01145-BEA3-4CBF-AA21-10077B948CA8}"/>
          </ac:picMkLst>
        </pc:picChg>
        <pc:picChg chg="add mod">
          <ac:chgData name="Sumit Patro" userId="a4b4c898-de12-4eec-afbe-c0ada4c52aef" providerId="ADAL" clId="{F43AAEF6-E699-4E25-8E1C-0D5DA5D13211}" dt="2024-01-15T17:09:20.571" v="778" actId="1076"/>
          <ac:picMkLst>
            <pc:docMk/>
            <pc:sldMk cId="1375602255" sldId="270"/>
            <ac:picMk id="4098" creationId="{C87A091C-BAE7-F195-389B-4B7FC8F9220D}"/>
          </ac:picMkLst>
        </pc:picChg>
      </pc:sldChg>
      <pc:sldChg chg="addSp modSp add del">
        <pc:chgData name="Sumit Patro" userId="a4b4c898-de12-4eec-afbe-c0ada4c52aef" providerId="ADAL" clId="{F43AAEF6-E699-4E25-8E1C-0D5DA5D13211}" dt="2024-01-15T17:14:42.875" v="830" actId="47"/>
        <pc:sldMkLst>
          <pc:docMk/>
          <pc:sldMk cId="1897653010" sldId="270"/>
        </pc:sldMkLst>
        <pc:picChg chg="add mod">
          <ac:chgData name="Sumit Patro" userId="a4b4c898-de12-4eec-afbe-c0ada4c52aef" providerId="ADAL" clId="{F43AAEF6-E699-4E25-8E1C-0D5DA5D13211}" dt="2024-01-15T17:14:24.070" v="828" actId="1076"/>
          <ac:picMkLst>
            <pc:docMk/>
            <pc:sldMk cId="1897653010" sldId="270"/>
            <ac:picMk id="7170" creationId="{E6D8083B-8EE3-D78B-9941-F4D46297528F}"/>
          </ac:picMkLst>
        </pc:picChg>
      </pc:sldChg>
      <pc:sldChg chg="addSp delSp add del setBg delDesignElem">
        <pc:chgData name="Sumit Patro" userId="a4b4c898-de12-4eec-afbe-c0ada4c52aef" providerId="ADAL" clId="{F43AAEF6-E699-4E25-8E1C-0D5DA5D13211}" dt="2024-01-15T17:07:58.412" v="764"/>
        <pc:sldMkLst>
          <pc:docMk/>
          <pc:sldMk cId="3793024723" sldId="270"/>
        </pc:sldMkLst>
        <pc:spChg chg="add del">
          <ac:chgData name="Sumit Patro" userId="a4b4c898-de12-4eec-afbe-c0ada4c52aef" providerId="ADAL" clId="{F43AAEF6-E699-4E25-8E1C-0D5DA5D13211}" dt="2024-01-15T17:07:58.412" v="764"/>
          <ac:spMkLst>
            <pc:docMk/>
            <pc:sldMk cId="3793024723" sldId="270"/>
            <ac:spMk id="1168" creationId="{4AC0CD9D-7610-4620-93B4-798CCD9AB581}"/>
          </ac:spMkLst>
        </pc:spChg>
        <pc:spChg chg="add del">
          <ac:chgData name="Sumit Patro" userId="a4b4c898-de12-4eec-afbe-c0ada4c52aef" providerId="ADAL" clId="{F43AAEF6-E699-4E25-8E1C-0D5DA5D13211}" dt="2024-01-15T17:07:58.412" v="764"/>
          <ac:spMkLst>
            <pc:docMk/>
            <pc:sldMk cId="3793024723" sldId="270"/>
            <ac:spMk id="1171" creationId="{DE4D62F9-188E-4530-84C2-24BDEE4BEB82}"/>
          </ac:spMkLst>
        </pc:spChg>
        <pc:spChg chg="add del">
          <ac:chgData name="Sumit Patro" userId="a4b4c898-de12-4eec-afbe-c0ada4c52aef" providerId="ADAL" clId="{F43AAEF6-E699-4E25-8E1C-0D5DA5D13211}" dt="2024-01-15T17:07:58.412" v="764"/>
          <ac:spMkLst>
            <pc:docMk/>
            <pc:sldMk cId="3793024723" sldId="270"/>
            <ac:spMk id="1172" creationId="{D67CA421-FA2B-47ED-A101-F8BBEBB2976B}"/>
          </ac:spMkLst>
        </pc:spChg>
        <pc:spChg chg="add del">
          <ac:chgData name="Sumit Patro" userId="a4b4c898-de12-4eec-afbe-c0ada4c52aef" providerId="ADAL" clId="{F43AAEF6-E699-4E25-8E1C-0D5DA5D13211}" dt="2024-01-15T17:07:58.412" v="764"/>
          <ac:spMkLst>
            <pc:docMk/>
            <pc:sldMk cId="3793024723" sldId="270"/>
            <ac:spMk id="1173" creationId="{12425D82-CD5E-45A4-9542-70951E59F2D1}"/>
          </ac:spMkLst>
        </pc:spChg>
        <pc:spChg chg="add del">
          <ac:chgData name="Sumit Patro" userId="a4b4c898-de12-4eec-afbe-c0ada4c52aef" providerId="ADAL" clId="{F43AAEF6-E699-4E25-8E1C-0D5DA5D13211}" dt="2024-01-15T17:07:58.412" v="764"/>
          <ac:spMkLst>
            <pc:docMk/>
            <pc:sldMk cId="3793024723" sldId="270"/>
            <ac:spMk id="1174" creationId="{221DB897-A621-4D5F-AC81-91199AC4370E}"/>
          </ac:spMkLst>
        </pc:spChg>
        <pc:picChg chg="add del">
          <ac:chgData name="Sumit Patro" userId="a4b4c898-de12-4eec-afbe-c0ada4c52aef" providerId="ADAL" clId="{F43AAEF6-E699-4E25-8E1C-0D5DA5D13211}" dt="2024-01-15T17:07:58.412" v="764"/>
          <ac:picMkLst>
            <pc:docMk/>
            <pc:sldMk cId="3793024723" sldId="270"/>
            <ac:picMk id="1166" creationId="{41B68C77-138E-4BF7-A276-BD0C78A4219F}"/>
          </ac:picMkLst>
        </pc:picChg>
        <pc:picChg chg="add del">
          <ac:chgData name="Sumit Patro" userId="a4b4c898-de12-4eec-afbe-c0ada4c52aef" providerId="ADAL" clId="{F43AAEF6-E699-4E25-8E1C-0D5DA5D13211}" dt="2024-01-15T17:07:58.412" v="764"/>
          <ac:picMkLst>
            <pc:docMk/>
            <pc:sldMk cId="3793024723" sldId="270"/>
            <ac:picMk id="1167" creationId="{7C268552-D473-46ED-B1B8-422042C4DEF1}"/>
          </ac:picMkLst>
        </pc:picChg>
        <pc:picChg chg="add del">
          <ac:chgData name="Sumit Patro" userId="a4b4c898-de12-4eec-afbe-c0ada4c52aef" providerId="ADAL" clId="{F43AAEF6-E699-4E25-8E1C-0D5DA5D13211}" dt="2024-01-15T17:07:58.412" v="764"/>
          <ac:picMkLst>
            <pc:docMk/>
            <pc:sldMk cId="3793024723" sldId="270"/>
            <ac:picMk id="1169" creationId="{B9238B3E-24AA-439A-B527-6C5DF6D72145}"/>
          </ac:picMkLst>
        </pc:picChg>
        <pc:picChg chg="add del">
          <ac:chgData name="Sumit Patro" userId="a4b4c898-de12-4eec-afbe-c0ada4c52aef" providerId="ADAL" clId="{F43AAEF6-E699-4E25-8E1C-0D5DA5D13211}" dt="2024-01-15T17:07:58.412" v="764"/>
          <ac:picMkLst>
            <pc:docMk/>
            <pc:sldMk cId="3793024723" sldId="270"/>
            <ac:picMk id="1170" creationId="{69F01145-BEA3-4CBF-AA21-10077B948CA8}"/>
          </ac:picMkLst>
        </pc:picChg>
      </pc:sldChg>
      <pc:sldChg chg="addSp modSp add del">
        <pc:chgData name="Sumit Patro" userId="a4b4c898-de12-4eec-afbe-c0ada4c52aef" providerId="ADAL" clId="{F43AAEF6-E699-4E25-8E1C-0D5DA5D13211}" dt="2024-01-15T17:14:43.105" v="831" actId="47"/>
        <pc:sldMkLst>
          <pc:docMk/>
          <pc:sldMk cId="667308189" sldId="271"/>
        </pc:sldMkLst>
        <pc:picChg chg="add mod">
          <ac:chgData name="Sumit Patro" userId="a4b4c898-de12-4eec-afbe-c0ada4c52aef" providerId="ADAL" clId="{F43AAEF6-E699-4E25-8E1C-0D5DA5D13211}" dt="2024-01-15T17:14:25.619" v="829"/>
          <ac:picMkLst>
            <pc:docMk/>
            <pc:sldMk cId="667308189" sldId="271"/>
            <ac:picMk id="2" creationId="{EA6C6141-F4FC-85A9-C9A9-50BA83A68456}"/>
          </ac:picMkLst>
        </pc:picChg>
      </pc:sldChg>
      <pc:sldChg chg="addSp delSp modSp add del mod setBg">
        <pc:chgData name="Sumit Patro" userId="a4b4c898-de12-4eec-afbe-c0ada4c52aef" providerId="ADAL" clId="{F43AAEF6-E699-4E25-8E1C-0D5DA5D13211}" dt="2024-01-15T17:16:36" v="851" actId="47"/>
        <pc:sldMkLst>
          <pc:docMk/>
          <pc:sldMk cId="3866741883" sldId="272"/>
        </pc:sldMkLst>
        <pc:spChg chg="add del">
          <ac:chgData name="Sumit Patro" userId="a4b4c898-de12-4eec-afbe-c0ada4c52aef" providerId="ADAL" clId="{F43AAEF6-E699-4E25-8E1C-0D5DA5D13211}" dt="2024-01-15T17:15:14.612" v="833"/>
          <ac:spMkLst>
            <pc:docMk/>
            <pc:sldMk cId="3866741883" sldId="272"/>
            <ac:spMk id="2" creationId="{30C743DE-E016-CDCF-48A3-8FF92BF54323}"/>
          </ac:spMkLst>
        </pc:spChg>
        <pc:spChg chg="add del">
          <ac:chgData name="Sumit Patro" userId="a4b4c898-de12-4eec-afbe-c0ada4c52aef" providerId="ADAL" clId="{F43AAEF6-E699-4E25-8E1C-0D5DA5D13211}" dt="2024-01-15T17:15:23.842" v="835"/>
          <ac:spMkLst>
            <pc:docMk/>
            <pc:sldMk cId="3866741883" sldId="272"/>
            <ac:spMk id="3" creationId="{59869BF5-70B6-DA20-5834-8E5E47D5B11F}"/>
          </ac:spMkLst>
        </pc:spChg>
        <pc:spChg chg="add del">
          <ac:chgData name="Sumit Patro" userId="a4b4c898-de12-4eec-afbe-c0ada4c52aef" providerId="ADAL" clId="{F43AAEF6-E699-4E25-8E1C-0D5DA5D13211}" dt="2024-01-15T17:15:26.935" v="837"/>
          <ac:spMkLst>
            <pc:docMk/>
            <pc:sldMk cId="3866741883" sldId="272"/>
            <ac:spMk id="4" creationId="{5412B6A4-0CE9-D882-BBBA-62E3F911CA72}"/>
          </ac:spMkLst>
        </pc:spChg>
        <pc:spChg chg="add del">
          <ac:chgData name="Sumit Patro" userId="a4b4c898-de12-4eec-afbe-c0ada4c52aef" providerId="ADAL" clId="{F43AAEF6-E699-4E25-8E1C-0D5DA5D13211}" dt="2024-01-15T17:15:36.503" v="841"/>
          <ac:spMkLst>
            <pc:docMk/>
            <pc:sldMk cId="3866741883" sldId="272"/>
            <ac:spMk id="5" creationId="{52F90F02-8827-D3C8-CFC4-8E25FB252871}"/>
          </ac:spMkLst>
        </pc:spChg>
        <pc:spChg chg="add del">
          <ac:chgData name="Sumit Patro" userId="a4b4c898-de12-4eec-afbe-c0ada4c52aef" providerId="ADAL" clId="{F43AAEF6-E699-4E25-8E1C-0D5DA5D13211}" dt="2024-01-15T17:16:14.811" v="844" actId="26606"/>
          <ac:spMkLst>
            <pc:docMk/>
            <pc:sldMk cId="3866741883" sldId="272"/>
            <ac:spMk id="8203" creationId="{D85D5AA8-773B-469A-8802-9645A4DC9B7D}"/>
          </ac:spMkLst>
        </pc:spChg>
        <pc:spChg chg="add del">
          <ac:chgData name="Sumit Patro" userId="a4b4c898-de12-4eec-afbe-c0ada4c52aef" providerId="ADAL" clId="{F43AAEF6-E699-4E25-8E1C-0D5DA5D13211}" dt="2024-01-15T17:16:14.811" v="844" actId="26606"/>
          <ac:spMkLst>
            <pc:docMk/>
            <pc:sldMk cId="3866741883" sldId="272"/>
            <ac:spMk id="8205" creationId="{E89ED5F7-8269-4F20-B77F-70D4AA7A975B}"/>
          </ac:spMkLst>
        </pc:spChg>
        <pc:spChg chg="add del">
          <ac:chgData name="Sumit Patro" userId="a4b4c898-de12-4eec-afbe-c0ada4c52aef" providerId="ADAL" clId="{F43AAEF6-E699-4E25-8E1C-0D5DA5D13211}" dt="2024-01-15T17:16:14.811" v="844" actId="26606"/>
          <ac:spMkLst>
            <pc:docMk/>
            <pc:sldMk cId="3866741883" sldId="272"/>
            <ac:spMk id="8207" creationId="{C75AF42C-C556-454E-B2D3-2C917CB812D5}"/>
          </ac:spMkLst>
        </pc:spChg>
        <pc:spChg chg="add">
          <ac:chgData name="Sumit Patro" userId="a4b4c898-de12-4eec-afbe-c0ada4c52aef" providerId="ADAL" clId="{F43AAEF6-E699-4E25-8E1C-0D5DA5D13211}" dt="2024-01-15T17:16:14.865" v="845" actId="26606"/>
          <ac:spMkLst>
            <pc:docMk/>
            <pc:sldMk cId="3866741883" sldId="272"/>
            <ac:spMk id="8209" creationId="{4309F268-A45B-4517-B03F-2774BAEFFBA6}"/>
          </ac:spMkLst>
        </pc:spChg>
        <pc:picChg chg="add mod">
          <ac:chgData name="Sumit Patro" userId="a4b4c898-de12-4eec-afbe-c0ada4c52aef" providerId="ADAL" clId="{F43AAEF6-E699-4E25-8E1C-0D5DA5D13211}" dt="2024-01-15T17:16:17.498" v="846" actId="1076"/>
          <ac:picMkLst>
            <pc:docMk/>
            <pc:sldMk cId="3866741883" sldId="272"/>
            <ac:picMk id="8198" creationId="{9774FE0F-CC78-8EF2-BBB3-1EA9A11271F5}"/>
          </ac:picMkLst>
        </pc:picChg>
      </pc:sldChg>
      <pc:sldChg chg="addSp delSp modSp add del mod setBg">
        <pc:chgData name="Sumit Patro" userId="a4b4c898-de12-4eec-afbe-c0ada4c52aef" providerId="ADAL" clId="{F43AAEF6-E699-4E25-8E1C-0D5DA5D13211}" dt="2024-01-15T17:22:53.385" v="928" actId="47"/>
        <pc:sldMkLst>
          <pc:docMk/>
          <pc:sldMk cId="3324448481" sldId="273"/>
        </pc:sldMkLst>
        <pc:spChg chg="add del">
          <ac:chgData name="Sumit Patro" userId="a4b4c898-de12-4eec-afbe-c0ada4c52aef" providerId="ADAL" clId="{F43AAEF6-E699-4E25-8E1C-0D5DA5D13211}" dt="2024-01-15T17:15:29.942" v="839"/>
          <ac:spMkLst>
            <pc:docMk/>
            <pc:sldMk cId="3324448481" sldId="273"/>
            <ac:spMk id="2" creationId="{E88187A0-6FFC-1056-92E4-E058D5DAC9F2}"/>
          </ac:spMkLst>
        </pc:spChg>
        <pc:spChg chg="add del">
          <ac:chgData name="Sumit Patro" userId="a4b4c898-de12-4eec-afbe-c0ada4c52aef" providerId="ADAL" clId="{F43AAEF6-E699-4E25-8E1C-0D5DA5D13211}" dt="2024-01-15T17:20:07.461" v="903" actId="26606"/>
          <ac:spMkLst>
            <pc:docMk/>
            <pc:sldMk cId="3324448481" sldId="273"/>
            <ac:spMk id="10248" creationId="{D85D5AA8-773B-469A-8802-9645A4DC9B7D}"/>
          </ac:spMkLst>
        </pc:spChg>
        <pc:spChg chg="add del">
          <ac:chgData name="Sumit Patro" userId="a4b4c898-de12-4eec-afbe-c0ada4c52aef" providerId="ADAL" clId="{F43AAEF6-E699-4E25-8E1C-0D5DA5D13211}" dt="2024-01-15T17:20:07.461" v="903" actId="26606"/>
          <ac:spMkLst>
            <pc:docMk/>
            <pc:sldMk cId="3324448481" sldId="273"/>
            <ac:spMk id="10250" creationId="{E89ED5F7-8269-4F20-B77F-70D4AA7A975B}"/>
          </ac:spMkLst>
        </pc:spChg>
        <pc:spChg chg="add del">
          <ac:chgData name="Sumit Patro" userId="a4b4c898-de12-4eec-afbe-c0ada4c52aef" providerId="ADAL" clId="{F43AAEF6-E699-4E25-8E1C-0D5DA5D13211}" dt="2024-01-15T17:20:07.461" v="903" actId="26606"/>
          <ac:spMkLst>
            <pc:docMk/>
            <pc:sldMk cId="3324448481" sldId="273"/>
            <ac:spMk id="10252" creationId="{C75AF42C-C556-454E-B2D3-2C917CB812D5}"/>
          </ac:spMkLst>
        </pc:spChg>
        <pc:spChg chg="add del">
          <ac:chgData name="Sumit Patro" userId="a4b4c898-de12-4eec-afbe-c0ada4c52aef" providerId="ADAL" clId="{F43AAEF6-E699-4E25-8E1C-0D5DA5D13211}" dt="2024-01-15T17:20:00.510" v="900" actId="26606"/>
          <ac:spMkLst>
            <pc:docMk/>
            <pc:sldMk cId="3324448481" sldId="273"/>
            <ac:spMk id="10257" creationId="{4159E445-83D7-4F7C-8B6B-79EDEFA5F788}"/>
          </ac:spMkLst>
        </pc:spChg>
        <pc:spChg chg="add del">
          <ac:chgData name="Sumit Patro" userId="a4b4c898-de12-4eec-afbe-c0ada4c52aef" providerId="ADAL" clId="{F43AAEF6-E699-4E25-8E1C-0D5DA5D13211}" dt="2024-01-15T17:20:00.510" v="900" actId="26606"/>
          <ac:spMkLst>
            <pc:docMk/>
            <pc:sldMk cId="3324448481" sldId="273"/>
            <ac:spMk id="10259" creationId="{E1E43DD8-7DEF-4A83-A303-10947F34B086}"/>
          </ac:spMkLst>
        </pc:spChg>
        <pc:spChg chg="add del">
          <ac:chgData name="Sumit Patro" userId="a4b4c898-de12-4eec-afbe-c0ada4c52aef" providerId="ADAL" clId="{F43AAEF6-E699-4E25-8E1C-0D5DA5D13211}" dt="2024-01-15T17:21:46.900" v="914" actId="26606"/>
          <ac:spMkLst>
            <pc:docMk/>
            <pc:sldMk cId="3324448481" sldId="273"/>
            <ac:spMk id="10261" creationId="{C75AF42C-C556-454E-B2D3-2C917CB812D5}"/>
          </ac:spMkLst>
        </pc:spChg>
        <pc:spChg chg="add del">
          <ac:chgData name="Sumit Patro" userId="a4b4c898-de12-4eec-afbe-c0ada4c52aef" providerId="ADAL" clId="{F43AAEF6-E699-4E25-8E1C-0D5DA5D13211}" dt="2024-01-15T17:20:07.449" v="902" actId="26606"/>
          <ac:spMkLst>
            <pc:docMk/>
            <pc:sldMk cId="3324448481" sldId="273"/>
            <ac:spMk id="10265" creationId="{418B0DB3-4813-4C9E-892A-B627B8E0BDBF}"/>
          </ac:spMkLst>
        </pc:spChg>
        <pc:spChg chg="add del">
          <ac:chgData name="Sumit Patro" userId="a4b4c898-de12-4eec-afbe-c0ada4c52aef" providerId="ADAL" clId="{F43AAEF6-E699-4E25-8E1C-0D5DA5D13211}" dt="2024-01-15T17:21:46.900" v="914" actId="26606"/>
          <ac:spMkLst>
            <pc:docMk/>
            <pc:sldMk cId="3324448481" sldId="273"/>
            <ac:spMk id="10268" creationId="{D85D5AA8-773B-469A-8802-9645A4DC9B7D}"/>
          </ac:spMkLst>
        </pc:spChg>
        <pc:spChg chg="add del">
          <ac:chgData name="Sumit Patro" userId="a4b4c898-de12-4eec-afbe-c0ada4c52aef" providerId="ADAL" clId="{F43AAEF6-E699-4E25-8E1C-0D5DA5D13211}" dt="2024-01-15T17:21:46.900" v="914" actId="26606"/>
          <ac:spMkLst>
            <pc:docMk/>
            <pc:sldMk cId="3324448481" sldId="273"/>
            <ac:spMk id="10269" creationId="{E89ED5F7-8269-4F20-B77F-70D4AA7A975B}"/>
          </ac:spMkLst>
        </pc:spChg>
        <pc:spChg chg="add del">
          <ac:chgData name="Sumit Patro" userId="a4b4c898-de12-4eec-afbe-c0ada4c52aef" providerId="ADAL" clId="{F43AAEF6-E699-4E25-8E1C-0D5DA5D13211}" dt="2024-01-15T17:21:37.358" v="909" actId="26606"/>
          <ac:spMkLst>
            <pc:docMk/>
            <pc:sldMk cId="3324448481" sldId="273"/>
            <ac:spMk id="10274" creationId="{418B0DB3-4813-4C9E-892A-B627B8E0BDBF}"/>
          </ac:spMkLst>
        </pc:spChg>
        <pc:spChg chg="add del">
          <ac:chgData name="Sumit Patro" userId="a4b4c898-de12-4eec-afbe-c0ada4c52aef" providerId="ADAL" clId="{F43AAEF6-E699-4E25-8E1C-0D5DA5D13211}" dt="2024-01-15T17:21:42.855" v="911" actId="26606"/>
          <ac:spMkLst>
            <pc:docMk/>
            <pc:sldMk cId="3324448481" sldId="273"/>
            <ac:spMk id="10283" creationId="{52B1435E-BAB8-43AB-AF6A-C15D437DCB1B}"/>
          </ac:spMkLst>
        </pc:spChg>
        <pc:spChg chg="add del">
          <ac:chgData name="Sumit Patro" userId="a4b4c898-de12-4eec-afbe-c0ada4c52aef" providerId="ADAL" clId="{F43AAEF6-E699-4E25-8E1C-0D5DA5D13211}" dt="2024-01-15T17:21:46.894" v="913" actId="26606"/>
          <ac:spMkLst>
            <pc:docMk/>
            <pc:sldMk cId="3324448481" sldId="273"/>
            <ac:spMk id="10285" creationId="{4159E445-83D7-4F7C-8B6B-79EDEFA5F788}"/>
          </ac:spMkLst>
        </pc:spChg>
        <pc:spChg chg="add del">
          <ac:chgData name="Sumit Patro" userId="a4b4c898-de12-4eec-afbe-c0ada4c52aef" providerId="ADAL" clId="{F43AAEF6-E699-4E25-8E1C-0D5DA5D13211}" dt="2024-01-15T17:21:46.894" v="913" actId="26606"/>
          <ac:spMkLst>
            <pc:docMk/>
            <pc:sldMk cId="3324448481" sldId="273"/>
            <ac:spMk id="10286" creationId="{E1E43DD8-7DEF-4A83-A303-10947F34B086}"/>
          </ac:spMkLst>
        </pc:spChg>
        <pc:spChg chg="add">
          <ac:chgData name="Sumit Patro" userId="a4b4c898-de12-4eec-afbe-c0ada4c52aef" providerId="ADAL" clId="{F43AAEF6-E699-4E25-8E1C-0D5DA5D13211}" dt="2024-01-15T17:21:46.900" v="914" actId="26606"/>
          <ac:spMkLst>
            <pc:docMk/>
            <pc:sldMk cId="3324448481" sldId="273"/>
            <ac:spMk id="10288" creationId="{4309F268-A45B-4517-B03F-2774BAEFFBA6}"/>
          </ac:spMkLst>
        </pc:spChg>
        <pc:grpChg chg="add del">
          <ac:chgData name="Sumit Patro" userId="a4b4c898-de12-4eec-afbe-c0ada4c52aef" providerId="ADAL" clId="{F43AAEF6-E699-4E25-8E1C-0D5DA5D13211}" dt="2024-01-15T17:20:07.449" v="902" actId="26606"/>
          <ac:grpSpMkLst>
            <pc:docMk/>
            <pc:sldMk cId="3324448481" sldId="273"/>
            <ac:grpSpMk id="10266" creationId="{2DD7D40A-8311-4795-B77E-C0099BE71404}"/>
          </ac:grpSpMkLst>
        </pc:grpChg>
        <pc:grpChg chg="add del">
          <ac:chgData name="Sumit Patro" userId="a4b4c898-de12-4eec-afbe-c0ada4c52aef" providerId="ADAL" clId="{F43AAEF6-E699-4E25-8E1C-0D5DA5D13211}" dt="2024-01-15T17:21:37.358" v="909" actId="26606"/>
          <ac:grpSpMkLst>
            <pc:docMk/>
            <pc:sldMk cId="3324448481" sldId="273"/>
            <ac:grpSpMk id="10276" creationId="{2DD7D40A-8311-4795-B77E-C0099BE71404}"/>
          </ac:grpSpMkLst>
        </pc:grpChg>
        <pc:picChg chg="add mod">
          <ac:chgData name="Sumit Patro" userId="a4b4c898-de12-4eec-afbe-c0ada4c52aef" providerId="ADAL" clId="{F43AAEF6-E699-4E25-8E1C-0D5DA5D13211}" dt="2024-01-15T17:22:01.285" v="917" actId="14100"/>
          <ac:picMkLst>
            <pc:docMk/>
            <pc:sldMk cId="3324448481" sldId="273"/>
            <ac:picMk id="10243" creationId="{59BBA772-8D6D-56A9-7334-93A366A37648}"/>
          </ac:picMkLst>
        </pc:picChg>
      </pc:sldChg>
      <pc:sldChg chg="addSp delSp modSp add mod setBg setClrOvrMap">
        <pc:chgData name="Sumit Patro" userId="a4b4c898-de12-4eec-afbe-c0ada4c52aef" providerId="ADAL" clId="{F43AAEF6-E699-4E25-8E1C-0D5DA5D13211}" dt="2024-01-16T05:32:40.842" v="1749" actId="14100"/>
        <pc:sldMkLst>
          <pc:docMk/>
          <pc:sldMk cId="2608368080" sldId="274"/>
        </pc:sldMkLst>
        <pc:spChg chg="add del">
          <ac:chgData name="Sumit Patro" userId="a4b4c898-de12-4eec-afbe-c0ada4c52aef" providerId="ADAL" clId="{F43AAEF6-E699-4E25-8E1C-0D5DA5D13211}" dt="2024-01-15T17:23:14.691" v="938"/>
          <ac:spMkLst>
            <pc:docMk/>
            <pc:sldMk cId="2608368080" sldId="274"/>
            <ac:spMk id="2" creationId="{D34E3DAC-4E50-21EE-2D59-FECFA951A06B}"/>
          </ac:spMkLst>
        </pc:spChg>
        <pc:spChg chg="add del">
          <ac:chgData name="Sumit Patro" userId="a4b4c898-de12-4eec-afbe-c0ada4c52aef" providerId="ADAL" clId="{F43AAEF6-E699-4E25-8E1C-0D5DA5D13211}" dt="2024-01-15T17:23:25.001" v="940" actId="22"/>
          <ac:spMkLst>
            <pc:docMk/>
            <pc:sldMk cId="2608368080" sldId="274"/>
            <ac:spMk id="4" creationId="{E519D503-C8F1-CCB3-38FF-9B5654D21144}"/>
          </ac:spMkLst>
        </pc:spChg>
        <pc:spChg chg="add del">
          <ac:chgData name="Sumit Patro" userId="a4b4c898-de12-4eec-afbe-c0ada4c52aef" providerId="ADAL" clId="{F43AAEF6-E699-4E25-8E1C-0D5DA5D13211}" dt="2024-01-15T17:23:28.940" v="942" actId="22"/>
          <ac:spMkLst>
            <pc:docMk/>
            <pc:sldMk cId="2608368080" sldId="274"/>
            <ac:spMk id="6" creationId="{C16DA9E9-4638-9959-7D68-98A74FFE03DA}"/>
          </ac:spMkLst>
        </pc:spChg>
        <pc:spChg chg="add mod">
          <ac:chgData name="Sumit Patro" userId="a4b4c898-de12-4eec-afbe-c0ada4c52aef" providerId="ADAL" clId="{F43AAEF6-E699-4E25-8E1C-0D5DA5D13211}" dt="2024-01-16T05:27:32.635" v="1720" actId="12"/>
          <ac:spMkLst>
            <pc:docMk/>
            <pc:sldMk cId="2608368080" sldId="274"/>
            <ac:spMk id="7" creationId="{04831FCA-C623-FD1F-24DF-FC2069B76836}"/>
          </ac:spMkLst>
        </pc:spChg>
        <pc:spChg chg="add mod ord">
          <ac:chgData name="Sumit Patro" userId="a4b4c898-de12-4eec-afbe-c0ada4c52aef" providerId="ADAL" clId="{F43AAEF6-E699-4E25-8E1C-0D5DA5D13211}" dt="2024-01-16T05:32:40.842" v="1749" actId="14100"/>
          <ac:spMkLst>
            <pc:docMk/>
            <pc:sldMk cId="2608368080" sldId="274"/>
            <ac:spMk id="8" creationId="{772AAFE8-1B52-7217-112F-81065FCA8A56}"/>
          </ac:spMkLst>
        </pc:spChg>
        <pc:spChg chg="add del">
          <ac:chgData name="Sumit Patro" userId="a4b4c898-de12-4eec-afbe-c0ada4c52aef" providerId="ADAL" clId="{F43AAEF6-E699-4E25-8E1C-0D5DA5D13211}" dt="2024-01-15T17:23:41.903" v="945" actId="26606"/>
          <ac:spMkLst>
            <pc:docMk/>
            <pc:sldMk cId="2608368080" sldId="274"/>
            <ac:spMk id="15368" creationId="{D85D5AA8-773B-469A-8802-9645A4DC9B7D}"/>
          </ac:spMkLst>
        </pc:spChg>
        <pc:spChg chg="add del">
          <ac:chgData name="Sumit Patro" userId="a4b4c898-de12-4eec-afbe-c0ada4c52aef" providerId="ADAL" clId="{F43AAEF6-E699-4E25-8E1C-0D5DA5D13211}" dt="2024-01-15T17:23:41.903" v="945" actId="26606"/>
          <ac:spMkLst>
            <pc:docMk/>
            <pc:sldMk cId="2608368080" sldId="274"/>
            <ac:spMk id="15370" creationId="{E89ED5F7-8269-4F20-B77F-70D4AA7A975B}"/>
          </ac:spMkLst>
        </pc:spChg>
        <pc:spChg chg="add del">
          <ac:chgData name="Sumit Patro" userId="a4b4c898-de12-4eec-afbe-c0ada4c52aef" providerId="ADAL" clId="{F43AAEF6-E699-4E25-8E1C-0D5DA5D13211}" dt="2024-01-15T17:23:41.903" v="945" actId="26606"/>
          <ac:spMkLst>
            <pc:docMk/>
            <pc:sldMk cId="2608368080" sldId="274"/>
            <ac:spMk id="15372" creationId="{C75AF42C-C556-454E-B2D3-2C917CB812D5}"/>
          </ac:spMkLst>
        </pc:spChg>
        <pc:spChg chg="add del">
          <ac:chgData name="Sumit Patro" userId="a4b4c898-de12-4eec-afbe-c0ada4c52aef" providerId="ADAL" clId="{F43AAEF6-E699-4E25-8E1C-0D5DA5D13211}" dt="2024-01-15T17:23:54.293" v="947" actId="26606"/>
          <ac:spMkLst>
            <pc:docMk/>
            <pc:sldMk cId="2608368080" sldId="274"/>
            <ac:spMk id="15376" creationId="{418B0DB3-4813-4C9E-892A-B627B8E0BDBF}"/>
          </ac:spMkLst>
        </pc:spChg>
        <pc:spChg chg="add del">
          <ac:chgData name="Sumit Patro" userId="a4b4c898-de12-4eec-afbe-c0ada4c52aef" providerId="ADAL" clId="{F43AAEF6-E699-4E25-8E1C-0D5DA5D13211}" dt="2024-01-15T17:26:30.913" v="968" actId="26606"/>
          <ac:spMkLst>
            <pc:docMk/>
            <pc:sldMk cId="2608368080" sldId="274"/>
            <ac:spMk id="15380" creationId="{4309F268-A45B-4517-B03F-2774BAEFFBA6}"/>
          </ac:spMkLst>
        </pc:spChg>
        <pc:spChg chg="add del">
          <ac:chgData name="Sumit Patro" userId="a4b4c898-de12-4eec-afbe-c0ada4c52aef" providerId="ADAL" clId="{F43AAEF6-E699-4E25-8E1C-0D5DA5D13211}" dt="2024-01-15T17:27:10.690" v="983" actId="26606"/>
          <ac:spMkLst>
            <pc:docMk/>
            <pc:sldMk cId="2608368080" sldId="274"/>
            <ac:spMk id="15389" creationId="{989BE678-777B-482A-A616-FEDC47B162E5}"/>
          </ac:spMkLst>
        </pc:spChg>
        <pc:spChg chg="add del">
          <ac:chgData name="Sumit Patro" userId="a4b4c898-de12-4eec-afbe-c0ada4c52aef" providerId="ADAL" clId="{F43AAEF6-E699-4E25-8E1C-0D5DA5D13211}" dt="2024-01-15T17:27:10.690" v="983" actId="26606"/>
          <ac:spMkLst>
            <pc:docMk/>
            <pc:sldMk cId="2608368080" sldId="274"/>
            <ac:spMk id="15395" creationId="{D28BE0C3-2102-4820-B88B-A448B1840D14}"/>
          </ac:spMkLst>
        </pc:spChg>
        <pc:spChg chg="add del">
          <ac:chgData name="Sumit Patro" userId="a4b4c898-de12-4eec-afbe-c0ada4c52aef" providerId="ADAL" clId="{F43AAEF6-E699-4E25-8E1C-0D5DA5D13211}" dt="2024-01-16T05:10:43.666" v="1566" actId="26606"/>
          <ac:spMkLst>
            <pc:docMk/>
            <pc:sldMk cId="2608368080" sldId="274"/>
            <ac:spMk id="15404" creationId="{989BE678-777B-482A-A616-FEDC47B162E5}"/>
          </ac:spMkLst>
        </pc:spChg>
        <pc:spChg chg="add del">
          <ac:chgData name="Sumit Patro" userId="a4b4c898-de12-4eec-afbe-c0ada4c52aef" providerId="ADAL" clId="{F43AAEF6-E699-4E25-8E1C-0D5DA5D13211}" dt="2024-01-16T05:10:43.666" v="1566" actId="26606"/>
          <ac:spMkLst>
            <pc:docMk/>
            <pc:sldMk cId="2608368080" sldId="274"/>
            <ac:spMk id="15410" creationId="{D28BE0C3-2102-4820-B88B-A448B1840D14}"/>
          </ac:spMkLst>
        </pc:spChg>
        <pc:spChg chg="add">
          <ac:chgData name="Sumit Patro" userId="a4b4c898-de12-4eec-afbe-c0ada4c52aef" providerId="ADAL" clId="{F43AAEF6-E699-4E25-8E1C-0D5DA5D13211}" dt="2024-01-16T05:10:43.666" v="1566" actId="26606"/>
          <ac:spMkLst>
            <pc:docMk/>
            <pc:sldMk cId="2608368080" sldId="274"/>
            <ac:spMk id="15419" creationId="{4AC0CD9D-7610-4620-93B4-798CCD9AB581}"/>
          </ac:spMkLst>
        </pc:spChg>
        <pc:spChg chg="add">
          <ac:chgData name="Sumit Patro" userId="a4b4c898-de12-4eec-afbe-c0ada4c52aef" providerId="ADAL" clId="{F43AAEF6-E699-4E25-8E1C-0D5DA5D13211}" dt="2024-01-16T05:10:43.666" v="1566" actId="26606"/>
          <ac:spMkLst>
            <pc:docMk/>
            <pc:sldMk cId="2608368080" sldId="274"/>
            <ac:spMk id="15425" creationId="{DE4D62F9-188E-4530-84C2-24BDEE4BEB82}"/>
          </ac:spMkLst>
        </pc:spChg>
        <pc:spChg chg="add">
          <ac:chgData name="Sumit Patro" userId="a4b4c898-de12-4eec-afbe-c0ada4c52aef" providerId="ADAL" clId="{F43AAEF6-E699-4E25-8E1C-0D5DA5D13211}" dt="2024-01-16T05:10:43.666" v="1566" actId="26606"/>
          <ac:spMkLst>
            <pc:docMk/>
            <pc:sldMk cId="2608368080" sldId="274"/>
            <ac:spMk id="15427" creationId="{B4AAD3FD-83A5-4B89-9F8F-01B8870865BE}"/>
          </ac:spMkLst>
        </pc:spChg>
        <pc:spChg chg="add">
          <ac:chgData name="Sumit Patro" userId="a4b4c898-de12-4eec-afbe-c0ada4c52aef" providerId="ADAL" clId="{F43AAEF6-E699-4E25-8E1C-0D5DA5D13211}" dt="2024-01-16T05:10:43.666" v="1566" actId="26606"/>
          <ac:spMkLst>
            <pc:docMk/>
            <pc:sldMk cId="2608368080" sldId="274"/>
            <ac:spMk id="15429" creationId="{61752F1D-FC0F-4103-9584-630E643CCDA6}"/>
          </ac:spMkLst>
        </pc:spChg>
        <pc:spChg chg="add">
          <ac:chgData name="Sumit Patro" userId="a4b4c898-de12-4eec-afbe-c0ada4c52aef" providerId="ADAL" clId="{F43AAEF6-E699-4E25-8E1C-0D5DA5D13211}" dt="2024-01-16T05:10:43.666" v="1566" actId="26606"/>
          <ac:spMkLst>
            <pc:docMk/>
            <pc:sldMk cId="2608368080" sldId="274"/>
            <ac:spMk id="15431" creationId="{70151CB7-E7DE-4917-B831-01DF9CE01306}"/>
          </ac:spMkLst>
        </pc:spChg>
        <pc:spChg chg="add">
          <ac:chgData name="Sumit Patro" userId="a4b4c898-de12-4eec-afbe-c0ada4c52aef" providerId="ADAL" clId="{F43AAEF6-E699-4E25-8E1C-0D5DA5D13211}" dt="2024-01-16T05:10:43.666" v="1566" actId="26606"/>
          <ac:spMkLst>
            <pc:docMk/>
            <pc:sldMk cId="2608368080" sldId="274"/>
            <ac:spMk id="15433" creationId="{A92A1116-1C84-41DF-B803-1F7B0883EC82}"/>
          </ac:spMkLst>
        </pc:spChg>
        <pc:grpChg chg="add del">
          <ac:chgData name="Sumit Patro" userId="a4b4c898-de12-4eec-afbe-c0ada4c52aef" providerId="ADAL" clId="{F43AAEF6-E699-4E25-8E1C-0D5DA5D13211}" dt="2024-01-15T17:23:54.293" v="947" actId="26606"/>
          <ac:grpSpMkLst>
            <pc:docMk/>
            <pc:sldMk cId="2608368080" sldId="274"/>
            <ac:grpSpMk id="15377" creationId="{2DD7D40A-8311-4795-B77E-C0099BE71404}"/>
          </ac:grpSpMkLst>
        </pc:grpChg>
        <pc:picChg chg="add mod">
          <ac:chgData name="Sumit Patro" userId="a4b4c898-de12-4eec-afbe-c0ada4c52aef" providerId="ADAL" clId="{F43AAEF6-E699-4E25-8E1C-0D5DA5D13211}" dt="2024-01-16T05:10:43.666" v="1566" actId="26606"/>
          <ac:picMkLst>
            <pc:docMk/>
            <pc:sldMk cId="2608368080" sldId="274"/>
            <ac:picMk id="15363" creationId="{223C4226-D611-FD32-0042-8B1E31FB5BE4}"/>
          </ac:picMkLst>
        </pc:picChg>
        <pc:picChg chg="add del">
          <ac:chgData name="Sumit Patro" userId="a4b4c898-de12-4eec-afbe-c0ada4c52aef" providerId="ADAL" clId="{F43AAEF6-E699-4E25-8E1C-0D5DA5D13211}" dt="2024-01-15T17:27:10.690" v="983" actId="26606"/>
          <ac:picMkLst>
            <pc:docMk/>
            <pc:sldMk cId="2608368080" sldId="274"/>
            <ac:picMk id="15385" creationId="{DF19BAF3-7E20-4B9D-B544-BABAEEA1FA75}"/>
          </ac:picMkLst>
        </pc:picChg>
        <pc:picChg chg="add del">
          <ac:chgData name="Sumit Patro" userId="a4b4c898-de12-4eec-afbe-c0ada4c52aef" providerId="ADAL" clId="{F43AAEF6-E699-4E25-8E1C-0D5DA5D13211}" dt="2024-01-15T17:27:10.690" v="983" actId="26606"/>
          <ac:picMkLst>
            <pc:docMk/>
            <pc:sldMk cId="2608368080" sldId="274"/>
            <ac:picMk id="15387" creationId="{950648F4-ABCD-4DF0-8641-76CFB2354721}"/>
          </ac:picMkLst>
        </pc:picChg>
        <pc:picChg chg="add del">
          <ac:chgData name="Sumit Patro" userId="a4b4c898-de12-4eec-afbe-c0ada4c52aef" providerId="ADAL" clId="{F43AAEF6-E699-4E25-8E1C-0D5DA5D13211}" dt="2024-01-15T17:27:10.690" v="983" actId="26606"/>
          <ac:picMkLst>
            <pc:docMk/>
            <pc:sldMk cId="2608368080" sldId="274"/>
            <ac:picMk id="15391" creationId="{CF1EB4BD-9C7E-4AA3-9681-C7EB0DA6250B}"/>
          </ac:picMkLst>
        </pc:picChg>
        <pc:picChg chg="add del">
          <ac:chgData name="Sumit Patro" userId="a4b4c898-de12-4eec-afbe-c0ada4c52aef" providerId="ADAL" clId="{F43AAEF6-E699-4E25-8E1C-0D5DA5D13211}" dt="2024-01-15T17:27:10.690" v="983" actId="26606"/>
          <ac:picMkLst>
            <pc:docMk/>
            <pc:sldMk cId="2608368080" sldId="274"/>
            <ac:picMk id="15393" creationId="{94AAE3AA-3759-4D28-B0EF-575F25A5146C}"/>
          </ac:picMkLst>
        </pc:picChg>
        <pc:picChg chg="add del">
          <ac:chgData name="Sumit Patro" userId="a4b4c898-de12-4eec-afbe-c0ada4c52aef" providerId="ADAL" clId="{F43AAEF6-E699-4E25-8E1C-0D5DA5D13211}" dt="2024-01-16T05:10:43.666" v="1566" actId="26606"/>
          <ac:picMkLst>
            <pc:docMk/>
            <pc:sldMk cId="2608368080" sldId="274"/>
            <ac:picMk id="15400" creationId="{DF19BAF3-7E20-4B9D-B544-BABAEEA1FA75}"/>
          </ac:picMkLst>
        </pc:picChg>
        <pc:picChg chg="add del">
          <ac:chgData name="Sumit Patro" userId="a4b4c898-de12-4eec-afbe-c0ada4c52aef" providerId="ADAL" clId="{F43AAEF6-E699-4E25-8E1C-0D5DA5D13211}" dt="2024-01-16T05:10:43.666" v="1566" actId="26606"/>
          <ac:picMkLst>
            <pc:docMk/>
            <pc:sldMk cId="2608368080" sldId="274"/>
            <ac:picMk id="15402" creationId="{950648F4-ABCD-4DF0-8641-76CFB2354721}"/>
          </ac:picMkLst>
        </pc:picChg>
        <pc:picChg chg="add del">
          <ac:chgData name="Sumit Patro" userId="a4b4c898-de12-4eec-afbe-c0ada4c52aef" providerId="ADAL" clId="{F43AAEF6-E699-4E25-8E1C-0D5DA5D13211}" dt="2024-01-16T05:10:43.666" v="1566" actId="26606"/>
          <ac:picMkLst>
            <pc:docMk/>
            <pc:sldMk cId="2608368080" sldId="274"/>
            <ac:picMk id="15406" creationId="{CF1EB4BD-9C7E-4AA3-9681-C7EB0DA6250B}"/>
          </ac:picMkLst>
        </pc:picChg>
        <pc:picChg chg="add del">
          <ac:chgData name="Sumit Patro" userId="a4b4c898-de12-4eec-afbe-c0ada4c52aef" providerId="ADAL" clId="{F43AAEF6-E699-4E25-8E1C-0D5DA5D13211}" dt="2024-01-16T05:10:43.666" v="1566" actId="26606"/>
          <ac:picMkLst>
            <pc:docMk/>
            <pc:sldMk cId="2608368080" sldId="274"/>
            <ac:picMk id="15408" creationId="{94AAE3AA-3759-4D28-B0EF-575F25A5146C}"/>
          </ac:picMkLst>
        </pc:picChg>
        <pc:picChg chg="add">
          <ac:chgData name="Sumit Patro" userId="a4b4c898-de12-4eec-afbe-c0ada4c52aef" providerId="ADAL" clId="{F43AAEF6-E699-4E25-8E1C-0D5DA5D13211}" dt="2024-01-16T05:10:43.666" v="1566" actId="26606"/>
          <ac:picMkLst>
            <pc:docMk/>
            <pc:sldMk cId="2608368080" sldId="274"/>
            <ac:picMk id="15415" creationId="{41B68C77-138E-4BF7-A276-BD0C78A4219F}"/>
          </ac:picMkLst>
        </pc:picChg>
        <pc:picChg chg="add">
          <ac:chgData name="Sumit Patro" userId="a4b4c898-de12-4eec-afbe-c0ada4c52aef" providerId="ADAL" clId="{F43AAEF6-E699-4E25-8E1C-0D5DA5D13211}" dt="2024-01-16T05:10:43.666" v="1566" actId="26606"/>
          <ac:picMkLst>
            <pc:docMk/>
            <pc:sldMk cId="2608368080" sldId="274"/>
            <ac:picMk id="15417" creationId="{7C268552-D473-46ED-B1B8-422042C4DEF1}"/>
          </ac:picMkLst>
        </pc:picChg>
        <pc:picChg chg="add">
          <ac:chgData name="Sumit Patro" userId="a4b4c898-de12-4eec-afbe-c0ada4c52aef" providerId="ADAL" clId="{F43AAEF6-E699-4E25-8E1C-0D5DA5D13211}" dt="2024-01-16T05:10:43.666" v="1566" actId="26606"/>
          <ac:picMkLst>
            <pc:docMk/>
            <pc:sldMk cId="2608368080" sldId="274"/>
            <ac:picMk id="15421" creationId="{B9238B3E-24AA-439A-B527-6C5DF6D72145}"/>
          </ac:picMkLst>
        </pc:picChg>
        <pc:picChg chg="add">
          <ac:chgData name="Sumit Patro" userId="a4b4c898-de12-4eec-afbe-c0ada4c52aef" providerId="ADAL" clId="{F43AAEF6-E699-4E25-8E1C-0D5DA5D13211}" dt="2024-01-16T05:10:43.666" v="1566" actId="26606"/>
          <ac:picMkLst>
            <pc:docMk/>
            <pc:sldMk cId="2608368080" sldId="274"/>
            <ac:picMk id="15423" creationId="{69F01145-BEA3-4CBF-AA21-10077B948CA8}"/>
          </ac:picMkLst>
        </pc:picChg>
      </pc:sldChg>
      <pc:sldChg chg="addSp delSp modSp add mod setBg setClrOvrMap">
        <pc:chgData name="Sumit Patro" userId="a4b4c898-de12-4eec-afbe-c0ada4c52aef" providerId="ADAL" clId="{F43AAEF6-E699-4E25-8E1C-0D5DA5D13211}" dt="2024-01-16T05:34:47.743" v="1776" actId="14100"/>
        <pc:sldMkLst>
          <pc:docMk/>
          <pc:sldMk cId="3249478498" sldId="275"/>
        </pc:sldMkLst>
        <pc:spChg chg="add mod">
          <ac:chgData name="Sumit Patro" userId="a4b4c898-de12-4eec-afbe-c0ada4c52aef" providerId="ADAL" clId="{F43AAEF6-E699-4E25-8E1C-0D5DA5D13211}" dt="2024-01-16T05:34:47.743" v="1776" actId="14100"/>
          <ac:spMkLst>
            <pc:docMk/>
            <pc:sldMk cId="3249478498" sldId="275"/>
            <ac:spMk id="2" creationId="{5DD86059-6CD9-A676-BE65-DF26824C2341}"/>
          </ac:spMkLst>
        </pc:spChg>
        <pc:spChg chg="add del">
          <ac:chgData name="Sumit Patro" userId="a4b4c898-de12-4eec-afbe-c0ada4c52aef" providerId="ADAL" clId="{F43AAEF6-E699-4E25-8E1C-0D5DA5D13211}" dt="2024-01-15T18:15:31.348" v="1562" actId="26606"/>
          <ac:spMkLst>
            <pc:docMk/>
            <pc:sldMk cId="3249478498" sldId="275"/>
            <ac:spMk id="28683" creationId="{989BE678-777B-482A-A616-FEDC47B162E5}"/>
          </ac:spMkLst>
        </pc:spChg>
        <pc:spChg chg="add del">
          <ac:chgData name="Sumit Patro" userId="a4b4c898-de12-4eec-afbe-c0ada4c52aef" providerId="ADAL" clId="{F43AAEF6-E699-4E25-8E1C-0D5DA5D13211}" dt="2024-01-15T18:15:31.348" v="1562" actId="26606"/>
          <ac:spMkLst>
            <pc:docMk/>
            <pc:sldMk cId="3249478498" sldId="275"/>
            <ac:spMk id="28689" creationId="{D28BE0C3-2102-4820-B88B-A448B1840D14}"/>
          </ac:spMkLst>
        </pc:spChg>
        <pc:spChg chg="add del">
          <ac:chgData name="Sumit Patro" userId="a4b4c898-de12-4eec-afbe-c0ada4c52aef" providerId="ADAL" clId="{F43AAEF6-E699-4E25-8E1C-0D5DA5D13211}" dt="2024-01-15T18:15:31.307" v="1561" actId="26606"/>
          <ac:spMkLst>
            <pc:docMk/>
            <pc:sldMk cId="3249478498" sldId="275"/>
            <ac:spMk id="28698" creationId="{989BE678-777B-482A-A616-FEDC47B162E5}"/>
          </ac:spMkLst>
        </pc:spChg>
        <pc:spChg chg="add del">
          <ac:chgData name="Sumit Patro" userId="a4b4c898-de12-4eec-afbe-c0ada4c52aef" providerId="ADAL" clId="{F43AAEF6-E699-4E25-8E1C-0D5DA5D13211}" dt="2024-01-15T18:15:31.307" v="1561" actId="26606"/>
          <ac:spMkLst>
            <pc:docMk/>
            <pc:sldMk cId="3249478498" sldId="275"/>
            <ac:spMk id="28704" creationId="{D28BE0C3-2102-4820-B88B-A448B1840D14}"/>
          </ac:spMkLst>
        </pc:spChg>
        <pc:spChg chg="add del">
          <ac:chgData name="Sumit Patro" userId="a4b4c898-de12-4eec-afbe-c0ada4c52aef" providerId="ADAL" clId="{F43AAEF6-E699-4E25-8E1C-0D5DA5D13211}" dt="2024-01-15T18:15:31.307" v="1561" actId="26606"/>
          <ac:spMkLst>
            <pc:docMk/>
            <pc:sldMk cId="3249478498" sldId="275"/>
            <ac:spMk id="28706" creationId="{8D489E29-742E-4D34-AB08-CE3217805B81}"/>
          </ac:spMkLst>
        </pc:spChg>
        <pc:spChg chg="add del">
          <ac:chgData name="Sumit Patro" userId="a4b4c898-de12-4eec-afbe-c0ada4c52aef" providerId="ADAL" clId="{F43AAEF6-E699-4E25-8E1C-0D5DA5D13211}" dt="2024-01-16T05:15:14.224" v="1606" actId="26606"/>
          <ac:spMkLst>
            <pc:docMk/>
            <pc:sldMk cId="3249478498" sldId="275"/>
            <ac:spMk id="28710" creationId="{989BE678-777B-482A-A616-FEDC47B162E5}"/>
          </ac:spMkLst>
        </pc:spChg>
        <pc:spChg chg="add del">
          <ac:chgData name="Sumit Patro" userId="a4b4c898-de12-4eec-afbe-c0ada4c52aef" providerId="ADAL" clId="{F43AAEF6-E699-4E25-8E1C-0D5DA5D13211}" dt="2024-01-16T05:15:14.224" v="1606" actId="26606"/>
          <ac:spMkLst>
            <pc:docMk/>
            <pc:sldMk cId="3249478498" sldId="275"/>
            <ac:spMk id="28713" creationId="{D28BE0C3-2102-4820-B88B-A448B1840D14}"/>
          </ac:spMkLst>
        </pc:spChg>
        <pc:spChg chg="add">
          <ac:chgData name="Sumit Patro" userId="a4b4c898-de12-4eec-afbe-c0ada4c52aef" providerId="ADAL" clId="{F43AAEF6-E699-4E25-8E1C-0D5DA5D13211}" dt="2024-01-16T05:15:14.224" v="1606" actId="26606"/>
          <ac:spMkLst>
            <pc:docMk/>
            <pc:sldMk cId="3249478498" sldId="275"/>
            <ac:spMk id="28722" creationId="{4AC0CD9D-7610-4620-93B4-798CCD9AB581}"/>
          </ac:spMkLst>
        </pc:spChg>
        <pc:spChg chg="add">
          <ac:chgData name="Sumit Patro" userId="a4b4c898-de12-4eec-afbe-c0ada4c52aef" providerId="ADAL" clId="{F43AAEF6-E699-4E25-8E1C-0D5DA5D13211}" dt="2024-01-16T05:15:14.224" v="1606" actId="26606"/>
          <ac:spMkLst>
            <pc:docMk/>
            <pc:sldMk cId="3249478498" sldId="275"/>
            <ac:spMk id="28728" creationId="{DE4D62F9-188E-4530-84C2-24BDEE4BEB82}"/>
          </ac:spMkLst>
        </pc:spChg>
        <pc:spChg chg="add">
          <ac:chgData name="Sumit Patro" userId="a4b4c898-de12-4eec-afbe-c0ada4c52aef" providerId="ADAL" clId="{F43AAEF6-E699-4E25-8E1C-0D5DA5D13211}" dt="2024-01-16T05:15:14.224" v="1606" actId="26606"/>
          <ac:spMkLst>
            <pc:docMk/>
            <pc:sldMk cId="3249478498" sldId="275"/>
            <ac:spMk id="28730" creationId="{5F3FC718-FDE3-4EF7-921E-A5F374EAF824}"/>
          </ac:spMkLst>
        </pc:spChg>
        <pc:spChg chg="add">
          <ac:chgData name="Sumit Patro" userId="a4b4c898-de12-4eec-afbe-c0ada4c52aef" providerId="ADAL" clId="{F43AAEF6-E699-4E25-8E1C-0D5DA5D13211}" dt="2024-01-16T05:15:14.224" v="1606" actId="26606"/>
          <ac:spMkLst>
            <pc:docMk/>
            <pc:sldMk cId="3249478498" sldId="275"/>
            <ac:spMk id="28732" creationId="{FAA0F719-3DC8-4F08-AD8F-5A845658CB9D}"/>
          </ac:spMkLst>
        </pc:spChg>
        <pc:spChg chg="add">
          <ac:chgData name="Sumit Patro" userId="a4b4c898-de12-4eec-afbe-c0ada4c52aef" providerId="ADAL" clId="{F43AAEF6-E699-4E25-8E1C-0D5DA5D13211}" dt="2024-01-16T05:15:14.224" v="1606" actId="26606"/>
          <ac:spMkLst>
            <pc:docMk/>
            <pc:sldMk cId="3249478498" sldId="275"/>
            <ac:spMk id="28734" creationId="{7DCB61BE-FA0F-4EFB-BE0E-268BAD8E30D6}"/>
          </ac:spMkLst>
        </pc:spChg>
        <pc:spChg chg="add">
          <ac:chgData name="Sumit Patro" userId="a4b4c898-de12-4eec-afbe-c0ada4c52aef" providerId="ADAL" clId="{F43AAEF6-E699-4E25-8E1C-0D5DA5D13211}" dt="2024-01-16T05:15:14.224" v="1606" actId="26606"/>
          <ac:spMkLst>
            <pc:docMk/>
            <pc:sldMk cId="3249478498" sldId="275"/>
            <ac:spMk id="28736" creationId="{A4B31EAA-7423-46F7-9B90-4AB2B09C35C4}"/>
          </ac:spMkLst>
        </pc:spChg>
        <pc:picChg chg="add mod ord">
          <ac:chgData name="Sumit Patro" userId="a4b4c898-de12-4eec-afbe-c0ada4c52aef" providerId="ADAL" clId="{F43AAEF6-E699-4E25-8E1C-0D5DA5D13211}" dt="2024-01-16T05:15:14.224" v="1606" actId="26606"/>
          <ac:picMkLst>
            <pc:docMk/>
            <pc:sldMk cId="3249478498" sldId="275"/>
            <ac:picMk id="28674" creationId="{61F886AC-DDBD-1D3A-1D8B-877ED2EB30CC}"/>
          </ac:picMkLst>
        </pc:picChg>
        <pc:picChg chg="add del">
          <ac:chgData name="Sumit Patro" userId="a4b4c898-de12-4eec-afbe-c0ada4c52aef" providerId="ADAL" clId="{F43AAEF6-E699-4E25-8E1C-0D5DA5D13211}" dt="2024-01-15T18:15:31.348" v="1562" actId="26606"/>
          <ac:picMkLst>
            <pc:docMk/>
            <pc:sldMk cId="3249478498" sldId="275"/>
            <ac:picMk id="28679" creationId="{DF19BAF3-7E20-4B9D-B544-BABAEEA1FA75}"/>
          </ac:picMkLst>
        </pc:picChg>
        <pc:picChg chg="add del">
          <ac:chgData name="Sumit Patro" userId="a4b4c898-de12-4eec-afbe-c0ada4c52aef" providerId="ADAL" clId="{F43AAEF6-E699-4E25-8E1C-0D5DA5D13211}" dt="2024-01-15T18:15:31.348" v="1562" actId="26606"/>
          <ac:picMkLst>
            <pc:docMk/>
            <pc:sldMk cId="3249478498" sldId="275"/>
            <ac:picMk id="28681" creationId="{950648F4-ABCD-4DF0-8641-76CFB2354721}"/>
          </ac:picMkLst>
        </pc:picChg>
        <pc:picChg chg="add del">
          <ac:chgData name="Sumit Patro" userId="a4b4c898-de12-4eec-afbe-c0ada4c52aef" providerId="ADAL" clId="{F43AAEF6-E699-4E25-8E1C-0D5DA5D13211}" dt="2024-01-15T18:15:31.348" v="1562" actId="26606"/>
          <ac:picMkLst>
            <pc:docMk/>
            <pc:sldMk cId="3249478498" sldId="275"/>
            <ac:picMk id="28685" creationId="{CF1EB4BD-9C7E-4AA3-9681-C7EB0DA6250B}"/>
          </ac:picMkLst>
        </pc:picChg>
        <pc:picChg chg="add del">
          <ac:chgData name="Sumit Patro" userId="a4b4c898-de12-4eec-afbe-c0ada4c52aef" providerId="ADAL" clId="{F43AAEF6-E699-4E25-8E1C-0D5DA5D13211}" dt="2024-01-15T18:15:31.348" v="1562" actId="26606"/>
          <ac:picMkLst>
            <pc:docMk/>
            <pc:sldMk cId="3249478498" sldId="275"/>
            <ac:picMk id="28687" creationId="{94AAE3AA-3759-4D28-B0EF-575F25A5146C}"/>
          </ac:picMkLst>
        </pc:picChg>
        <pc:picChg chg="add del">
          <ac:chgData name="Sumit Patro" userId="a4b4c898-de12-4eec-afbe-c0ada4c52aef" providerId="ADAL" clId="{F43AAEF6-E699-4E25-8E1C-0D5DA5D13211}" dt="2024-01-15T18:15:31.307" v="1561" actId="26606"/>
          <ac:picMkLst>
            <pc:docMk/>
            <pc:sldMk cId="3249478498" sldId="275"/>
            <ac:picMk id="28694" creationId="{DF19BAF3-7E20-4B9D-B544-BABAEEA1FA75}"/>
          </ac:picMkLst>
        </pc:picChg>
        <pc:picChg chg="add del">
          <ac:chgData name="Sumit Patro" userId="a4b4c898-de12-4eec-afbe-c0ada4c52aef" providerId="ADAL" clId="{F43AAEF6-E699-4E25-8E1C-0D5DA5D13211}" dt="2024-01-15T18:15:31.307" v="1561" actId="26606"/>
          <ac:picMkLst>
            <pc:docMk/>
            <pc:sldMk cId="3249478498" sldId="275"/>
            <ac:picMk id="28696" creationId="{950648F4-ABCD-4DF0-8641-76CFB2354721}"/>
          </ac:picMkLst>
        </pc:picChg>
        <pc:picChg chg="add del">
          <ac:chgData name="Sumit Patro" userId="a4b4c898-de12-4eec-afbe-c0ada4c52aef" providerId="ADAL" clId="{F43AAEF6-E699-4E25-8E1C-0D5DA5D13211}" dt="2024-01-15T18:15:31.307" v="1561" actId="26606"/>
          <ac:picMkLst>
            <pc:docMk/>
            <pc:sldMk cId="3249478498" sldId="275"/>
            <ac:picMk id="28700" creationId="{CF1EB4BD-9C7E-4AA3-9681-C7EB0DA6250B}"/>
          </ac:picMkLst>
        </pc:picChg>
        <pc:picChg chg="add del">
          <ac:chgData name="Sumit Patro" userId="a4b4c898-de12-4eec-afbe-c0ada4c52aef" providerId="ADAL" clId="{F43AAEF6-E699-4E25-8E1C-0D5DA5D13211}" dt="2024-01-15T18:15:31.307" v="1561" actId="26606"/>
          <ac:picMkLst>
            <pc:docMk/>
            <pc:sldMk cId="3249478498" sldId="275"/>
            <ac:picMk id="28702" creationId="{94AAE3AA-3759-4D28-B0EF-575F25A5146C}"/>
          </ac:picMkLst>
        </pc:picChg>
        <pc:picChg chg="add del">
          <ac:chgData name="Sumit Patro" userId="a4b4c898-de12-4eec-afbe-c0ada4c52aef" providerId="ADAL" clId="{F43AAEF6-E699-4E25-8E1C-0D5DA5D13211}" dt="2024-01-16T05:15:14.224" v="1606" actId="26606"/>
          <ac:picMkLst>
            <pc:docMk/>
            <pc:sldMk cId="3249478498" sldId="275"/>
            <ac:picMk id="28708" creationId="{DF19BAF3-7E20-4B9D-B544-BABAEEA1FA75}"/>
          </ac:picMkLst>
        </pc:picChg>
        <pc:picChg chg="add del">
          <ac:chgData name="Sumit Patro" userId="a4b4c898-de12-4eec-afbe-c0ada4c52aef" providerId="ADAL" clId="{F43AAEF6-E699-4E25-8E1C-0D5DA5D13211}" dt="2024-01-16T05:15:14.224" v="1606" actId="26606"/>
          <ac:picMkLst>
            <pc:docMk/>
            <pc:sldMk cId="3249478498" sldId="275"/>
            <ac:picMk id="28709" creationId="{950648F4-ABCD-4DF0-8641-76CFB2354721}"/>
          </ac:picMkLst>
        </pc:picChg>
        <pc:picChg chg="add del">
          <ac:chgData name="Sumit Patro" userId="a4b4c898-de12-4eec-afbe-c0ada4c52aef" providerId="ADAL" clId="{F43AAEF6-E699-4E25-8E1C-0D5DA5D13211}" dt="2024-01-16T05:15:14.224" v="1606" actId="26606"/>
          <ac:picMkLst>
            <pc:docMk/>
            <pc:sldMk cId="3249478498" sldId="275"/>
            <ac:picMk id="28711" creationId="{CF1EB4BD-9C7E-4AA3-9681-C7EB0DA6250B}"/>
          </ac:picMkLst>
        </pc:picChg>
        <pc:picChg chg="add del">
          <ac:chgData name="Sumit Patro" userId="a4b4c898-de12-4eec-afbe-c0ada4c52aef" providerId="ADAL" clId="{F43AAEF6-E699-4E25-8E1C-0D5DA5D13211}" dt="2024-01-16T05:15:14.224" v="1606" actId="26606"/>
          <ac:picMkLst>
            <pc:docMk/>
            <pc:sldMk cId="3249478498" sldId="275"/>
            <ac:picMk id="28712" creationId="{94AAE3AA-3759-4D28-B0EF-575F25A5146C}"/>
          </ac:picMkLst>
        </pc:picChg>
        <pc:picChg chg="add">
          <ac:chgData name="Sumit Patro" userId="a4b4c898-de12-4eec-afbe-c0ada4c52aef" providerId="ADAL" clId="{F43AAEF6-E699-4E25-8E1C-0D5DA5D13211}" dt="2024-01-16T05:15:14.224" v="1606" actId="26606"/>
          <ac:picMkLst>
            <pc:docMk/>
            <pc:sldMk cId="3249478498" sldId="275"/>
            <ac:picMk id="28718" creationId="{41B68C77-138E-4BF7-A276-BD0C78A4219F}"/>
          </ac:picMkLst>
        </pc:picChg>
        <pc:picChg chg="add">
          <ac:chgData name="Sumit Patro" userId="a4b4c898-de12-4eec-afbe-c0ada4c52aef" providerId="ADAL" clId="{F43AAEF6-E699-4E25-8E1C-0D5DA5D13211}" dt="2024-01-16T05:15:14.224" v="1606" actId="26606"/>
          <ac:picMkLst>
            <pc:docMk/>
            <pc:sldMk cId="3249478498" sldId="275"/>
            <ac:picMk id="28720" creationId="{7C268552-D473-46ED-B1B8-422042C4DEF1}"/>
          </ac:picMkLst>
        </pc:picChg>
        <pc:picChg chg="add">
          <ac:chgData name="Sumit Patro" userId="a4b4c898-de12-4eec-afbe-c0ada4c52aef" providerId="ADAL" clId="{F43AAEF6-E699-4E25-8E1C-0D5DA5D13211}" dt="2024-01-16T05:15:14.224" v="1606" actId="26606"/>
          <ac:picMkLst>
            <pc:docMk/>
            <pc:sldMk cId="3249478498" sldId="275"/>
            <ac:picMk id="28724" creationId="{B9238B3E-24AA-439A-B527-6C5DF6D72145}"/>
          </ac:picMkLst>
        </pc:picChg>
        <pc:picChg chg="add">
          <ac:chgData name="Sumit Patro" userId="a4b4c898-de12-4eec-afbe-c0ada4c52aef" providerId="ADAL" clId="{F43AAEF6-E699-4E25-8E1C-0D5DA5D13211}" dt="2024-01-16T05:15:14.224" v="1606" actId="26606"/>
          <ac:picMkLst>
            <pc:docMk/>
            <pc:sldMk cId="3249478498" sldId="275"/>
            <ac:picMk id="28726" creationId="{69F01145-BEA3-4CBF-AA21-10077B948CA8}"/>
          </ac:picMkLst>
        </pc:picChg>
      </pc:sldChg>
      <pc:sldChg chg="addSp modSp add mod setBg setClrOvrMap">
        <pc:chgData name="Sumit Patro" userId="a4b4c898-de12-4eec-afbe-c0ada4c52aef" providerId="ADAL" clId="{F43AAEF6-E699-4E25-8E1C-0D5DA5D13211}" dt="2024-01-16T05:35:19.435" v="1782" actId="14100"/>
        <pc:sldMkLst>
          <pc:docMk/>
          <pc:sldMk cId="2452714702" sldId="276"/>
        </pc:sldMkLst>
        <pc:spChg chg="add mod">
          <ac:chgData name="Sumit Patro" userId="a4b4c898-de12-4eec-afbe-c0ada4c52aef" providerId="ADAL" clId="{F43AAEF6-E699-4E25-8E1C-0D5DA5D13211}" dt="2024-01-16T05:35:19.435" v="1782" actId="14100"/>
          <ac:spMkLst>
            <pc:docMk/>
            <pc:sldMk cId="2452714702" sldId="276"/>
            <ac:spMk id="2" creationId="{A88C68B0-7D63-F444-A986-250871A5F19B}"/>
          </ac:spMkLst>
        </pc:spChg>
        <pc:spChg chg="add">
          <ac:chgData name="Sumit Patro" userId="a4b4c898-de12-4eec-afbe-c0ada4c52aef" providerId="ADAL" clId="{F43AAEF6-E699-4E25-8E1C-0D5DA5D13211}" dt="2024-01-16T05:17:21.894" v="1623" actId="26606"/>
          <ac:spMkLst>
            <pc:docMk/>
            <pc:sldMk cId="2452714702" sldId="276"/>
            <ac:spMk id="30731" creationId="{4AC0CD9D-7610-4620-93B4-798CCD9AB581}"/>
          </ac:spMkLst>
        </pc:spChg>
        <pc:spChg chg="add">
          <ac:chgData name="Sumit Patro" userId="a4b4c898-de12-4eec-afbe-c0ada4c52aef" providerId="ADAL" clId="{F43AAEF6-E699-4E25-8E1C-0D5DA5D13211}" dt="2024-01-16T05:17:21.894" v="1623" actId="26606"/>
          <ac:spMkLst>
            <pc:docMk/>
            <pc:sldMk cId="2452714702" sldId="276"/>
            <ac:spMk id="30737" creationId="{DE4D62F9-188E-4530-84C2-24BDEE4BEB82}"/>
          </ac:spMkLst>
        </pc:spChg>
        <pc:spChg chg="add">
          <ac:chgData name="Sumit Patro" userId="a4b4c898-de12-4eec-afbe-c0ada4c52aef" providerId="ADAL" clId="{F43AAEF6-E699-4E25-8E1C-0D5DA5D13211}" dt="2024-01-16T05:17:21.894" v="1623" actId="26606"/>
          <ac:spMkLst>
            <pc:docMk/>
            <pc:sldMk cId="2452714702" sldId="276"/>
            <ac:spMk id="30739" creationId="{5F3FC718-FDE3-4EF7-921E-A5F374EAF824}"/>
          </ac:spMkLst>
        </pc:spChg>
        <pc:spChg chg="add">
          <ac:chgData name="Sumit Patro" userId="a4b4c898-de12-4eec-afbe-c0ada4c52aef" providerId="ADAL" clId="{F43AAEF6-E699-4E25-8E1C-0D5DA5D13211}" dt="2024-01-16T05:17:21.894" v="1623" actId="26606"/>
          <ac:spMkLst>
            <pc:docMk/>
            <pc:sldMk cId="2452714702" sldId="276"/>
            <ac:spMk id="30741" creationId="{FAA0F719-3DC8-4F08-AD8F-5A845658CB9D}"/>
          </ac:spMkLst>
        </pc:spChg>
        <pc:spChg chg="add">
          <ac:chgData name="Sumit Patro" userId="a4b4c898-de12-4eec-afbe-c0ada4c52aef" providerId="ADAL" clId="{F43AAEF6-E699-4E25-8E1C-0D5DA5D13211}" dt="2024-01-16T05:17:21.894" v="1623" actId="26606"/>
          <ac:spMkLst>
            <pc:docMk/>
            <pc:sldMk cId="2452714702" sldId="276"/>
            <ac:spMk id="30743" creationId="{7DCB61BE-FA0F-4EFB-BE0E-268BAD8E30D6}"/>
          </ac:spMkLst>
        </pc:spChg>
        <pc:spChg chg="add">
          <ac:chgData name="Sumit Patro" userId="a4b4c898-de12-4eec-afbe-c0ada4c52aef" providerId="ADAL" clId="{F43AAEF6-E699-4E25-8E1C-0D5DA5D13211}" dt="2024-01-16T05:17:21.894" v="1623" actId="26606"/>
          <ac:spMkLst>
            <pc:docMk/>
            <pc:sldMk cId="2452714702" sldId="276"/>
            <ac:spMk id="30745" creationId="{A4B31EAA-7423-46F7-9B90-4AB2B09C35C4}"/>
          </ac:spMkLst>
        </pc:spChg>
        <pc:picChg chg="add mod ord">
          <ac:chgData name="Sumit Patro" userId="a4b4c898-de12-4eec-afbe-c0ada4c52aef" providerId="ADAL" clId="{F43AAEF6-E699-4E25-8E1C-0D5DA5D13211}" dt="2024-01-16T05:17:21.894" v="1623" actId="26606"/>
          <ac:picMkLst>
            <pc:docMk/>
            <pc:sldMk cId="2452714702" sldId="276"/>
            <ac:picMk id="30722" creationId="{769992DD-8616-732C-3ACF-2367FBED0283}"/>
          </ac:picMkLst>
        </pc:picChg>
        <pc:picChg chg="add">
          <ac:chgData name="Sumit Patro" userId="a4b4c898-de12-4eec-afbe-c0ada4c52aef" providerId="ADAL" clId="{F43AAEF6-E699-4E25-8E1C-0D5DA5D13211}" dt="2024-01-16T05:17:21.894" v="1623" actId="26606"/>
          <ac:picMkLst>
            <pc:docMk/>
            <pc:sldMk cId="2452714702" sldId="276"/>
            <ac:picMk id="30727" creationId="{41B68C77-138E-4BF7-A276-BD0C78A4219F}"/>
          </ac:picMkLst>
        </pc:picChg>
        <pc:picChg chg="add">
          <ac:chgData name="Sumit Patro" userId="a4b4c898-de12-4eec-afbe-c0ada4c52aef" providerId="ADAL" clId="{F43AAEF6-E699-4E25-8E1C-0D5DA5D13211}" dt="2024-01-16T05:17:21.894" v="1623" actId="26606"/>
          <ac:picMkLst>
            <pc:docMk/>
            <pc:sldMk cId="2452714702" sldId="276"/>
            <ac:picMk id="30729" creationId="{7C268552-D473-46ED-B1B8-422042C4DEF1}"/>
          </ac:picMkLst>
        </pc:picChg>
        <pc:picChg chg="add">
          <ac:chgData name="Sumit Patro" userId="a4b4c898-de12-4eec-afbe-c0ada4c52aef" providerId="ADAL" clId="{F43AAEF6-E699-4E25-8E1C-0D5DA5D13211}" dt="2024-01-16T05:17:21.894" v="1623" actId="26606"/>
          <ac:picMkLst>
            <pc:docMk/>
            <pc:sldMk cId="2452714702" sldId="276"/>
            <ac:picMk id="30733" creationId="{B9238B3E-24AA-439A-B527-6C5DF6D72145}"/>
          </ac:picMkLst>
        </pc:picChg>
        <pc:picChg chg="add">
          <ac:chgData name="Sumit Patro" userId="a4b4c898-de12-4eec-afbe-c0ada4c52aef" providerId="ADAL" clId="{F43AAEF6-E699-4E25-8E1C-0D5DA5D13211}" dt="2024-01-16T05:17:21.894" v="1623" actId="26606"/>
          <ac:picMkLst>
            <pc:docMk/>
            <pc:sldMk cId="2452714702" sldId="276"/>
            <ac:picMk id="30735" creationId="{69F01145-BEA3-4CBF-AA21-10077B948CA8}"/>
          </ac:picMkLst>
        </pc:picChg>
      </pc:sldChg>
      <pc:sldChg chg="addSp modSp add mod setBg setClrOvrMap">
        <pc:chgData name="Sumit Patro" userId="a4b4c898-de12-4eec-afbe-c0ada4c52aef" providerId="ADAL" clId="{F43AAEF6-E699-4E25-8E1C-0D5DA5D13211}" dt="2024-01-16T05:35:58.124" v="1794" actId="14100"/>
        <pc:sldMkLst>
          <pc:docMk/>
          <pc:sldMk cId="2802413943" sldId="277"/>
        </pc:sldMkLst>
        <pc:spChg chg="add mod">
          <ac:chgData name="Sumit Patro" userId="a4b4c898-de12-4eec-afbe-c0ada4c52aef" providerId="ADAL" clId="{F43AAEF6-E699-4E25-8E1C-0D5DA5D13211}" dt="2024-01-16T05:35:58.124" v="1794" actId="14100"/>
          <ac:spMkLst>
            <pc:docMk/>
            <pc:sldMk cId="2802413943" sldId="277"/>
            <ac:spMk id="2" creationId="{B757E7F8-D3F5-F901-F289-1441EF9E0AE3}"/>
          </ac:spMkLst>
        </pc:spChg>
        <pc:spChg chg="add">
          <ac:chgData name="Sumit Patro" userId="a4b4c898-de12-4eec-afbe-c0ada4c52aef" providerId="ADAL" clId="{F43AAEF6-E699-4E25-8E1C-0D5DA5D13211}" dt="2024-01-16T05:17:19.666" v="1622" actId="26606"/>
          <ac:spMkLst>
            <pc:docMk/>
            <pc:sldMk cId="2802413943" sldId="277"/>
            <ac:spMk id="31755" creationId="{4AC0CD9D-7610-4620-93B4-798CCD9AB581}"/>
          </ac:spMkLst>
        </pc:spChg>
        <pc:spChg chg="add">
          <ac:chgData name="Sumit Patro" userId="a4b4c898-de12-4eec-afbe-c0ada4c52aef" providerId="ADAL" clId="{F43AAEF6-E699-4E25-8E1C-0D5DA5D13211}" dt="2024-01-16T05:17:19.666" v="1622" actId="26606"/>
          <ac:spMkLst>
            <pc:docMk/>
            <pc:sldMk cId="2802413943" sldId="277"/>
            <ac:spMk id="31761" creationId="{DE4D62F9-188E-4530-84C2-24BDEE4BEB82}"/>
          </ac:spMkLst>
        </pc:spChg>
        <pc:spChg chg="add">
          <ac:chgData name="Sumit Patro" userId="a4b4c898-de12-4eec-afbe-c0ada4c52aef" providerId="ADAL" clId="{F43AAEF6-E699-4E25-8E1C-0D5DA5D13211}" dt="2024-01-16T05:17:19.666" v="1622" actId="26606"/>
          <ac:spMkLst>
            <pc:docMk/>
            <pc:sldMk cId="2802413943" sldId="277"/>
            <ac:spMk id="31763" creationId="{5F3FC718-FDE3-4EF7-921E-A5F374EAF824}"/>
          </ac:spMkLst>
        </pc:spChg>
        <pc:spChg chg="add">
          <ac:chgData name="Sumit Patro" userId="a4b4c898-de12-4eec-afbe-c0ada4c52aef" providerId="ADAL" clId="{F43AAEF6-E699-4E25-8E1C-0D5DA5D13211}" dt="2024-01-16T05:17:19.666" v="1622" actId="26606"/>
          <ac:spMkLst>
            <pc:docMk/>
            <pc:sldMk cId="2802413943" sldId="277"/>
            <ac:spMk id="31765" creationId="{FAA0F719-3DC8-4F08-AD8F-5A845658CB9D}"/>
          </ac:spMkLst>
        </pc:spChg>
        <pc:spChg chg="add">
          <ac:chgData name="Sumit Patro" userId="a4b4c898-de12-4eec-afbe-c0ada4c52aef" providerId="ADAL" clId="{F43AAEF6-E699-4E25-8E1C-0D5DA5D13211}" dt="2024-01-16T05:17:19.666" v="1622" actId="26606"/>
          <ac:spMkLst>
            <pc:docMk/>
            <pc:sldMk cId="2802413943" sldId="277"/>
            <ac:spMk id="31767" creationId="{7DCB61BE-FA0F-4EFB-BE0E-268BAD8E30D6}"/>
          </ac:spMkLst>
        </pc:spChg>
        <pc:spChg chg="add">
          <ac:chgData name="Sumit Patro" userId="a4b4c898-de12-4eec-afbe-c0ada4c52aef" providerId="ADAL" clId="{F43AAEF6-E699-4E25-8E1C-0D5DA5D13211}" dt="2024-01-16T05:17:19.666" v="1622" actId="26606"/>
          <ac:spMkLst>
            <pc:docMk/>
            <pc:sldMk cId="2802413943" sldId="277"/>
            <ac:spMk id="31769" creationId="{A4B31EAA-7423-46F7-9B90-4AB2B09C35C4}"/>
          </ac:spMkLst>
        </pc:spChg>
        <pc:picChg chg="add mod ord">
          <ac:chgData name="Sumit Patro" userId="a4b4c898-de12-4eec-afbe-c0ada4c52aef" providerId="ADAL" clId="{F43AAEF6-E699-4E25-8E1C-0D5DA5D13211}" dt="2024-01-16T05:17:19.666" v="1622" actId="26606"/>
          <ac:picMkLst>
            <pc:docMk/>
            <pc:sldMk cId="2802413943" sldId="277"/>
            <ac:picMk id="31746" creationId="{14E603CA-49B8-EF20-D5DF-C37BE0A44203}"/>
          </ac:picMkLst>
        </pc:picChg>
        <pc:picChg chg="add">
          <ac:chgData name="Sumit Patro" userId="a4b4c898-de12-4eec-afbe-c0ada4c52aef" providerId="ADAL" clId="{F43AAEF6-E699-4E25-8E1C-0D5DA5D13211}" dt="2024-01-16T05:17:19.666" v="1622" actId="26606"/>
          <ac:picMkLst>
            <pc:docMk/>
            <pc:sldMk cId="2802413943" sldId="277"/>
            <ac:picMk id="31751" creationId="{41B68C77-138E-4BF7-A276-BD0C78A4219F}"/>
          </ac:picMkLst>
        </pc:picChg>
        <pc:picChg chg="add">
          <ac:chgData name="Sumit Patro" userId="a4b4c898-de12-4eec-afbe-c0ada4c52aef" providerId="ADAL" clId="{F43AAEF6-E699-4E25-8E1C-0D5DA5D13211}" dt="2024-01-16T05:17:19.666" v="1622" actId="26606"/>
          <ac:picMkLst>
            <pc:docMk/>
            <pc:sldMk cId="2802413943" sldId="277"/>
            <ac:picMk id="31753" creationId="{7C268552-D473-46ED-B1B8-422042C4DEF1}"/>
          </ac:picMkLst>
        </pc:picChg>
        <pc:picChg chg="add">
          <ac:chgData name="Sumit Patro" userId="a4b4c898-de12-4eec-afbe-c0ada4c52aef" providerId="ADAL" clId="{F43AAEF6-E699-4E25-8E1C-0D5DA5D13211}" dt="2024-01-16T05:17:19.666" v="1622" actId="26606"/>
          <ac:picMkLst>
            <pc:docMk/>
            <pc:sldMk cId="2802413943" sldId="277"/>
            <ac:picMk id="31757" creationId="{B9238B3E-24AA-439A-B527-6C5DF6D72145}"/>
          </ac:picMkLst>
        </pc:picChg>
        <pc:picChg chg="add">
          <ac:chgData name="Sumit Patro" userId="a4b4c898-de12-4eec-afbe-c0ada4c52aef" providerId="ADAL" clId="{F43AAEF6-E699-4E25-8E1C-0D5DA5D13211}" dt="2024-01-16T05:17:19.666" v="1622" actId="26606"/>
          <ac:picMkLst>
            <pc:docMk/>
            <pc:sldMk cId="2802413943" sldId="277"/>
            <ac:picMk id="31759" creationId="{69F01145-BEA3-4CBF-AA21-10077B948CA8}"/>
          </ac:picMkLst>
        </pc:picChg>
      </pc:sldChg>
      <pc:sldChg chg="addSp modSp add mod setBg setClrOvrMap">
        <pc:chgData name="Sumit Patro" userId="a4b4c898-de12-4eec-afbe-c0ada4c52aef" providerId="ADAL" clId="{F43AAEF6-E699-4E25-8E1C-0D5DA5D13211}" dt="2024-01-16T05:36:15.483" v="1800" actId="14100"/>
        <pc:sldMkLst>
          <pc:docMk/>
          <pc:sldMk cId="314352779" sldId="278"/>
        </pc:sldMkLst>
        <pc:spChg chg="add mod">
          <ac:chgData name="Sumit Patro" userId="a4b4c898-de12-4eec-afbe-c0ada4c52aef" providerId="ADAL" clId="{F43AAEF6-E699-4E25-8E1C-0D5DA5D13211}" dt="2024-01-16T05:36:15.483" v="1800" actId="14100"/>
          <ac:spMkLst>
            <pc:docMk/>
            <pc:sldMk cId="314352779" sldId="278"/>
            <ac:spMk id="2" creationId="{DB46191A-B8AA-5A97-3B0F-36D2BA36EFD3}"/>
          </ac:spMkLst>
        </pc:spChg>
        <pc:spChg chg="add">
          <ac:chgData name="Sumit Patro" userId="a4b4c898-de12-4eec-afbe-c0ada4c52aef" providerId="ADAL" clId="{F43AAEF6-E699-4E25-8E1C-0D5DA5D13211}" dt="2024-01-16T05:17:17.076" v="1621" actId="26606"/>
          <ac:spMkLst>
            <pc:docMk/>
            <pc:sldMk cId="314352779" sldId="278"/>
            <ac:spMk id="32779" creationId="{4AC0CD9D-7610-4620-93B4-798CCD9AB581}"/>
          </ac:spMkLst>
        </pc:spChg>
        <pc:spChg chg="add">
          <ac:chgData name="Sumit Patro" userId="a4b4c898-de12-4eec-afbe-c0ada4c52aef" providerId="ADAL" clId="{F43AAEF6-E699-4E25-8E1C-0D5DA5D13211}" dt="2024-01-16T05:17:17.076" v="1621" actId="26606"/>
          <ac:spMkLst>
            <pc:docMk/>
            <pc:sldMk cId="314352779" sldId="278"/>
            <ac:spMk id="32785" creationId="{DE4D62F9-188E-4530-84C2-24BDEE4BEB82}"/>
          </ac:spMkLst>
        </pc:spChg>
        <pc:spChg chg="add">
          <ac:chgData name="Sumit Patro" userId="a4b4c898-de12-4eec-afbe-c0ada4c52aef" providerId="ADAL" clId="{F43AAEF6-E699-4E25-8E1C-0D5DA5D13211}" dt="2024-01-16T05:17:17.076" v="1621" actId="26606"/>
          <ac:spMkLst>
            <pc:docMk/>
            <pc:sldMk cId="314352779" sldId="278"/>
            <ac:spMk id="32787" creationId="{5F3FC718-FDE3-4EF7-921E-A5F374EAF824}"/>
          </ac:spMkLst>
        </pc:spChg>
        <pc:spChg chg="add">
          <ac:chgData name="Sumit Patro" userId="a4b4c898-de12-4eec-afbe-c0ada4c52aef" providerId="ADAL" clId="{F43AAEF6-E699-4E25-8E1C-0D5DA5D13211}" dt="2024-01-16T05:17:17.076" v="1621" actId="26606"/>
          <ac:spMkLst>
            <pc:docMk/>
            <pc:sldMk cId="314352779" sldId="278"/>
            <ac:spMk id="32789" creationId="{FAA0F719-3DC8-4F08-AD8F-5A845658CB9D}"/>
          </ac:spMkLst>
        </pc:spChg>
        <pc:spChg chg="add">
          <ac:chgData name="Sumit Patro" userId="a4b4c898-de12-4eec-afbe-c0ada4c52aef" providerId="ADAL" clId="{F43AAEF6-E699-4E25-8E1C-0D5DA5D13211}" dt="2024-01-16T05:17:17.076" v="1621" actId="26606"/>
          <ac:spMkLst>
            <pc:docMk/>
            <pc:sldMk cId="314352779" sldId="278"/>
            <ac:spMk id="32791" creationId="{7DCB61BE-FA0F-4EFB-BE0E-268BAD8E30D6}"/>
          </ac:spMkLst>
        </pc:spChg>
        <pc:spChg chg="add">
          <ac:chgData name="Sumit Patro" userId="a4b4c898-de12-4eec-afbe-c0ada4c52aef" providerId="ADAL" clId="{F43AAEF6-E699-4E25-8E1C-0D5DA5D13211}" dt="2024-01-16T05:17:17.076" v="1621" actId="26606"/>
          <ac:spMkLst>
            <pc:docMk/>
            <pc:sldMk cId="314352779" sldId="278"/>
            <ac:spMk id="32793" creationId="{A4B31EAA-7423-46F7-9B90-4AB2B09C35C4}"/>
          </ac:spMkLst>
        </pc:spChg>
        <pc:picChg chg="add mod ord">
          <ac:chgData name="Sumit Patro" userId="a4b4c898-de12-4eec-afbe-c0ada4c52aef" providerId="ADAL" clId="{F43AAEF6-E699-4E25-8E1C-0D5DA5D13211}" dt="2024-01-16T05:17:17.076" v="1621" actId="26606"/>
          <ac:picMkLst>
            <pc:docMk/>
            <pc:sldMk cId="314352779" sldId="278"/>
            <ac:picMk id="32770" creationId="{D2E0DCD7-86F7-2085-8F5F-681DFC6F6A38}"/>
          </ac:picMkLst>
        </pc:picChg>
        <pc:picChg chg="add">
          <ac:chgData name="Sumit Patro" userId="a4b4c898-de12-4eec-afbe-c0ada4c52aef" providerId="ADAL" clId="{F43AAEF6-E699-4E25-8E1C-0D5DA5D13211}" dt="2024-01-16T05:17:17.076" v="1621" actId="26606"/>
          <ac:picMkLst>
            <pc:docMk/>
            <pc:sldMk cId="314352779" sldId="278"/>
            <ac:picMk id="32775" creationId="{41B68C77-138E-4BF7-A276-BD0C78A4219F}"/>
          </ac:picMkLst>
        </pc:picChg>
        <pc:picChg chg="add">
          <ac:chgData name="Sumit Patro" userId="a4b4c898-de12-4eec-afbe-c0ada4c52aef" providerId="ADAL" clId="{F43AAEF6-E699-4E25-8E1C-0D5DA5D13211}" dt="2024-01-16T05:17:17.076" v="1621" actId="26606"/>
          <ac:picMkLst>
            <pc:docMk/>
            <pc:sldMk cId="314352779" sldId="278"/>
            <ac:picMk id="32777" creationId="{7C268552-D473-46ED-B1B8-422042C4DEF1}"/>
          </ac:picMkLst>
        </pc:picChg>
        <pc:picChg chg="add">
          <ac:chgData name="Sumit Patro" userId="a4b4c898-de12-4eec-afbe-c0ada4c52aef" providerId="ADAL" clId="{F43AAEF6-E699-4E25-8E1C-0D5DA5D13211}" dt="2024-01-16T05:17:17.076" v="1621" actId="26606"/>
          <ac:picMkLst>
            <pc:docMk/>
            <pc:sldMk cId="314352779" sldId="278"/>
            <ac:picMk id="32781" creationId="{B9238B3E-24AA-439A-B527-6C5DF6D72145}"/>
          </ac:picMkLst>
        </pc:picChg>
        <pc:picChg chg="add">
          <ac:chgData name="Sumit Patro" userId="a4b4c898-de12-4eec-afbe-c0ada4c52aef" providerId="ADAL" clId="{F43AAEF6-E699-4E25-8E1C-0D5DA5D13211}" dt="2024-01-16T05:17:17.076" v="1621" actId="26606"/>
          <ac:picMkLst>
            <pc:docMk/>
            <pc:sldMk cId="314352779" sldId="278"/>
            <ac:picMk id="32783" creationId="{69F01145-BEA3-4CBF-AA21-10077B948CA8}"/>
          </ac:picMkLst>
        </pc:picChg>
      </pc:sldChg>
      <pc:sldChg chg="addSp modSp add mod setBg setClrOvrMap">
        <pc:chgData name="Sumit Patro" userId="a4b4c898-de12-4eec-afbe-c0ada4c52aef" providerId="ADAL" clId="{F43AAEF6-E699-4E25-8E1C-0D5DA5D13211}" dt="2024-01-16T05:36:41.325" v="1807" actId="14100"/>
        <pc:sldMkLst>
          <pc:docMk/>
          <pc:sldMk cId="899269283" sldId="279"/>
        </pc:sldMkLst>
        <pc:spChg chg="add mod">
          <ac:chgData name="Sumit Patro" userId="a4b4c898-de12-4eec-afbe-c0ada4c52aef" providerId="ADAL" clId="{F43AAEF6-E699-4E25-8E1C-0D5DA5D13211}" dt="2024-01-16T05:36:41.325" v="1807" actId="14100"/>
          <ac:spMkLst>
            <pc:docMk/>
            <pc:sldMk cId="899269283" sldId="279"/>
            <ac:spMk id="2" creationId="{C981B408-5536-3E95-6E9F-D655CEEC2108}"/>
          </ac:spMkLst>
        </pc:spChg>
        <pc:spChg chg="add">
          <ac:chgData name="Sumit Patro" userId="a4b4c898-de12-4eec-afbe-c0ada4c52aef" providerId="ADAL" clId="{F43AAEF6-E699-4E25-8E1C-0D5DA5D13211}" dt="2024-01-16T05:36:24.064" v="1801" actId="26606"/>
          <ac:spMkLst>
            <pc:docMk/>
            <pc:sldMk cId="899269283" sldId="279"/>
            <ac:spMk id="34827" creationId="{4AC0CD9D-7610-4620-93B4-798CCD9AB581}"/>
          </ac:spMkLst>
        </pc:spChg>
        <pc:spChg chg="add">
          <ac:chgData name="Sumit Patro" userId="a4b4c898-de12-4eec-afbe-c0ada4c52aef" providerId="ADAL" clId="{F43AAEF6-E699-4E25-8E1C-0D5DA5D13211}" dt="2024-01-16T05:36:24.064" v="1801" actId="26606"/>
          <ac:spMkLst>
            <pc:docMk/>
            <pc:sldMk cId="899269283" sldId="279"/>
            <ac:spMk id="34833" creationId="{DE4D62F9-188E-4530-84C2-24BDEE4BEB82}"/>
          </ac:spMkLst>
        </pc:spChg>
        <pc:spChg chg="add">
          <ac:chgData name="Sumit Patro" userId="a4b4c898-de12-4eec-afbe-c0ada4c52aef" providerId="ADAL" clId="{F43AAEF6-E699-4E25-8E1C-0D5DA5D13211}" dt="2024-01-16T05:36:24.064" v="1801" actId="26606"/>
          <ac:spMkLst>
            <pc:docMk/>
            <pc:sldMk cId="899269283" sldId="279"/>
            <ac:spMk id="34835" creationId="{5F3FC718-FDE3-4EF7-921E-A5F374EAF824}"/>
          </ac:spMkLst>
        </pc:spChg>
        <pc:spChg chg="add">
          <ac:chgData name="Sumit Patro" userId="a4b4c898-de12-4eec-afbe-c0ada4c52aef" providerId="ADAL" clId="{F43AAEF6-E699-4E25-8E1C-0D5DA5D13211}" dt="2024-01-16T05:36:24.064" v="1801" actId="26606"/>
          <ac:spMkLst>
            <pc:docMk/>
            <pc:sldMk cId="899269283" sldId="279"/>
            <ac:spMk id="34837" creationId="{FAA0F719-3DC8-4F08-AD8F-5A845658CB9D}"/>
          </ac:spMkLst>
        </pc:spChg>
        <pc:spChg chg="add">
          <ac:chgData name="Sumit Patro" userId="a4b4c898-de12-4eec-afbe-c0ada4c52aef" providerId="ADAL" clId="{F43AAEF6-E699-4E25-8E1C-0D5DA5D13211}" dt="2024-01-16T05:36:24.064" v="1801" actId="26606"/>
          <ac:spMkLst>
            <pc:docMk/>
            <pc:sldMk cId="899269283" sldId="279"/>
            <ac:spMk id="34839" creationId="{7DCB61BE-FA0F-4EFB-BE0E-268BAD8E30D6}"/>
          </ac:spMkLst>
        </pc:spChg>
        <pc:spChg chg="add">
          <ac:chgData name="Sumit Patro" userId="a4b4c898-de12-4eec-afbe-c0ada4c52aef" providerId="ADAL" clId="{F43AAEF6-E699-4E25-8E1C-0D5DA5D13211}" dt="2024-01-16T05:36:24.064" v="1801" actId="26606"/>
          <ac:spMkLst>
            <pc:docMk/>
            <pc:sldMk cId="899269283" sldId="279"/>
            <ac:spMk id="34841" creationId="{A4B31EAA-7423-46F7-9B90-4AB2B09C35C4}"/>
          </ac:spMkLst>
        </pc:spChg>
        <pc:picChg chg="add mod ord">
          <ac:chgData name="Sumit Patro" userId="a4b4c898-de12-4eec-afbe-c0ada4c52aef" providerId="ADAL" clId="{F43AAEF6-E699-4E25-8E1C-0D5DA5D13211}" dt="2024-01-16T05:36:24.064" v="1801" actId="26606"/>
          <ac:picMkLst>
            <pc:docMk/>
            <pc:sldMk cId="899269283" sldId="279"/>
            <ac:picMk id="34818" creationId="{B33CF9B6-F466-204B-2903-8451B4E5F2ED}"/>
          </ac:picMkLst>
        </pc:picChg>
        <pc:picChg chg="add">
          <ac:chgData name="Sumit Patro" userId="a4b4c898-de12-4eec-afbe-c0ada4c52aef" providerId="ADAL" clId="{F43AAEF6-E699-4E25-8E1C-0D5DA5D13211}" dt="2024-01-16T05:36:24.064" v="1801" actId="26606"/>
          <ac:picMkLst>
            <pc:docMk/>
            <pc:sldMk cId="899269283" sldId="279"/>
            <ac:picMk id="34823" creationId="{41B68C77-138E-4BF7-A276-BD0C78A4219F}"/>
          </ac:picMkLst>
        </pc:picChg>
        <pc:picChg chg="add">
          <ac:chgData name="Sumit Patro" userId="a4b4c898-de12-4eec-afbe-c0ada4c52aef" providerId="ADAL" clId="{F43AAEF6-E699-4E25-8E1C-0D5DA5D13211}" dt="2024-01-16T05:36:24.064" v="1801" actId="26606"/>
          <ac:picMkLst>
            <pc:docMk/>
            <pc:sldMk cId="899269283" sldId="279"/>
            <ac:picMk id="34825" creationId="{7C268552-D473-46ED-B1B8-422042C4DEF1}"/>
          </ac:picMkLst>
        </pc:picChg>
        <pc:picChg chg="add">
          <ac:chgData name="Sumit Patro" userId="a4b4c898-de12-4eec-afbe-c0ada4c52aef" providerId="ADAL" clId="{F43AAEF6-E699-4E25-8E1C-0D5DA5D13211}" dt="2024-01-16T05:36:24.064" v="1801" actId="26606"/>
          <ac:picMkLst>
            <pc:docMk/>
            <pc:sldMk cId="899269283" sldId="279"/>
            <ac:picMk id="34829" creationId="{B9238B3E-24AA-439A-B527-6C5DF6D72145}"/>
          </ac:picMkLst>
        </pc:picChg>
        <pc:picChg chg="add">
          <ac:chgData name="Sumit Patro" userId="a4b4c898-de12-4eec-afbe-c0ada4c52aef" providerId="ADAL" clId="{F43AAEF6-E699-4E25-8E1C-0D5DA5D13211}" dt="2024-01-16T05:36:24.064" v="1801" actId="26606"/>
          <ac:picMkLst>
            <pc:docMk/>
            <pc:sldMk cId="899269283" sldId="279"/>
            <ac:picMk id="34831" creationId="{69F01145-BEA3-4CBF-AA21-10077B948CA8}"/>
          </ac:picMkLst>
        </pc:picChg>
      </pc:sldChg>
      <pc:sldChg chg="addSp delSp modSp add mod setBg setClrOvrMap">
        <pc:chgData name="Sumit Patro" userId="a4b4c898-de12-4eec-afbe-c0ada4c52aef" providerId="ADAL" clId="{F43AAEF6-E699-4E25-8E1C-0D5DA5D13211}" dt="2024-01-16T05:36:57.246" v="1810" actId="12"/>
        <pc:sldMkLst>
          <pc:docMk/>
          <pc:sldMk cId="24081881" sldId="280"/>
        </pc:sldMkLst>
        <pc:spChg chg="add mod">
          <ac:chgData name="Sumit Patro" userId="a4b4c898-de12-4eec-afbe-c0ada4c52aef" providerId="ADAL" clId="{F43AAEF6-E699-4E25-8E1C-0D5DA5D13211}" dt="2024-01-16T05:36:57.246" v="1810" actId="12"/>
          <ac:spMkLst>
            <pc:docMk/>
            <pc:sldMk cId="24081881" sldId="280"/>
            <ac:spMk id="2" creationId="{DE27A59B-F1F2-5935-69CB-AC79C1CD7E92}"/>
          </ac:spMkLst>
        </pc:spChg>
        <pc:spChg chg="add del">
          <ac:chgData name="Sumit Patro" userId="a4b4c898-de12-4eec-afbe-c0ada4c52aef" providerId="ADAL" clId="{F43AAEF6-E699-4E25-8E1C-0D5DA5D13211}" dt="2024-01-16T05:23:57.521" v="1704" actId="26606"/>
          <ac:spMkLst>
            <pc:docMk/>
            <pc:sldMk cId="24081881" sldId="280"/>
            <ac:spMk id="35851" creationId="{4AC0CD9D-7610-4620-93B4-798CCD9AB581}"/>
          </ac:spMkLst>
        </pc:spChg>
        <pc:spChg chg="add del">
          <ac:chgData name="Sumit Patro" userId="a4b4c898-de12-4eec-afbe-c0ada4c52aef" providerId="ADAL" clId="{F43AAEF6-E699-4E25-8E1C-0D5DA5D13211}" dt="2024-01-16T05:23:57.521" v="1704" actId="26606"/>
          <ac:spMkLst>
            <pc:docMk/>
            <pc:sldMk cId="24081881" sldId="280"/>
            <ac:spMk id="35857" creationId="{DE4D62F9-188E-4530-84C2-24BDEE4BEB82}"/>
          </ac:spMkLst>
        </pc:spChg>
        <pc:spChg chg="add del">
          <ac:chgData name="Sumit Patro" userId="a4b4c898-de12-4eec-afbe-c0ada4c52aef" providerId="ADAL" clId="{F43AAEF6-E699-4E25-8E1C-0D5DA5D13211}" dt="2024-01-16T05:23:57.521" v="1704" actId="26606"/>
          <ac:spMkLst>
            <pc:docMk/>
            <pc:sldMk cId="24081881" sldId="280"/>
            <ac:spMk id="35859" creationId="{5F3FC718-FDE3-4EF7-921E-A5F374EAF824}"/>
          </ac:spMkLst>
        </pc:spChg>
        <pc:spChg chg="add del">
          <ac:chgData name="Sumit Patro" userId="a4b4c898-de12-4eec-afbe-c0ada4c52aef" providerId="ADAL" clId="{F43AAEF6-E699-4E25-8E1C-0D5DA5D13211}" dt="2024-01-16T05:23:57.521" v="1704" actId="26606"/>
          <ac:spMkLst>
            <pc:docMk/>
            <pc:sldMk cId="24081881" sldId="280"/>
            <ac:spMk id="35861" creationId="{FAA0F719-3DC8-4F08-AD8F-5A845658CB9D}"/>
          </ac:spMkLst>
        </pc:spChg>
        <pc:spChg chg="add del">
          <ac:chgData name="Sumit Patro" userId="a4b4c898-de12-4eec-afbe-c0ada4c52aef" providerId="ADAL" clId="{F43AAEF6-E699-4E25-8E1C-0D5DA5D13211}" dt="2024-01-16T05:23:57.521" v="1704" actId="26606"/>
          <ac:spMkLst>
            <pc:docMk/>
            <pc:sldMk cId="24081881" sldId="280"/>
            <ac:spMk id="35863" creationId="{7DCB61BE-FA0F-4EFB-BE0E-268BAD8E30D6}"/>
          </ac:spMkLst>
        </pc:spChg>
        <pc:spChg chg="add del">
          <ac:chgData name="Sumit Patro" userId="a4b4c898-de12-4eec-afbe-c0ada4c52aef" providerId="ADAL" clId="{F43AAEF6-E699-4E25-8E1C-0D5DA5D13211}" dt="2024-01-16T05:23:57.521" v="1704" actId="26606"/>
          <ac:spMkLst>
            <pc:docMk/>
            <pc:sldMk cId="24081881" sldId="280"/>
            <ac:spMk id="35865" creationId="{A4B31EAA-7423-46F7-9B90-4AB2B09C35C4}"/>
          </ac:spMkLst>
        </pc:spChg>
        <pc:spChg chg="add del">
          <ac:chgData name="Sumit Patro" userId="a4b4c898-de12-4eec-afbe-c0ada4c52aef" providerId="ADAL" clId="{F43AAEF6-E699-4E25-8E1C-0D5DA5D13211}" dt="2024-01-16T05:24:00.296" v="1706" actId="26606"/>
          <ac:spMkLst>
            <pc:docMk/>
            <pc:sldMk cId="24081881" sldId="280"/>
            <ac:spMk id="35869" creationId="{4AC0CD9D-7610-4620-93B4-798CCD9AB581}"/>
          </ac:spMkLst>
        </pc:spChg>
        <pc:spChg chg="add del">
          <ac:chgData name="Sumit Patro" userId="a4b4c898-de12-4eec-afbe-c0ada4c52aef" providerId="ADAL" clId="{F43AAEF6-E699-4E25-8E1C-0D5DA5D13211}" dt="2024-01-16T05:24:00.296" v="1706" actId="26606"/>
          <ac:spMkLst>
            <pc:docMk/>
            <pc:sldMk cId="24081881" sldId="280"/>
            <ac:spMk id="35872" creationId="{DE4D62F9-188E-4530-84C2-24BDEE4BEB82}"/>
          </ac:spMkLst>
        </pc:spChg>
        <pc:spChg chg="add del">
          <ac:chgData name="Sumit Patro" userId="a4b4c898-de12-4eec-afbe-c0ada4c52aef" providerId="ADAL" clId="{F43AAEF6-E699-4E25-8E1C-0D5DA5D13211}" dt="2024-01-16T05:24:00.296" v="1706" actId="26606"/>
          <ac:spMkLst>
            <pc:docMk/>
            <pc:sldMk cId="24081881" sldId="280"/>
            <ac:spMk id="35873" creationId="{EE4E366E-272A-409E-840F-9A6A64A9E3FF}"/>
          </ac:spMkLst>
        </pc:spChg>
        <pc:spChg chg="add del">
          <ac:chgData name="Sumit Patro" userId="a4b4c898-de12-4eec-afbe-c0ada4c52aef" providerId="ADAL" clId="{F43AAEF6-E699-4E25-8E1C-0D5DA5D13211}" dt="2024-01-16T05:24:00.296" v="1706" actId="26606"/>
          <ac:spMkLst>
            <pc:docMk/>
            <pc:sldMk cId="24081881" sldId="280"/>
            <ac:spMk id="35874" creationId="{A721560C-E4AB-4287-A29C-3F6916794CB9}"/>
          </ac:spMkLst>
        </pc:spChg>
        <pc:spChg chg="add del">
          <ac:chgData name="Sumit Patro" userId="a4b4c898-de12-4eec-afbe-c0ada4c52aef" providerId="ADAL" clId="{F43AAEF6-E699-4E25-8E1C-0D5DA5D13211}" dt="2024-01-16T05:24:00.296" v="1706" actId="26606"/>
          <ac:spMkLst>
            <pc:docMk/>
            <pc:sldMk cId="24081881" sldId="280"/>
            <ac:spMk id="35875" creationId="{DF6CFF07-D953-4F9C-9A0E-E0A6AACB6158}"/>
          </ac:spMkLst>
        </pc:spChg>
        <pc:spChg chg="add del">
          <ac:chgData name="Sumit Patro" userId="a4b4c898-de12-4eec-afbe-c0ada4c52aef" providerId="ADAL" clId="{F43AAEF6-E699-4E25-8E1C-0D5DA5D13211}" dt="2024-01-16T05:24:00.296" v="1706" actId="26606"/>
          <ac:spMkLst>
            <pc:docMk/>
            <pc:sldMk cId="24081881" sldId="280"/>
            <ac:spMk id="35876" creationId="{DAA4FEEE-0B5F-41BF-825D-60F9FB089568}"/>
          </ac:spMkLst>
        </pc:spChg>
        <pc:spChg chg="add">
          <ac:chgData name="Sumit Patro" userId="a4b4c898-de12-4eec-afbe-c0ada4c52aef" providerId="ADAL" clId="{F43AAEF6-E699-4E25-8E1C-0D5DA5D13211}" dt="2024-01-16T05:24:00.328" v="1707" actId="26606"/>
          <ac:spMkLst>
            <pc:docMk/>
            <pc:sldMk cId="24081881" sldId="280"/>
            <ac:spMk id="35880" creationId="{4AC0CD9D-7610-4620-93B4-798CCD9AB581}"/>
          </ac:spMkLst>
        </pc:spChg>
        <pc:spChg chg="add">
          <ac:chgData name="Sumit Patro" userId="a4b4c898-de12-4eec-afbe-c0ada4c52aef" providerId="ADAL" clId="{F43AAEF6-E699-4E25-8E1C-0D5DA5D13211}" dt="2024-01-16T05:24:00.328" v="1707" actId="26606"/>
          <ac:spMkLst>
            <pc:docMk/>
            <pc:sldMk cId="24081881" sldId="280"/>
            <ac:spMk id="35883" creationId="{DE4D62F9-188E-4530-84C2-24BDEE4BEB82}"/>
          </ac:spMkLst>
        </pc:spChg>
        <pc:spChg chg="add">
          <ac:chgData name="Sumit Patro" userId="a4b4c898-de12-4eec-afbe-c0ada4c52aef" providerId="ADAL" clId="{F43AAEF6-E699-4E25-8E1C-0D5DA5D13211}" dt="2024-01-16T05:24:00.328" v="1707" actId="26606"/>
          <ac:spMkLst>
            <pc:docMk/>
            <pc:sldMk cId="24081881" sldId="280"/>
            <ac:spMk id="35884" creationId="{B4AAD3FD-83A5-4B89-9F8F-01B8870865BE}"/>
          </ac:spMkLst>
        </pc:spChg>
        <pc:spChg chg="add">
          <ac:chgData name="Sumit Patro" userId="a4b4c898-de12-4eec-afbe-c0ada4c52aef" providerId="ADAL" clId="{F43AAEF6-E699-4E25-8E1C-0D5DA5D13211}" dt="2024-01-16T05:24:00.328" v="1707" actId="26606"/>
          <ac:spMkLst>
            <pc:docMk/>
            <pc:sldMk cId="24081881" sldId="280"/>
            <ac:spMk id="35885" creationId="{61752F1D-FC0F-4103-9584-630E643CCDA6}"/>
          </ac:spMkLst>
        </pc:spChg>
        <pc:spChg chg="add">
          <ac:chgData name="Sumit Patro" userId="a4b4c898-de12-4eec-afbe-c0ada4c52aef" providerId="ADAL" clId="{F43AAEF6-E699-4E25-8E1C-0D5DA5D13211}" dt="2024-01-16T05:24:00.328" v="1707" actId="26606"/>
          <ac:spMkLst>
            <pc:docMk/>
            <pc:sldMk cId="24081881" sldId="280"/>
            <ac:spMk id="35886" creationId="{70151CB7-E7DE-4917-B831-01DF9CE01306}"/>
          </ac:spMkLst>
        </pc:spChg>
        <pc:spChg chg="add">
          <ac:chgData name="Sumit Patro" userId="a4b4c898-de12-4eec-afbe-c0ada4c52aef" providerId="ADAL" clId="{F43AAEF6-E699-4E25-8E1C-0D5DA5D13211}" dt="2024-01-16T05:24:00.328" v="1707" actId="26606"/>
          <ac:spMkLst>
            <pc:docMk/>
            <pc:sldMk cId="24081881" sldId="280"/>
            <ac:spMk id="35887" creationId="{A92A1116-1C84-41DF-B803-1F7B0883EC82}"/>
          </ac:spMkLst>
        </pc:spChg>
        <pc:picChg chg="add mod ord">
          <ac:chgData name="Sumit Patro" userId="a4b4c898-de12-4eec-afbe-c0ada4c52aef" providerId="ADAL" clId="{F43AAEF6-E699-4E25-8E1C-0D5DA5D13211}" dt="2024-01-16T05:24:09.279" v="1711" actId="14100"/>
          <ac:picMkLst>
            <pc:docMk/>
            <pc:sldMk cId="24081881" sldId="280"/>
            <ac:picMk id="35842" creationId="{128FAFB5-20A7-0A99-EBBC-33918DA4AB49}"/>
          </ac:picMkLst>
        </pc:picChg>
        <pc:picChg chg="add del">
          <ac:chgData name="Sumit Patro" userId="a4b4c898-de12-4eec-afbe-c0ada4c52aef" providerId="ADAL" clId="{F43AAEF6-E699-4E25-8E1C-0D5DA5D13211}" dt="2024-01-16T05:23:57.521" v="1704" actId="26606"/>
          <ac:picMkLst>
            <pc:docMk/>
            <pc:sldMk cId="24081881" sldId="280"/>
            <ac:picMk id="35847" creationId="{41B68C77-138E-4BF7-A276-BD0C78A4219F}"/>
          </ac:picMkLst>
        </pc:picChg>
        <pc:picChg chg="add del">
          <ac:chgData name="Sumit Patro" userId="a4b4c898-de12-4eec-afbe-c0ada4c52aef" providerId="ADAL" clId="{F43AAEF6-E699-4E25-8E1C-0D5DA5D13211}" dt="2024-01-16T05:23:57.521" v="1704" actId="26606"/>
          <ac:picMkLst>
            <pc:docMk/>
            <pc:sldMk cId="24081881" sldId="280"/>
            <ac:picMk id="35849" creationId="{7C268552-D473-46ED-B1B8-422042C4DEF1}"/>
          </ac:picMkLst>
        </pc:picChg>
        <pc:picChg chg="add del">
          <ac:chgData name="Sumit Patro" userId="a4b4c898-de12-4eec-afbe-c0ada4c52aef" providerId="ADAL" clId="{F43AAEF6-E699-4E25-8E1C-0D5DA5D13211}" dt="2024-01-16T05:23:57.521" v="1704" actId="26606"/>
          <ac:picMkLst>
            <pc:docMk/>
            <pc:sldMk cId="24081881" sldId="280"/>
            <ac:picMk id="35853" creationId="{B9238B3E-24AA-439A-B527-6C5DF6D72145}"/>
          </ac:picMkLst>
        </pc:picChg>
        <pc:picChg chg="add del">
          <ac:chgData name="Sumit Patro" userId="a4b4c898-de12-4eec-afbe-c0ada4c52aef" providerId="ADAL" clId="{F43AAEF6-E699-4E25-8E1C-0D5DA5D13211}" dt="2024-01-16T05:23:57.521" v="1704" actId="26606"/>
          <ac:picMkLst>
            <pc:docMk/>
            <pc:sldMk cId="24081881" sldId="280"/>
            <ac:picMk id="35855" creationId="{69F01145-BEA3-4CBF-AA21-10077B948CA8}"/>
          </ac:picMkLst>
        </pc:picChg>
        <pc:picChg chg="add del">
          <ac:chgData name="Sumit Patro" userId="a4b4c898-de12-4eec-afbe-c0ada4c52aef" providerId="ADAL" clId="{F43AAEF6-E699-4E25-8E1C-0D5DA5D13211}" dt="2024-01-16T05:24:00.296" v="1706" actId="26606"/>
          <ac:picMkLst>
            <pc:docMk/>
            <pc:sldMk cId="24081881" sldId="280"/>
            <ac:picMk id="35867" creationId="{41B68C77-138E-4BF7-A276-BD0C78A4219F}"/>
          </ac:picMkLst>
        </pc:picChg>
        <pc:picChg chg="add del">
          <ac:chgData name="Sumit Patro" userId="a4b4c898-de12-4eec-afbe-c0ada4c52aef" providerId="ADAL" clId="{F43AAEF6-E699-4E25-8E1C-0D5DA5D13211}" dt="2024-01-16T05:24:00.296" v="1706" actId="26606"/>
          <ac:picMkLst>
            <pc:docMk/>
            <pc:sldMk cId="24081881" sldId="280"/>
            <ac:picMk id="35868" creationId="{7C268552-D473-46ED-B1B8-422042C4DEF1}"/>
          </ac:picMkLst>
        </pc:picChg>
        <pc:picChg chg="add del">
          <ac:chgData name="Sumit Patro" userId="a4b4c898-de12-4eec-afbe-c0ada4c52aef" providerId="ADAL" clId="{F43AAEF6-E699-4E25-8E1C-0D5DA5D13211}" dt="2024-01-16T05:24:00.296" v="1706" actId="26606"/>
          <ac:picMkLst>
            <pc:docMk/>
            <pc:sldMk cId="24081881" sldId="280"/>
            <ac:picMk id="35870" creationId="{B9238B3E-24AA-439A-B527-6C5DF6D72145}"/>
          </ac:picMkLst>
        </pc:picChg>
        <pc:picChg chg="add del">
          <ac:chgData name="Sumit Patro" userId="a4b4c898-de12-4eec-afbe-c0ada4c52aef" providerId="ADAL" clId="{F43AAEF6-E699-4E25-8E1C-0D5DA5D13211}" dt="2024-01-16T05:24:00.296" v="1706" actId="26606"/>
          <ac:picMkLst>
            <pc:docMk/>
            <pc:sldMk cId="24081881" sldId="280"/>
            <ac:picMk id="35871" creationId="{69F01145-BEA3-4CBF-AA21-10077B948CA8}"/>
          </ac:picMkLst>
        </pc:picChg>
        <pc:picChg chg="add">
          <ac:chgData name="Sumit Patro" userId="a4b4c898-de12-4eec-afbe-c0ada4c52aef" providerId="ADAL" clId="{F43AAEF6-E699-4E25-8E1C-0D5DA5D13211}" dt="2024-01-16T05:24:00.328" v="1707" actId="26606"/>
          <ac:picMkLst>
            <pc:docMk/>
            <pc:sldMk cId="24081881" sldId="280"/>
            <ac:picMk id="35878" creationId="{41B68C77-138E-4BF7-A276-BD0C78A4219F}"/>
          </ac:picMkLst>
        </pc:picChg>
        <pc:picChg chg="add">
          <ac:chgData name="Sumit Patro" userId="a4b4c898-de12-4eec-afbe-c0ada4c52aef" providerId="ADAL" clId="{F43AAEF6-E699-4E25-8E1C-0D5DA5D13211}" dt="2024-01-16T05:24:00.328" v="1707" actId="26606"/>
          <ac:picMkLst>
            <pc:docMk/>
            <pc:sldMk cId="24081881" sldId="280"/>
            <ac:picMk id="35879" creationId="{7C268552-D473-46ED-B1B8-422042C4DEF1}"/>
          </ac:picMkLst>
        </pc:picChg>
        <pc:picChg chg="add">
          <ac:chgData name="Sumit Patro" userId="a4b4c898-de12-4eec-afbe-c0ada4c52aef" providerId="ADAL" clId="{F43AAEF6-E699-4E25-8E1C-0D5DA5D13211}" dt="2024-01-16T05:24:00.328" v="1707" actId="26606"/>
          <ac:picMkLst>
            <pc:docMk/>
            <pc:sldMk cId="24081881" sldId="280"/>
            <ac:picMk id="35881" creationId="{B9238B3E-24AA-439A-B527-6C5DF6D72145}"/>
          </ac:picMkLst>
        </pc:picChg>
        <pc:picChg chg="add">
          <ac:chgData name="Sumit Patro" userId="a4b4c898-de12-4eec-afbe-c0ada4c52aef" providerId="ADAL" clId="{F43AAEF6-E699-4E25-8E1C-0D5DA5D13211}" dt="2024-01-16T05:24:00.328" v="1707" actId="26606"/>
          <ac:picMkLst>
            <pc:docMk/>
            <pc:sldMk cId="24081881" sldId="280"/>
            <ac:picMk id="35882" creationId="{69F01145-BEA3-4CBF-AA21-10077B948CA8}"/>
          </ac:picMkLst>
        </pc:picChg>
      </pc:sldChg>
      <pc:sldChg chg="addSp delSp modSp add mod setBg setClrOvrMap">
        <pc:chgData name="Sumit Patro" userId="a4b4c898-de12-4eec-afbe-c0ada4c52aef" providerId="ADAL" clId="{F43AAEF6-E699-4E25-8E1C-0D5DA5D13211}" dt="2024-01-16T05:40:08.212" v="1897" actId="255"/>
        <pc:sldMkLst>
          <pc:docMk/>
          <pc:sldMk cId="3677123013" sldId="281"/>
        </pc:sldMkLst>
        <pc:spChg chg="add mod ord">
          <ac:chgData name="Sumit Patro" userId="a4b4c898-de12-4eec-afbe-c0ada4c52aef" providerId="ADAL" clId="{F43AAEF6-E699-4E25-8E1C-0D5DA5D13211}" dt="2024-01-16T05:40:08.212" v="1897" actId="255"/>
          <ac:spMkLst>
            <pc:docMk/>
            <pc:sldMk cId="3677123013" sldId="281"/>
            <ac:spMk id="2" creationId="{1575FEDC-E76D-BC89-8980-94983BC0AA91}"/>
          </ac:spMkLst>
        </pc:spChg>
        <pc:spChg chg="add mod ord">
          <ac:chgData name="Sumit Patro" userId="a4b4c898-de12-4eec-afbe-c0ada4c52aef" providerId="ADAL" clId="{F43AAEF6-E699-4E25-8E1C-0D5DA5D13211}" dt="2024-01-16T05:39:52.805" v="1892" actId="12"/>
          <ac:spMkLst>
            <pc:docMk/>
            <pc:sldMk cId="3677123013" sldId="281"/>
            <ac:spMk id="3" creationId="{492E4EA8-AA1A-938B-66E9-1754BE26C07C}"/>
          </ac:spMkLst>
        </pc:spChg>
        <pc:spChg chg="add del">
          <ac:chgData name="Sumit Patro" userId="a4b4c898-de12-4eec-afbe-c0ada4c52aef" providerId="ADAL" clId="{F43AAEF6-E699-4E25-8E1C-0D5DA5D13211}" dt="2024-01-16T05:39:40.906" v="1888" actId="26606"/>
          <ac:spMkLst>
            <pc:docMk/>
            <pc:sldMk cId="3677123013" sldId="281"/>
            <ac:spMk id="36875" creationId="{4AC0CD9D-7610-4620-93B4-798CCD9AB581}"/>
          </ac:spMkLst>
        </pc:spChg>
        <pc:spChg chg="add del">
          <ac:chgData name="Sumit Patro" userId="a4b4c898-de12-4eec-afbe-c0ada4c52aef" providerId="ADAL" clId="{F43AAEF6-E699-4E25-8E1C-0D5DA5D13211}" dt="2024-01-16T05:39:40.906" v="1888" actId="26606"/>
          <ac:spMkLst>
            <pc:docMk/>
            <pc:sldMk cId="3677123013" sldId="281"/>
            <ac:spMk id="36881" creationId="{DE4D62F9-188E-4530-84C2-24BDEE4BEB82}"/>
          </ac:spMkLst>
        </pc:spChg>
        <pc:spChg chg="add del">
          <ac:chgData name="Sumit Patro" userId="a4b4c898-de12-4eec-afbe-c0ada4c52aef" providerId="ADAL" clId="{F43AAEF6-E699-4E25-8E1C-0D5DA5D13211}" dt="2024-01-16T05:39:40.906" v="1888" actId="26606"/>
          <ac:spMkLst>
            <pc:docMk/>
            <pc:sldMk cId="3677123013" sldId="281"/>
            <ac:spMk id="36883" creationId="{B4AAD3FD-83A5-4B89-9F8F-01B8870865BE}"/>
          </ac:spMkLst>
        </pc:spChg>
        <pc:spChg chg="add del">
          <ac:chgData name="Sumit Patro" userId="a4b4c898-de12-4eec-afbe-c0ada4c52aef" providerId="ADAL" clId="{F43AAEF6-E699-4E25-8E1C-0D5DA5D13211}" dt="2024-01-16T05:39:40.906" v="1888" actId="26606"/>
          <ac:spMkLst>
            <pc:docMk/>
            <pc:sldMk cId="3677123013" sldId="281"/>
            <ac:spMk id="36885" creationId="{61752F1D-FC0F-4103-9584-630E643CCDA6}"/>
          </ac:spMkLst>
        </pc:spChg>
        <pc:spChg chg="add del">
          <ac:chgData name="Sumit Patro" userId="a4b4c898-de12-4eec-afbe-c0ada4c52aef" providerId="ADAL" clId="{F43AAEF6-E699-4E25-8E1C-0D5DA5D13211}" dt="2024-01-16T05:39:40.906" v="1888" actId="26606"/>
          <ac:spMkLst>
            <pc:docMk/>
            <pc:sldMk cId="3677123013" sldId="281"/>
            <ac:spMk id="36887" creationId="{70151CB7-E7DE-4917-B831-01DF9CE01306}"/>
          </ac:spMkLst>
        </pc:spChg>
        <pc:spChg chg="add del">
          <ac:chgData name="Sumit Patro" userId="a4b4c898-de12-4eec-afbe-c0ada4c52aef" providerId="ADAL" clId="{F43AAEF6-E699-4E25-8E1C-0D5DA5D13211}" dt="2024-01-16T05:39:40.906" v="1888" actId="26606"/>
          <ac:spMkLst>
            <pc:docMk/>
            <pc:sldMk cId="3677123013" sldId="281"/>
            <ac:spMk id="36889" creationId="{A92A1116-1C84-41DF-B803-1F7B0883EC82}"/>
          </ac:spMkLst>
        </pc:spChg>
        <pc:spChg chg="add">
          <ac:chgData name="Sumit Patro" userId="a4b4c898-de12-4eec-afbe-c0ada4c52aef" providerId="ADAL" clId="{F43AAEF6-E699-4E25-8E1C-0D5DA5D13211}" dt="2024-01-16T05:39:40.954" v="1889" actId="26606"/>
          <ac:spMkLst>
            <pc:docMk/>
            <pc:sldMk cId="3677123013" sldId="281"/>
            <ac:spMk id="36893" creationId="{4AC0CD9D-7610-4620-93B4-798CCD9AB581}"/>
          </ac:spMkLst>
        </pc:spChg>
        <pc:spChg chg="add">
          <ac:chgData name="Sumit Patro" userId="a4b4c898-de12-4eec-afbe-c0ada4c52aef" providerId="ADAL" clId="{F43AAEF6-E699-4E25-8E1C-0D5DA5D13211}" dt="2024-01-16T05:39:40.954" v="1889" actId="26606"/>
          <ac:spMkLst>
            <pc:docMk/>
            <pc:sldMk cId="3677123013" sldId="281"/>
            <ac:spMk id="36896" creationId="{DE4D62F9-188E-4530-84C2-24BDEE4BEB82}"/>
          </ac:spMkLst>
        </pc:spChg>
        <pc:spChg chg="add">
          <ac:chgData name="Sumit Patro" userId="a4b4c898-de12-4eec-afbe-c0ada4c52aef" providerId="ADAL" clId="{F43AAEF6-E699-4E25-8E1C-0D5DA5D13211}" dt="2024-01-16T05:39:40.954" v="1889" actId="26606"/>
          <ac:spMkLst>
            <pc:docMk/>
            <pc:sldMk cId="3677123013" sldId="281"/>
            <ac:spMk id="36897" creationId="{5F3FC718-FDE3-4EF7-921E-A5F374EAF824}"/>
          </ac:spMkLst>
        </pc:spChg>
        <pc:spChg chg="add">
          <ac:chgData name="Sumit Patro" userId="a4b4c898-de12-4eec-afbe-c0ada4c52aef" providerId="ADAL" clId="{F43AAEF6-E699-4E25-8E1C-0D5DA5D13211}" dt="2024-01-16T05:39:40.954" v="1889" actId="26606"/>
          <ac:spMkLst>
            <pc:docMk/>
            <pc:sldMk cId="3677123013" sldId="281"/>
            <ac:spMk id="36898" creationId="{FAA0F719-3DC8-4F08-AD8F-5A845658CB9D}"/>
          </ac:spMkLst>
        </pc:spChg>
        <pc:spChg chg="add">
          <ac:chgData name="Sumit Patro" userId="a4b4c898-de12-4eec-afbe-c0ada4c52aef" providerId="ADAL" clId="{F43AAEF6-E699-4E25-8E1C-0D5DA5D13211}" dt="2024-01-16T05:39:40.954" v="1889" actId="26606"/>
          <ac:spMkLst>
            <pc:docMk/>
            <pc:sldMk cId="3677123013" sldId="281"/>
            <ac:spMk id="36899" creationId="{7DCB61BE-FA0F-4EFB-BE0E-268BAD8E30D6}"/>
          </ac:spMkLst>
        </pc:spChg>
        <pc:spChg chg="add">
          <ac:chgData name="Sumit Patro" userId="a4b4c898-de12-4eec-afbe-c0ada4c52aef" providerId="ADAL" clId="{F43AAEF6-E699-4E25-8E1C-0D5DA5D13211}" dt="2024-01-16T05:39:40.954" v="1889" actId="26606"/>
          <ac:spMkLst>
            <pc:docMk/>
            <pc:sldMk cId="3677123013" sldId="281"/>
            <ac:spMk id="36900" creationId="{A4B31EAA-7423-46F7-9B90-4AB2B09C35C4}"/>
          </ac:spMkLst>
        </pc:spChg>
        <pc:picChg chg="add mod ord">
          <ac:chgData name="Sumit Patro" userId="a4b4c898-de12-4eec-afbe-c0ada4c52aef" providerId="ADAL" clId="{F43AAEF6-E699-4E25-8E1C-0D5DA5D13211}" dt="2024-01-16T05:39:40.954" v="1889" actId="26606"/>
          <ac:picMkLst>
            <pc:docMk/>
            <pc:sldMk cId="3677123013" sldId="281"/>
            <ac:picMk id="36866" creationId="{E1AC176E-2819-69FE-51ED-96DEC54B1223}"/>
          </ac:picMkLst>
        </pc:picChg>
        <pc:picChg chg="add del">
          <ac:chgData name="Sumit Patro" userId="a4b4c898-de12-4eec-afbe-c0ada4c52aef" providerId="ADAL" clId="{F43AAEF6-E699-4E25-8E1C-0D5DA5D13211}" dt="2024-01-16T05:39:40.906" v="1888" actId="26606"/>
          <ac:picMkLst>
            <pc:docMk/>
            <pc:sldMk cId="3677123013" sldId="281"/>
            <ac:picMk id="36871" creationId="{41B68C77-138E-4BF7-A276-BD0C78A4219F}"/>
          </ac:picMkLst>
        </pc:picChg>
        <pc:picChg chg="add del">
          <ac:chgData name="Sumit Patro" userId="a4b4c898-de12-4eec-afbe-c0ada4c52aef" providerId="ADAL" clId="{F43AAEF6-E699-4E25-8E1C-0D5DA5D13211}" dt="2024-01-16T05:39:40.906" v="1888" actId="26606"/>
          <ac:picMkLst>
            <pc:docMk/>
            <pc:sldMk cId="3677123013" sldId="281"/>
            <ac:picMk id="36873" creationId="{7C268552-D473-46ED-B1B8-422042C4DEF1}"/>
          </ac:picMkLst>
        </pc:picChg>
        <pc:picChg chg="add del">
          <ac:chgData name="Sumit Patro" userId="a4b4c898-de12-4eec-afbe-c0ada4c52aef" providerId="ADAL" clId="{F43AAEF6-E699-4E25-8E1C-0D5DA5D13211}" dt="2024-01-16T05:39:40.906" v="1888" actId="26606"/>
          <ac:picMkLst>
            <pc:docMk/>
            <pc:sldMk cId="3677123013" sldId="281"/>
            <ac:picMk id="36877" creationId="{B9238B3E-24AA-439A-B527-6C5DF6D72145}"/>
          </ac:picMkLst>
        </pc:picChg>
        <pc:picChg chg="add del">
          <ac:chgData name="Sumit Patro" userId="a4b4c898-de12-4eec-afbe-c0ada4c52aef" providerId="ADAL" clId="{F43AAEF6-E699-4E25-8E1C-0D5DA5D13211}" dt="2024-01-16T05:39:40.906" v="1888" actId="26606"/>
          <ac:picMkLst>
            <pc:docMk/>
            <pc:sldMk cId="3677123013" sldId="281"/>
            <ac:picMk id="36879" creationId="{69F01145-BEA3-4CBF-AA21-10077B948CA8}"/>
          </ac:picMkLst>
        </pc:picChg>
        <pc:picChg chg="add">
          <ac:chgData name="Sumit Patro" userId="a4b4c898-de12-4eec-afbe-c0ada4c52aef" providerId="ADAL" clId="{F43AAEF6-E699-4E25-8E1C-0D5DA5D13211}" dt="2024-01-16T05:39:40.954" v="1889" actId="26606"/>
          <ac:picMkLst>
            <pc:docMk/>
            <pc:sldMk cId="3677123013" sldId="281"/>
            <ac:picMk id="36891" creationId="{41B68C77-138E-4BF7-A276-BD0C78A4219F}"/>
          </ac:picMkLst>
        </pc:picChg>
        <pc:picChg chg="add">
          <ac:chgData name="Sumit Patro" userId="a4b4c898-de12-4eec-afbe-c0ada4c52aef" providerId="ADAL" clId="{F43AAEF6-E699-4E25-8E1C-0D5DA5D13211}" dt="2024-01-16T05:39:40.954" v="1889" actId="26606"/>
          <ac:picMkLst>
            <pc:docMk/>
            <pc:sldMk cId="3677123013" sldId="281"/>
            <ac:picMk id="36892" creationId="{7C268552-D473-46ED-B1B8-422042C4DEF1}"/>
          </ac:picMkLst>
        </pc:picChg>
        <pc:picChg chg="add">
          <ac:chgData name="Sumit Patro" userId="a4b4c898-de12-4eec-afbe-c0ada4c52aef" providerId="ADAL" clId="{F43AAEF6-E699-4E25-8E1C-0D5DA5D13211}" dt="2024-01-16T05:39:40.954" v="1889" actId="26606"/>
          <ac:picMkLst>
            <pc:docMk/>
            <pc:sldMk cId="3677123013" sldId="281"/>
            <ac:picMk id="36894" creationId="{B9238B3E-24AA-439A-B527-6C5DF6D72145}"/>
          </ac:picMkLst>
        </pc:picChg>
        <pc:picChg chg="add">
          <ac:chgData name="Sumit Patro" userId="a4b4c898-de12-4eec-afbe-c0ada4c52aef" providerId="ADAL" clId="{F43AAEF6-E699-4E25-8E1C-0D5DA5D13211}" dt="2024-01-16T05:39:40.954" v="1889" actId="26606"/>
          <ac:picMkLst>
            <pc:docMk/>
            <pc:sldMk cId="3677123013" sldId="281"/>
            <ac:picMk id="36895" creationId="{69F01145-BEA3-4CBF-AA21-10077B948CA8}"/>
          </ac:picMkLst>
        </pc:picChg>
      </pc:sldChg>
      <pc:sldChg chg="addSp modSp add mod setBg setClrOvrMap">
        <pc:chgData name="Sumit Patro" userId="a4b4c898-de12-4eec-afbe-c0ada4c52aef" providerId="ADAL" clId="{F43AAEF6-E699-4E25-8E1C-0D5DA5D13211}" dt="2024-01-16T05:42:22.173" v="1911" actId="1076"/>
        <pc:sldMkLst>
          <pc:docMk/>
          <pc:sldMk cId="521264540" sldId="282"/>
        </pc:sldMkLst>
        <pc:spChg chg="add mod">
          <ac:chgData name="Sumit Patro" userId="a4b4c898-de12-4eec-afbe-c0ada4c52aef" providerId="ADAL" clId="{F43AAEF6-E699-4E25-8E1C-0D5DA5D13211}" dt="2024-01-16T05:42:22.173" v="1911" actId="1076"/>
          <ac:spMkLst>
            <pc:docMk/>
            <pc:sldMk cId="521264540" sldId="282"/>
            <ac:spMk id="3" creationId="{0B1CFCA3-1D61-2CB1-16EF-3FCEEA105E06}"/>
          </ac:spMkLst>
        </pc:spChg>
        <pc:spChg chg="add">
          <ac:chgData name="Sumit Patro" userId="a4b4c898-de12-4eec-afbe-c0ada4c52aef" providerId="ADAL" clId="{F43AAEF6-E699-4E25-8E1C-0D5DA5D13211}" dt="2024-01-16T05:42:03.333" v="1906" actId="26606"/>
          <ac:spMkLst>
            <pc:docMk/>
            <pc:sldMk cId="521264540" sldId="282"/>
            <ac:spMk id="37899" creationId="{4AC0CD9D-7610-4620-93B4-798CCD9AB581}"/>
          </ac:spMkLst>
        </pc:spChg>
        <pc:spChg chg="add">
          <ac:chgData name="Sumit Patro" userId="a4b4c898-de12-4eec-afbe-c0ada4c52aef" providerId="ADAL" clId="{F43AAEF6-E699-4E25-8E1C-0D5DA5D13211}" dt="2024-01-16T05:42:03.333" v="1906" actId="26606"/>
          <ac:spMkLst>
            <pc:docMk/>
            <pc:sldMk cId="521264540" sldId="282"/>
            <ac:spMk id="37905" creationId="{DE4D62F9-188E-4530-84C2-24BDEE4BEB82}"/>
          </ac:spMkLst>
        </pc:spChg>
        <pc:spChg chg="add">
          <ac:chgData name="Sumit Patro" userId="a4b4c898-de12-4eec-afbe-c0ada4c52aef" providerId="ADAL" clId="{F43AAEF6-E699-4E25-8E1C-0D5DA5D13211}" dt="2024-01-16T05:42:03.333" v="1906" actId="26606"/>
          <ac:spMkLst>
            <pc:docMk/>
            <pc:sldMk cId="521264540" sldId="282"/>
            <ac:spMk id="37907" creationId="{5F3FC718-FDE3-4EF7-921E-A5F374EAF824}"/>
          </ac:spMkLst>
        </pc:spChg>
        <pc:spChg chg="add">
          <ac:chgData name="Sumit Patro" userId="a4b4c898-de12-4eec-afbe-c0ada4c52aef" providerId="ADAL" clId="{F43AAEF6-E699-4E25-8E1C-0D5DA5D13211}" dt="2024-01-16T05:42:03.333" v="1906" actId="26606"/>
          <ac:spMkLst>
            <pc:docMk/>
            <pc:sldMk cId="521264540" sldId="282"/>
            <ac:spMk id="37909" creationId="{FAA0F719-3DC8-4F08-AD8F-5A845658CB9D}"/>
          </ac:spMkLst>
        </pc:spChg>
        <pc:spChg chg="add">
          <ac:chgData name="Sumit Patro" userId="a4b4c898-de12-4eec-afbe-c0ada4c52aef" providerId="ADAL" clId="{F43AAEF6-E699-4E25-8E1C-0D5DA5D13211}" dt="2024-01-16T05:42:03.333" v="1906" actId="26606"/>
          <ac:spMkLst>
            <pc:docMk/>
            <pc:sldMk cId="521264540" sldId="282"/>
            <ac:spMk id="37911" creationId="{7DCB61BE-FA0F-4EFB-BE0E-268BAD8E30D6}"/>
          </ac:spMkLst>
        </pc:spChg>
        <pc:spChg chg="add">
          <ac:chgData name="Sumit Patro" userId="a4b4c898-de12-4eec-afbe-c0ada4c52aef" providerId="ADAL" clId="{F43AAEF6-E699-4E25-8E1C-0D5DA5D13211}" dt="2024-01-16T05:42:03.333" v="1906" actId="26606"/>
          <ac:spMkLst>
            <pc:docMk/>
            <pc:sldMk cId="521264540" sldId="282"/>
            <ac:spMk id="37913" creationId="{A4B31EAA-7423-46F7-9B90-4AB2B09C35C4}"/>
          </ac:spMkLst>
        </pc:spChg>
        <pc:picChg chg="add mod ord">
          <ac:chgData name="Sumit Patro" userId="a4b4c898-de12-4eec-afbe-c0ada4c52aef" providerId="ADAL" clId="{F43AAEF6-E699-4E25-8E1C-0D5DA5D13211}" dt="2024-01-16T05:42:03.333" v="1906" actId="26606"/>
          <ac:picMkLst>
            <pc:docMk/>
            <pc:sldMk cId="521264540" sldId="282"/>
            <ac:picMk id="37890" creationId="{97268D61-6791-2413-EA6F-A1CBD1FD0658}"/>
          </ac:picMkLst>
        </pc:picChg>
        <pc:picChg chg="add">
          <ac:chgData name="Sumit Patro" userId="a4b4c898-de12-4eec-afbe-c0ada4c52aef" providerId="ADAL" clId="{F43AAEF6-E699-4E25-8E1C-0D5DA5D13211}" dt="2024-01-16T05:42:03.333" v="1906" actId="26606"/>
          <ac:picMkLst>
            <pc:docMk/>
            <pc:sldMk cId="521264540" sldId="282"/>
            <ac:picMk id="37895" creationId="{41B68C77-138E-4BF7-A276-BD0C78A4219F}"/>
          </ac:picMkLst>
        </pc:picChg>
        <pc:picChg chg="add">
          <ac:chgData name="Sumit Patro" userId="a4b4c898-de12-4eec-afbe-c0ada4c52aef" providerId="ADAL" clId="{F43AAEF6-E699-4E25-8E1C-0D5DA5D13211}" dt="2024-01-16T05:42:03.333" v="1906" actId="26606"/>
          <ac:picMkLst>
            <pc:docMk/>
            <pc:sldMk cId="521264540" sldId="282"/>
            <ac:picMk id="37897" creationId="{7C268552-D473-46ED-B1B8-422042C4DEF1}"/>
          </ac:picMkLst>
        </pc:picChg>
        <pc:picChg chg="add">
          <ac:chgData name="Sumit Patro" userId="a4b4c898-de12-4eec-afbe-c0ada4c52aef" providerId="ADAL" clId="{F43AAEF6-E699-4E25-8E1C-0D5DA5D13211}" dt="2024-01-16T05:42:03.333" v="1906" actId="26606"/>
          <ac:picMkLst>
            <pc:docMk/>
            <pc:sldMk cId="521264540" sldId="282"/>
            <ac:picMk id="37901" creationId="{B9238B3E-24AA-439A-B527-6C5DF6D72145}"/>
          </ac:picMkLst>
        </pc:picChg>
        <pc:picChg chg="add">
          <ac:chgData name="Sumit Patro" userId="a4b4c898-de12-4eec-afbe-c0ada4c52aef" providerId="ADAL" clId="{F43AAEF6-E699-4E25-8E1C-0D5DA5D13211}" dt="2024-01-16T05:42:03.333" v="1906" actId="26606"/>
          <ac:picMkLst>
            <pc:docMk/>
            <pc:sldMk cId="521264540" sldId="282"/>
            <ac:picMk id="37903" creationId="{69F01145-BEA3-4CBF-AA21-10077B948CA8}"/>
          </ac:picMkLst>
        </pc:picChg>
      </pc:sldChg>
      <pc:sldChg chg="addSp modSp add del">
        <pc:chgData name="Sumit Patro" userId="a4b4c898-de12-4eec-afbe-c0ada4c52aef" providerId="ADAL" clId="{F43AAEF6-E699-4E25-8E1C-0D5DA5D13211}" dt="2024-01-16T05:43:44.707" v="1933" actId="47"/>
        <pc:sldMkLst>
          <pc:docMk/>
          <pc:sldMk cId="790034987" sldId="283"/>
        </pc:sldMkLst>
        <pc:picChg chg="add mod">
          <ac:chgData name="Sumit Patro" userId="a4b4c898-de12-4eec-afbe-c0ada4c52aef" providerId="ADAL" clId="{F43AAEF6-E699-4E25-8E1C-0D5DA5D13211}" dt="2024-01-16T05:42:32.629" v="1913" actId="14100"/>
          <ac:picMkLst>
            <pc:docMk/>
            <pc:sldMk cId="790034987" sldId="283"/>
            <ac:picMk id="38914" creationId="{D3BAF54C-8D30-7CF2-572A-8AC535180951}"/>
          </ac:picMkLst>
        </pc:picChg>
      </pc:sldChg>
      <pc:sldChg chg="add">
        <pc:chgData name="Sumit Patro" userId="a4b4c898-de12-4eec-afbe-c0ada4c52aef" providerId="ADAL" clId="{F43AAEF6-E699-4E25-8E1C-0D5DA5D13211}" dt="2024-01-15T17:09:45.183" v="798"/>
        <pc:sldMkLst>
          <pc:docMk/>
          <pc:sldMk cId="1042771519" sldId="284"/>
        </pc:sldMkLst>
      </pc:sldChg>
      <pc:sldChg chg="addSp delSp modSp add mod ord setBg setClrOvrMap">
        <pc:chgData name="Sumit Patro" userId="a4b4c898-de12-4eec-afbe-c0ada4c52aef" providerId="ADAL" clId="{F43AAEF6-E699-4E25-8E1C-0D5DA5D13211}" dt="2024-01-16T05:29:55.283" v="1734" actId="12"/>
        <pc:sldMkLst>
          <pc:docMk/>
          <pc:sldMk cId="1401352028" sldId="285"/>
        </pc:sldMkLst>
        <pc:spChg chg="add mod">
          <ac:chgData name="Sumit Patro" userId="a4b4c898-de12-4eec-afbe-c0ada4c52aef" providerId="ADAL" clId="{F43AAEF6-E699-4E25-8E1C-0D5DA5D13211}" dt="2024-01-16T05:29:55.283" v="1734" actId="12"/>
          <ac:spMkLst>
            <pc:docMk/>
            <pc:sldMk cId="1401352028" sldId="285"/>
            <ac:spMk id="2" creationId="{6B49EE29-F05B-EE88-88FE-BDC6FE78CDCD}"/>
          </ac:spMkLst>
        </pc:spChg>
        <pc:spChg chg="add del">
          <ac:chgData name="Sumit Patro" userId="a4b4c898-de12-4eec-afbe-c0ada4c52aef" providerId="ADAL" clId="{F43AAEF6-E699-4E25-8E1C-0D5DA5D13211}" dt="2024-01-15T17:28:30.325" v="995" actId="26606"/>
          <ac:spMkLst>
            <pc:docMk/>
            <pc:sldMk cId="1401352028" sldId="285"/>
            <ac:spMk id="18443" creationId="{4AC0CD9D-7610-4620-93B4-798CCD9AB581}"/>
          </ac:spMkLst>
        </pc:spChg>
        <pc:spChg chg="add del">
          <ac:chgData name="Sumit Patro" userId="a4b4c898-de12-4eec-afbe-c0ada4c52aef" providerId="ADAL" clId="{F43AAEF6-E699-4E25-8E1C-0D5DA5D13211}" dt="2024-01-15T17:28:30.325" v="995" actId="26606"/>
          <ac:spMkLst>
            <pc:docMk/>
            <pc:sldMk cId="1401352028" sldId="285"/>
            <ac:spMk id="18449" creationId="{DE4D62F9-188E-4530-84C2-24BDEE4BEB82}"/>
          </ac:spMkLst>
        </pc:spChg>
        <pc:spChg chg="add del">
          <ac:chgData name="Sumit Patro" userId="a4b4c898-de12-4eec-afbe-c0ada4c52aef" providerId="ADAL" clId="{F43AAEF6-E699-4E25-8E1C-0D5DA5D13211}" dt="2024-01-16T05:10:51.795" v="1568" actId="26606"/>
          <ac:spMkLst>
            <pc:docMk/>
            <pc:sldMk cId="1401352028" sldId="285"/>
            <ac:spMk id="18453" creationId="{989BE678-777B-482A-A616-FEDC47B162E5}"/>
          </ac:spMkLst>
        </pc:spChg>
        <pc:spChg chg="add del">
          <ac:chgData name="Sumit Patro" userId="a4b4c898-de12-4eec-afbe-c0ada4c52aef" providerId="ADAL" clId="{F43AAEF6-E699-4E25-8E1C-0D5DA5D13211}" dt="2024-01-16T05:10:51.795" v="1568" actId="26606"/>
          <ac:spMkLst>
            <pc:docMk/>
            <pc:sldMk cId="1401352028" sldId="285"/>
            <ac:spMk id="18456" creationId="{D28BE0C3-2102-4820-B88B-A448B1840D14}"/>
          </ac:spMkLst>
        </pc:spChg>
        <pc:spChg chg="add">
          <ac:chgData name="Sumit Patro" userId="a4b4c898-de12-4eec-afbe-c0ada4c52aef" providerId="ADAL" clId="{F43AAEF6-E699-4E25-8E1C-0D5DA5D13211}" dt="2024-01-16T05:10:51.795" v="1568" actId="26606"/>
          <ac:spMkLst>
            <pc:docMk/>
            <pc:sldMk cId="1401352028" sldId="285"/>
            <ac:spMk id="18465" creationId="{4AC0CD9D-7610-4620-93B4-798CCD9AB581}"/>
          </ac:spMkLst>
        </pc:spChg>
        <pc:spChg chg="add">
          <ac:chgData name="Sumit Patro" userId="a4b4c898-de12-4eec-afbe-c0ada4c52aef" providerId="ADAL" clId="{F43AAEF6-E699-4E25-8E1C-0D5DA5D13211}" dt="2024-01-16T05:10:51.795" v="1568" actId="26606"/>
          <ac:spMkLst>
            <pc:docMk/>
            <pc:sldMk cId="1401352028" sldId="285"/>
            <ac:spMk id="18471" creationId="{DE4D62F9-188E-4530-84C2-24BDEE4BEB82}"/>
          </ac:spMkLst>
        </pc:spChg>
        <pc:spChg chg="add">
          <ac:chgData name="Sumit Patro" userId="a4b4c898-de12-4eec-afbe-c0ada4c52aef" providerId="ADAL" clId="{F43AAEF6-E699-4E25-8E1C-0D5DA5D13211}" dt="2024-01-16T05:10:51.795" v="1568" actId="26606"/>
          <ac:spMkLst>
            <pc:docMk/>
            <pc:sldMk cId="1401352028" sldId="285"/>
            <ac:spMk id="18473" creationId="{B4AAD3FD-83A5-4B89-9F8F-01B8870865BE}"/>
          </ac:spMkLst>
        </pc:spChg>
        <pc:spChg chg="add">
          <ac:chgData name="Sumit Patro" userId="a4b4c898-de12-4eec-afbe-c0ada4c52aef" providerId="ADAL" clId="{F43AAEF6-E699-4E25-8E1C-0D5DA5D13211}" dt="2024-01-16T05:10:51.795" v="1568" actId="26606"/>
          <ac:spMkLst>
            <pc:docMk/>
            <pc:sldMk cId="1401352028" sldId="285"/>
            <ac:spMk id="18475" creationId="{61752F1D-FC0F-4103-9584-630E643CCDA6}"/>
          </ac:spMkLst>
        </pc:spChg>
        <pc:spChg chg="add">
          <ac:chgData name="Sumit Patro" userId="a4b4c898-de12-4eec-afbe-c0ada4c52aef" providerId="ADAL" clId="{F43AAEF6-E699-4E25-8E1C-0D5DA5D13211}" dt="2024-01-16T05:10:51.795" v="1568" actId="26606"/>
          <ac:spMkLst>
            <pc:docMk/>
            <pc:sldMk cId="1401352028" sldId="285"/>
            <ac:spMk id="18477" creationId="{70151CB7-E7DE-4917-B831-01DF9CE01306}"/>
          </ac:spMkLst>
        </pc:spChg>
        <pc:spChg chg="add">
          <ac:chgData name="Sumit Patro" userId="a4b4c898-de12-4eec-afbe-c0ada4c52aef" providerId="ADAL" clId="{F43AAEF6-E699-4E25-8E1C-0D5DA5D13211}" dt="2024-01-16T05:10:51.795" v="1568" actId="26606"/>
          <ac:spMkLst>
            <pc:docMk/>
            <pc:sldMk cId="1401352028" sldId="285"/>
            <ac:spMk id="18479" creationId="{A92A1116-1C84-41DF-B803-1F7B0883EC82}"/>
          </ac:spMkLst>
        </pc:spChg>
        <pc:picChg chg="add mod">
          <ac:chgData name="Sumit Patro" userId="a4b4c898-de12-4eec-afbe-c0ada4c52aef" providerId="ADAL" clId="{F43AAEF6-E699-4E25-8E1C-0D5DA5D13211}" dt="2024-01-16T05:10:51.795" v="1568" actId="26606"/>
          <ac:picMkLst>
            <pc:docMk/>
            <pc:sldMk cId="1401352028" sldId="285"/>
            <ac:picMk id="18434" creationId="{F1896CD1-DC67-4632-D132-130D848333C9}"/>
          </ac:picMkLst>
        </pc:picChg>
        <pc:picChg chg="add del">
          <ac:chgData name="Sumit Patro" userId="a4b4c898-de12-4eec-afbe-c0ada4c52aef" providerId="ADAL" clId="{F43AAEF6-E699-4E25-8E1C-0D5DA5D13211}" dt="2024-01-15T17:28:30.325" v="995" actId="26606"/>
          <ac:picMkLst>
            <pc:docMk/>
            <pc:sldMk cId="1401352028" sldId="285"/>
            <ac:picMk id="18439" creationId="{41B68C77-138E-4BF7-A276-BD0C78A4219F}"/>
          </ac:picMkLst>
        </pc:picChg>
        <pc:picChg chg="add del">
          <ac:chgData name="Sumit Patro" userId="a4b4c898-de12-4eec-afbe-c0ada4c52aef" providerId="ADAL" clId="{F43AAEF6-E699-4E25-8E1C-0D5DA5D13211}" dt="2024-01-15T17:28:30.325" v="995" actId="26606"/>
          <ac:picMkLst>
            <pc:docMk/>
            <pc:sldMk cId="1401352028" sldId="285"/>
            <ac:picMk id="18441" creationId="{7C268552-D473-46ED-B1B8-422042C4DEF1}"/>
          </ac:picMkLst>
        </pc:picChg>
        <pc:picChg chg="add del">
          <ac:chgData name="Sumit Patro" userId="a4b4c898-de12-4eec-afbe-c0ada4c52aef" providerId="ADAL" clId="{F43AAEF6-E699-4E25-8E1C-0D5DA5D13211}" dt="2024-01-15T17:28:30.325" v="995" actId="26606"/>
          <ac:picMkLst>
            <pc:docMk/>
            <pc:sldMk cId="1401352028" sldId="285"/>
            <ac:picMk id="18445" creationId="{B9238B3E-24AA-439A-B527-6C5DF6D72145}"/>
          </ac:picMkLst>
        </pc:picChg>
        <pc:picChg chg="add del">
          <ac:chgData name="Sumit Patro" userId="a4b4c898-de12-4eec-afbe-c0ada4c52aef" providerId="ADAL" clId="{F43AAEF6-E699-4E25-8E1C-0D5DA5D13211}" dt="2024-01-15T17:28:30.325" v="995" actId="26606"/>
          <ac:picMkLst>
            <pc:docMk/>
            <pc:sldMk cId="1401352028" sldId="285"/>
            <ac:picMk id="18447" creationId="{69F01145-BEA3-4CBF-AA21-10077B948CA8}"/>
          </ac:picMkLst>
        </pc:picChg>
        <pc:picChg chg="add del">
          <ac:chgData name="Sumit Patro" userId="a4b4c898-de12-4eec-afbe-c0ada4c52aef" providerId="ADAL" clId="{F43AAEF6-E699-4E25-8E1C-0D5DA5D13211}" dt="2024-01-16T05:10:51.795" v="1568" actId="26606"/>
          <ac:picMkLst>
            <pc:docMk/>
            <pc:sldMk cId="1401352028" sldId="285"/>
            <ac:picMk id="18451" creationId="{DF19BAF3-7E20-4B9D-B544-BABAEEA1FA75}"/>
          </ac:picMkLst>
        </pc:picChg>
        <pc:picChg chg="add del">
          <ac:chgData name="Sumit Patro" userId="a4b4c898-de12-4eec-afbe-c0ada4c52aef" providerId="ADAL" clId="{F43AAEF6-E699-4E25-8E1C-0D5DA5D13211}" dt="2024-01-16T05:10:51.795" v="1568" actId="26606"/>
          <ac:picMkLst>
            <pc:docMk/>
            <pc:sldMk cId="1401352028" sldId="285"/>
            <ac:picMk id="18452" creationId="{950648F4-ABCD-4DF0-8641-76CFB2354721}"/>
          </ac:picMkLst>
        </pc:picChg>
        <pc:picChg chg="add del">
          <ac:chgData name="Sumit Patro" userId="a4b4c898-de12-4eec-afbe-c0ada4c52aef" providerId="ADAL" clId="{F43AAEF6-E699-4E25-8E1C-0D5DA5D13211}" dt="2024-01-16T05:10:51.795" v="1568" actId="26606"/>
          <ac:picMkLst>
            <pc:docMk/>
            <pc:sldMk cId="1401352028" sldId="285"/>
            <ac:picMk id="18454" creationId="{CF1EB4BD-9C7E-4AA3-9681-C7EB0DA6250B}"/>
          </ac:picMkLst>
        </pc:picChg>
        <pc:picChg chg="add del">
          <ac:chgData name="Sumit Patro" userId="a4b4c898-de12-4eec-afbe-c0ada4c52aef" providerId="ADAL" clId="{F43AAEF6-E699-4E25-8E1C-0D5DA5D13211}" dt="2024-01-16T05:10:51.795" v="1568" actId="26606"/>
          <ac:picMkLst>
            <pc:docMk/>
            <pc:sldMk cId="1401352028" sldId="285"/>
            <ac:picMk id="18455" creationId="{94AAE3AA-3759-4D28-B0EF-575F25A5146C}"/>
          </ac:picMkLst>
        </pc:picChg>
        <pc:picChg chg="add">
          <ac:chgData name="Sumit Patro" userId="a4b4c898-de12-4eec-afbe-c0ada4c52aef" providerId="ADAL" clId="{F43AAEF6-E699-4E25-8E1C-0D5DA5D13211}" dt="2024-01-16T05:10:51.795" v="1568" actId="26606"/>
          <ac:picMkLst>
            <pc:docMk/>
            <pc:sldMk cId="1401352028" sldId="285"/>
            <ac:picMk id="18461" creationId="{41B68C77-138E-4BF7-A276-BD0C78A4219F}"/>
          </ac:picMkLst>
        </pc:picChg>
        <pc:picChg chg="add">
          <ac:chgData name="Sumit Patro" userId="a4b4c898-de12-4eec-afbe-c0ada4c52aef" providerId="ADAL" clId="{F43AAEF6-E699-4E25-8E1C-0D5DA5D13211}" dt="2024-01-16T05:10:51.795" v="1568" actId="26606"/>
          <ac:picMkLst>
            <pc:docMk/>
            <pc:sldMk cId="1401352028" sldId="285"/>
            <ac:picMk id="18463" creationId="{7C268552-D473-46ED-B1B8-422042C4DEF1}"/>
          </ac:picMkLst>
        </pc:picChg>
        <pc:picChg chg="add">
          <ac:chgData name="Sumit Patro" userId="a4b4c898-de12-4eec-afbe-c0ada4c52aef" providerId="ADAL" clId="{F43AAEF6-E699-4E25-8E1C-0D5DA5D13211}" dt="2024-01-16T05:10:51.795" v="1568" actId="26606"/>
          <ac:picMkLst>
            <pc:docMk/>
            <pc:sldMk cId="1401352028" sldId="285"/>
            <ac:picMk id="18467" creationId="{B9238B3E-24AA-439A-B527-6C5DF6D72145}"/>
          </ac:picMkLst>
        </pc:picChg>
        <pc:picChg chg="add">
          <ac:chgData name="Sumit Patro" userId="a4b4c898-de12-4eec-afbe-c0ada4c52aef" providerId="ADAL" clId="{F43AAEF6-E699-4E25-8E1C-0D5DA5D13211}" dt="2024-01-16T05:10:51.795" v="1568" actId="26606"/>
          <ac:picMkLst>
            <pc:docMk/>
            <pc:sldMk cId="1401352028" sldId="285"/>
            <ac:picMk id="18469" creationId="{69F01145-BEA3-4CBF-AA21-10077B948CA8}"/>
          </ac:picMkLst>
        </pc:picChg>
      </pc:sldChg>
      <pc:sldChg chg="addSp delSp modSp add del mod setBg delDesignElem">
        <pc:chgData name="Sumit Patro" userId="a4b4c898-de12-4eec-afbe-c0ada4c52aef" providerId="ADAL" clId="{F43AAEF6-E699-4E25-8E1C-0D5DA5D13211}" dt="2024-01-15T17:20:13.187" v="904" actId="47"/>
        <pc:sldMkLst>
          <pc:docMk/>
          <pc:sldMk cId="2164553017" sldId="285"/>
        </pc:sldMkLst>
        <pc:spChg chg="add del">
          <ac:chgData name="Sumit Patro" userId="a4b4c898-de12-4eec-afbe-c0ada4c52aef" providerId="ADAL" clId="{F43AAEF6-E699-4E25-8E1C-0D5DA5D13211}" dt="2024-01-15T17:18:04.716" v="872"/>
          <ac:spMkLst>
            <pc:docMk/>
            <pc:sldMk cId="2164553017" sldId="285"/>
            <ac:spMk id="2" creationId="{09223C3F-4293-F227-14D9-95DB697718ED}"/>
          </ac:spMkLst>
        </pc:spChg>
        <pc:spChg chg="mod">
          <ac:chgData name="Sumit Patro" userId="a4b4c898-de12-4eec-afbe-c0ada4c52aef" providerId="ADAL" clId="{F43AAEF6-E699-4E25-8E1C-0D5DA5D13211}" dt="2024-01-15T17:14:10.267" v="827" actId="1076"/>
          <ac:spMkLst>
            <pc:docMk/>
            <pc:sldMk cId="2164553017" sldId="285"/>
            <ac:spMk id="4" creationId="{09CE968F-77CD-075A-2717-0DFB67A9A4CC}"/>
          </ac:spMkLst>
        </pc:spChg>
        <pc:spChg chg="del">
          <ac:chgData name="Sumit Patro" userId="a4b4c898-de12-4eec-afbe-c0ada4c52aef" providerId="ADAL" clId="{F43AAEF6-E699-4E25-8E1C-0D5DA5D13211}" dt="2024-01-15T17:11:02.450" v="811"/>
          <ac:spMkLst>
            <pc:docMk/>
            <pc:sldMk cId="2164553017" sldId="285"/>
            <ac:spMk id="1168" creationId="{4AC0CD9D-7610-4620-93B4-798CCD9AB581}"/>
          </ac:spMkLst>
        </pc:spChg>
        <pc:spChg chg="del">
          <ac:chgData name="Sumit Patro" userId="a4b4c898-de12-4eec-afbe-c0ada4c52aef" providerId="ADAL" clId="{F43AAEF6-E699-4E25-8E1C-0D5DA5D13211}" dt="2024-01-15T17:11:02.450" v="811"/>
          <ac:spMkLst>
            <pc:docMk/>
            <pc:sldMk cId="2164553017" sldId="285"/>
            <ac:spMk id="1171" creationId="{DE4D62F9-188E-4530-84C2-24BDEE4BEB82}"/>
          </ac:spMkLst>
        </pc:spChg>
        <pc:spChg chg="del">
          <ac:chgData name="Sumit Patro" userId="a4b4c898-de12-4eec-afbe-c0ada4c52aef" providerId="ADAL" clId="{F43AAEF6-E699-4E25-8E1C-0D5DA5D13211}" dt="2024-01-15T17:11:02.450" v="811"/>
          <ac:spMkLst>
            <pc:docMk/>
            <pc:sldMk cId="2164553017" sldId="285"/>
            <ac:spMk id="1172" creationId="{D67CA421-FA2B-47ED-A101-F8BBEBB2976B}"/>
          </ac:spMkLst>
        </pc:spChg>
        <pc:spChg chg="del">
          <ac:chgData name="Sumit Patro" userId="a4b4c898-de12-4eec-afbe-c0ada4c52aef" providerId="ADAL" clId="{F43AAEF6-E699-4E25-8E1C-0D5DA5D13211}" dt="2024-01-15T17:11:02.450" v="811"/>
          <ac:spMkLst>
            <pc:docMk/>
            <pc:sldMk cId="2164553017" sldId="285"/>
            <ac:spMk id="1173" creationId="{12425D82-CD5E-45A4-9542-70951E59F2D1}"/>
          </ac:spMkLst>
        </pc:spChg>
        <pc:spChg chg="del">
          <ac:chgData name="Sumit Patro" userId="a4b4c898-de12-4eec-afbe-c0ada4c52aef" providerId="ADAL" clId="{F43AAEF6-E699-4E25-8E1C-0D5DA5D13211}" dt="2024-01-15T17:11:02.450" v="811"/>
          <ac:spMkLst>
            <pc:docMk/>
            <pc:sldMk cId="2164553017" sldId="285"/>
            <ac:spMk id="1174" creationId="{221DB897-A621-4D5F-AC81-91199AC4370E}"/>
          </ac:spMkLst>
        </pc:spChg>
        <pc:spChg chg="add del">
          <ac:chgData name="Sumit Patro" userId="a4b4c898-de12-4eec-afbe-c0ada4c52aef" providerId="ADAL" clId="{F43AAEF6-E699-4E25-8E1C-0D5DA5D13211}" dt="2024-01-15T17:18:45.561" v="889"/>
          <ac:spMkLst>
            <pc:docMk/>
            <pc:sldMk cId="2164553017" sldId="285"/>
            <ac:spMk id="6155" creationId="{AEBE9F1A-B38D-446E-83AE-14B17CE77FF2}"/>
          </ac:spMkLst>
        </pc:spChg>
        <pc:spChg chg="add del">
          <ac:chgData name="Sumit Patro" userId="a4b4c898-de12-4eec-afbe-c0ada4c52aef" providerId="ADAL" clId="{F43AAEF6-E699-4E25-8E1C-0D5DA5D13211}" dt="2024-01-15T17:18:45.561" v="889"/>
          <ac:spMkLst>
            <pc:docMk/>
            <pc:sldMk cId="2164553017" sldId="285"/>
            <ac:spMk id="6161" creationId="{5E3EB826-A471-488F-9E8A-D65528A3C0CA}"/>
          </ac:spMkLst>
        </pc:spChg>
        <pc:spChg chg="add del">
          <ac:chgData name="Sumit Patro" userId="a4b4c898-de12-4eec-afbe-c0ada4c52aef" providerId="ADAL" clId="{F43AAEF6-E699-4E25-8E1C-0D5DA5D13211}" dt="2024-01-15T17:18:45.561" v="889"/>
          <ac:spMkLst>
            <pc:docMk/>
            <pc:sldMk cId="2164553017" sldId="285"/>
            <ac:spMk id="6163" creationId="{4309F268-A45B-4517-B03F-2774BAEFFBA6}"/>
          </ac:spMkLst>
        </pc:spChg>
        <pc:picChg chg="del">
          <ac:chgData name="Sumit Patro" userId="a4b4c898-de12-4eec-afbe-c0ada4c52aef" providerId="ADAL" clId="{F43AAEF6-E699-4E25-8E1C-0D5DA5D13211}" dt="2024-01-15T17:11:17.878" v="812" actId="478"/>
          <ac:picMkLst>
            <pc:docMk/>
            <pc:sldMk cId="2164553017" sldId="285"/>
            <ac:picMk id="1026" creationId="{B5947D1F-C467-E80E-4BCD-F79022A25E54}"/>
          </ac:picMkLst>
        </pc:picChg>
        <pc:picChg chg="del">
          <ac:chgData name="Sumit Patro" userId="a4b4c898-de12-4eec-afbe-c0ada4c52aef" providerId="ADAL" clId="{F43AAEF6-E699-4E25-8E1C-0D5DA5D13211}" dt="2024-01-15T17:11:02.450" v="811"/>
          <ac:picMkLst>
            <pc:docMk/>
            <pc:sldMk cId="2164553017" sldId="285"/>
            <ac:picMk id="1166" creationId="{41B68C77-138E-4BF7-A276-BD0C78A4219F}"/>
          </ac:picMkLst>
        </pc:picChg>
        <pc:picChg chg="del">
          <ac:chgData name="Sumit Patro" userId="a4b4c898-de12-4eec-afbe-c0ada4c52aef" providerId="ADAL" clId="{F43AAEF6-E699-4E25-8E1C-0D5DA5D13211}" dt="2024-01-15T17:11:02.450" v="811"/>
          <ac:picMkLst>
            <pc:docMk/>
            <pc:sldMk cId="2164553017" sldId="285"/>
            <ac:picMk id="1167" creationId="{7C268552-D473-46ED-B1B8-422042C4DEF1}"/>
          </ac:picMkLst>
        </pc:picChg>
        <pc:picChg chg="del">
          <ac:chgData name="Sumit Patro" userId="a4b4c898-de12-4eec-afbe-c0ada4c52aef" providerId="ADAL" clId="{F43AAEF6-E699-4E25-8E1C-0D5DA5D13211}" dt="2024-01-15T17:11:02.450" v="811"/>
          <ac:picMkLst>
            <pc:docMk/>
            <pc:sldMk cId="2164553017" sldId="285"/>
            <ac:picMk id="1169" creationId="{B9238B3E-24AA-439A-B527-6C5DF6D72145}"/>
          </ac:picMkLst>
        </pc:picChg>
        <pc:picChg chg="del">
          <ac:chgData name="Sumit Patro" userId="a4b4c898-de12-4eec-afbe-c0ada4c52aef" providerId="ADAL" clId="{F43AAEF6-E699-4E25-8E1C-0D5DA5D13211}" dt="2024-01-15T17:11:02.450" v="811"/>
          <ac:picMkLst>
            <pc:docMk/>
            <pc:sldMk cId="2164553017" sldId="285"/>
            <ac:picMk id="1170" creationId="{69F01145-BEA3-4CBF-AA21-10077B948CA8}"/>
          </ac:picMkLst>
        </pc:picChg>
        <pc:picChg chg="add del mod">
          <ac:chgData name="Sumit Patro" userId="a4b4c898-de12-4eec-afbe-c0ada4c52aef" providerId="ADAL" clId="{F43AAEF6-E699-4E25-8E1C-0D5DA5D13211}" dt="2024-01-15T17:17:57.773" v="870" actId="478"/>
          <ac:picMkLst>
            <pc:docMk/>
            <pc:sldMk cId="2164553017" sldId="285"/>
            <ac:picMk id="6146" creationId="{CBB3F6D0-9FC4-AC00-E67F-B3DB341CA6CD}"/>
          </ac:picMkLst>
        </pc:picChg>
        <pc:picChg chg="add mod">
          <ac:chgData name="Sumit Patro" userId="a4b4c898-de12-4eec-afbe-c0ada4c52aef" providerId="ADAL" clId="{F43AAEF6-E699-4E25-8E1C-0D5DA5D13211}" dt="2024-01-15T17:18:20.196" v="876" actId="14100"/>
          <ac:picMkLst>
            <pc:docMk/>
            <pc:sldMk cId="2164553017" sldId="285"/>
            <ac:picMk id="6149" creationId="{0F48FE0A-EF8C-F4C8-331E-3A9B00AC606A}"/>
          </ac:picMkLst>
        </pc:picChg>
        <pc:picChg chg="add del">
          <ac:chgData name="Sumit Patro" userId="a4b4c898-de12-4eec-afbe-c0ada4c52aef" providerId="ADAL" clId="{F43AAEF6-E699-4E25-8E1C-0D5DA5D13211}" dt="2024-01-15T17:18:45.561" v="889"/>
          <ac:picMkLst>
            <pc:docMk/>
            <pc:sldMk cId="2164553017" sldId="285"/>
            <ac:picMk id="6151" creationId="{C9ECDD5C-152A-4CC7-8333-0F367B3A62EA}"/>
          </ac:picMkLst>
        </pc:picChg>
        <pc:picChg chg="add del">
          <ac:chgData name="Sumit Patro" userId="a4b4c898-de12-4eec-afbe-c0ada4c52aef" providerId="ADAL" clId="{F43AAEF6-E699-4E25-8E1C-0D5DA5D13211}" dt="2024-01-15T17:18:45.561" v="889"/>
          <ac:picMkLst>
            <pc:docMk/>
            <pc:sldMk cId="2164553017" sldId="285"/>
            <ac:picMk id="6153" creationId="{7F5C92A3-369B-43F3-BDCE-E560B1B0EC89}"/>
          </ac:picMkLst>
        </pc:picChg>
        <pc:picChg chg="add del">
          <ac:chgData name="Sumit Patro" userId="a4b4c898-de12-4eec-afbe-c0ada4c52aef" providerId="ADAL" clId="{F43AAEF6-E699-4E25-8E1C-0D5DA5D13211}" dt="2024-01-15T17:18:45.561" v="889"/>
          <ac:picMkLst>
            <pc:docMk/>
            <pc:sldMk cId="2164553017" sldId="285"/>
            <ac:picMk id="6157" creationId="{915B5014-A7EC-4BA6-9C83-8840CF81DB28}"/>
          </ac:picMkLst>
        </pc:picChg>
        <pc:picChg chg="add del">
          <ac:chgData name="Sumit Patro" userId="a4b4c898-de12-4eec-afbe-c0ada4c52aef" providerId="ADAL" clId="{F43AAEF6-E699-4E25-8E1C-0D5DA5D13211}" dt="2024-01-15T17:18:45.561" v="889"/>
          <ac:picMkLst>
            <pc:docMk/>
            <pc:sldMk cId="2164553017" sldId="285"/>
            <ac:picMk id="6159" creationId="{022C43AB-86D7-420D-8AD7-DC0A15FDD0AF}"/>
          </ac:picMkLst>
        </pc:picChg>
      </pc:sldChg>
      <pc:sldChg chg="delSp modSp add del setBg delDesignElem">
        <pc:chgData name="Sumit Patro" userId="a4b4c898-de12-4eec-afbe-c0ada4c52aef" providerId="ADAL" clId="{F43AAEF6-E699-4E25-8E1C-0D5DA5D13211}" dt="2024-01-15T17:16:36.171" v="852" actId="47"/>
        <pc:sldMkLst>
          <pc:docMk/>
          <pc:sldMk cId="2599219733" sldId="286"/>
        </pc:sldMkLst>
        <pc:spChg chg="del">
          <ac:chgData name="Sumit Patro" userId="a4b4c898-de12-4eec-afbe-c0ada4c52aef" providerId="ADAL" clId="{F43AAEF6-E699-4E25-8E1C-0D5DA5D13211}" dt="2024-01-15T17:16:22.845" v="848"/>
          <ac:spMkLst>
            <pc:docMk/>
            <pc:sldMk cId="2599219733" sldId="286"/>
            <ac:spMk id="1168" creationId="{4AC0CD9D-7610-4620-93B4-798CCD9AB581}"/>
          </ac:spMkLst>
        </pc:spChg>
        <pc:spChg chg="del">
          <ac:chgData name="Sumit Patro" userId="a4b4c898-de12-4eec-afbe-c0ada4c52aef" providerId="ADAL" clId="{F43AAEF6-E699-4E25-8E1C-0D5DA5D13211}" dt="2024-01-15T17:16:22.845" v="848"/>
          <ac:spMkLst>
            <pc:docMk/>
            <pc:sldMk cId="2599219733" sldId="286"/>
            <ac:spMk id="1171" creationId="{DE4D62F9-188E-4530-84C2-24BDEE4BEB82}"/>
          </ac:spMkLst>
        </pc:spChg>
        <pc:spChg chg="del">
          <ac:chgData name="Sumit Patro" userId="a4b4c898-de12-4eec-afbe-c0ada4c52aef" providerId="ADAL" clId="{F43AAEF6-E699-4E25-8E1C-0D5DA5D13211}" dt="2024-01-15T17:16:22.845" v="848"/>
          <ac:spMkLst>
            <pc:docMk/>
            <pc:sldMk cId="2599219733" sldId="286"/>
            <ac:spMk id="1172" creationId="{D67CA421-FA2B-47ED-A101-F8BBEBB2976B}"/>
          </ac:spMkLst>
        </pc:spChg>
        <pc:spChg chg="del">
          <ac:chgData name="Sumit Patro" userId="a4b4c898-de12-4eec-afbe-c0ada4c52aef" providerId="ADAL" clId="{F43AAEF6-E699-4E25-8E1C-0D5DA5D13211}" dt="2024-01-15T17:16:22.845" v="848"/>
          <ac:spMkLst>
            <pc:docMk/>
            <pc:sldMk cId="2599219733" sldId="286"/>
            <ac:spMk id="1173" creationId="{12425D82-CD5E-45A4-9542-70951E59F2D1}"/>
          </ac:spMkLst>
        </pc:spChg>
        <pc:spChg chg="del">
          <ac:chgData name="Sumit Patro" userId="a4b4c898-de12-4eec-afbe-c0ada4c52aef" providerId="ADAL" clId="{F43AAEF6-E699-4E25-8E1C-0D5DA5D13211}" dt="2024-01-15T17:16:22.845" v="848"/>
          <ac:spMkLst>
            <pc:docMk/>
            <pc:sldMk cId="2599219733" sldId="286"/>
            <ac:spMk id="1174" creationId="{221DB897-A621-4D5F-AC81-91199AC4370E}"/>
          </ac:spMkLst>
        </pc:spChg>
        <pc:picChg chg="mod">
          <ac:chgData name="Sumit Patro" userId="a4b4c898-de12-4eec-afbe-c0ada4c52aef" providerId="ADAL" clId="{F43AAEF6-E699-4E25-8E1C-0D5DA5D13211}" dt="2024-01-15T17:16:29.801" v="850" actId="166"/>
          <ac:picMkLst>
            <pc:docMk/>
            <pc:sldMk cId="2599219733" sldId="286"/>
            <ac:picMk id="1026" creationId="{B5947D1F-C467-E80E-4BCD-F79022A25E54}"/>
          </ac:picMkLst>
        </pc:picChg>
        <pc:picChg chg="del">
          <ac:chgData name="Sumit Patro" userId="a4b4c898-de12-4eec-afbe-c0ada4c52aef" providerId="ADAL" clId="{F43AAEF6-E699-4E25-8E1C-0D5DA5D13211}" dt="2024-01-15T17:16:22.845" v="848"/>
          <ac:picMkLst>
            <pc:docMk/>
            <pc:sldMk cId="2599219733" sldId="286"/>
            <ac:picMk id="1166" creationId="{41B68C77-138E-4BF7-A276-BD0C78A4219F}"/>
          </ac:picMkLst>
        </pc:picChg>
        <pc:picChg chg="del">
          <ac:chgData name="Sumit Patro" userId="a4b4c898-de12-4eec-afbe-c0ada4c52aef" providerId="ADAL" clId="{F43AAEF6-E699-4E25-8E1C-0D5DA5D13211}" dt="2024-01-15T17:16:22.845" v="848"/>
          <ac:picMkLst>
            <pc:docMk/>
            <pc:sldMk cId="2599219733" sldId="286"/>
            <ac:picMk id="1167" creationId="{7C268552-D473-46ED-B1B8-422042C4DEF1}"/>
          </ac:picMkLst>
        </pc:picChg>
        <pc:picChg chg="del">
          <ac:chgData name="Sumit Patro" userId="a4b4c898-de12-4eec-afbe-c0ada4c52aef" providerId="ADAL" clId="{F43AAEF6-E699-4E25-8E1C-0D5DA5D13211}" dt="2024-01-15T17:16:22.845" v="848"/>
          <ac:picMkLst>
            <pc:docMk/>
            <pc:sldMk cId="2599219733" sldId="286"/>
            <ac:picMk id="1169" creationId="{B9238B3E-24AA-439A-B527-6C5DF6D72145}"/>
          </ac:picMkLst>
        </pc:picChg>
        <pc:picChg chg="del">
          <ac:chgData name="Sumit Patro" userId="a4b4c898-de12-4eec-afbe-c0ada4c52aef" providerId="ADAL" clId="{F43AAEF6-E699-4E25-8E1C-0D5DA5D13211}" dt="2024-01-15T17:16:22.845" v="848"/>
          <ac:picMkLst>
            <pc:docMk/>
            <pc:sldMk cId="2599219733" sldId="286"/>
            <ac:picMk id="1170" creationId="{69F01145-BEA3-4CBF-AA21-10077B948CA8}"/>
          </ac:picMkLst>
        </pc:picChg>
      </pc:sldChg>
      <pc:sldChg chg="addSp delSp modSp add mod setBg setClrOvrMap">
        <pc:chgData name="Sumit Patro" userId="a4b4c898-de12-4eec-afbe-c0ada4c52aef" providerId="ADAL" clId="{F43AAEF6-E699-4E25-8E1C-0D5DA5D13211}" dt="2024-01-16T05:30:40.321" v="1736" actId="14100"/>
        <pc:sldMkLst>
          <pc:docMk/>
          <pc:sldMk cId="3260302247" sldId="286"/>
        </pc:sldMkLst>
        <pc:spChg chg="add mod">
          <ac:chgData name="Sumit Patro" userId="a4b4c898-de12-4eec-afbe-c0ada4c52aef" providerId="ADAL" clId="{F43AAEF6-E699-4E25-8E1C-0D5DA5D13211}" dt="2024-01-16T05:30:40.321" v="1736" actId="14100"/>
          <ac:spMkLst>
            <pc:docMk/>
            <pc:sldMk cId="3260302247" sldId="286"/>
            <ac:spMk id="3" creationId="{32F83222-4270-05A5-1A5C-B07512DDBCF3}"/>
          </ac:spMkLst>
        </pc:spChg>
        <pc:spChg chg="add del">
          <ac:chgData name="Sumit Patro" userId="a4b4c898-de12-4eec-afbe-c0ada4c52aef" providerId="ADAL" clId="{F43AAEF6-E699-4E25-8E1C-0D5DA5D13211}" dt="2024-01-16T05:10:56.640" v="1569" actId="26606"/>
          <ac:spMkLst>
            <pc:docMk/>
            <pc:sldMk cId="3260302247" sldId="286"/>
            <ac:spMk id="19467" creationId="{989BE678-777B-482A-A616-FEDC47B162E5}"/>
          </ac:spMkLst>
        </pc:spChg>
        <pc:spChg chg="add del">
          <ac:chgData name="Sumit Patro" userId="a4b4c898-de12-4eec-afbe-c0ada4c52aef" providerId="ADAL" clId="{F43AAEF6-E699-4E25-8E1C-0D5DA5D13211}" dt="2024-01-16T05:10:56.640" v="1569" actId="26606"/>
          <ac:spMkLst>
            <pc:docMk/>
            <pc:sldMk cId="3260302247" sldId="286"/>
            <ac:spMk id="19473" creationId="{D28BE0C3-2102-4820-B88B-A448B1840D14}"/>
          </ac:spMkLst>
        </pc:spChg>
        <pc:spChg chg="add">
          <ac:chgData name="Sumit Patro" userId="a4b4c898-de12-4eec-afbe-c0ada4c52aef" providerId="ADAL" clId="{F43AAEF6-E699-4E25-8E1C-0D5DA5D13211}" dt="2024-01-16T05:10:56.640" v="1569" actId="26606"/>
          <ac:spMkLst>
            <pc:docMk/>
            <pc:sldMk cId="3260302247" sldId="286"/>
            <ac:spMk id="19482" creationId="{4AC0CD9D-7610-4620-93B4-798CCD9AB581}"/>
          </ac:spMkLst>
        </pc:spChg>
        <pc:spChg chg="add">
          <ac:chgData name="Sumit Patro" userId="a4b4c898-de12-4eec-afbe-c0ada4c52aef" providerId="ADAL" clId="{F43AAEF6-E699-4E25-8E1C-0D5DA5D13211}" dt="2024-01-16T05:10:56.640" v="1569" actId="26606"/>
          <ac:spMkLst>
            <pc:docMk/>
            <pc:sldMk cId="3260302247" sldId="286"/>
            <ac:spMk id="19488" creationId="{DE4D62F9-188E-4530-84C2-24BDEE4BEB82}"/>
          </ac:spMkLst>
        </pc:spChg>
        <pc:spChg chg="add">
          <ac:chgData name="Sumit Patro" userId="a4b4c898-de12-4eec-afbe-c0ada4c52aef" providerId="ADAL" clId="{F43AAEF6-E699-4E25-8E1C-0D5DA5D13211}" dt="2024-01-16T05:10:56.640" v="1569" actId="26606"/>
          <ac:spMkLst>
            <pc:docMk/>
            <pc:sldMk cId="3260302247" sldId="286"/>
            <ac:spMk id="19490" creationId="{5F3FC718-FDE3-4EF7-921E-A5F374EAF824}"/>
          </ac:spMkLst>
        </pc:spChg>
        <pc:spChg chg="add">
          <ac:chgData name="Sumit Patro" userId="a4b4c898-de12-4eec-afbe-c0ada4c52aef" providerId="ADAL" clId="{F43AAEF6-E699-4E25-8E1C-0D5DA5D13211}" dt="2024-01-16T05:10:56.640" v="1569" actId="26606"/>
          <ac:spMkLst>
            <pc:docMk/>
            <pc:sldMk cId="3260302247" sldId="286"/>
            <ac:spMk id="19492" creationId="{FAA0F719-3DC8-4F08-AD8F-5A845658CB9D}"/>
          </ac:spMkLst>
        </pc:spChg>
        <pc:spChg chg="add">
          <ac:chgData name="Sumit Patro" userId="a4b4c898-de12-4eec-afbe-c0ada4c52aef" providerId="ADAL" clId="{F43AAEF6-E699-4E25-8E1C-0D5DA5D13211}" dt="2024-01-16T05:10:56.640" v="1569" actId="26606"/>
          <ac:spMkLst>
            <pc:docMk/>
            <pc:sldMk cId="3260302247" sldId="286"/>
            <ac:spMk id="19494" creationId="{7DCB61BE-FA0F-4EFB-BE0E-268BAD8E30D6}"/>
          </ac:spMkLst>
        </pc:spChg>
        <pc:spChg chg="add">
          <ac:chgData name="Sumit Patro" userId="a4b4c898-de12-4eec-afbe-c0ada4c52aef" providerId="ADAL" clId="{F43AAEF6-E699-4E25-8E1C-0D5DA5D13211}" dt="2024-01-16T05:10:56.640" v="1569" actId="26606"/>
          <ac:spMkLst>
            <pc:docMk/>
            <pc:sldMk cId="3260302247" sldId="286"/>
            <ac:spMk id="19496" creationId="{A4B31EAA-7423-46F7-9B90-4AB2B09C35C4}"/>
          </ac:spMkLst>
        </pc:spChg>
        <pc:picChg chg="add mod ord">
          <ac:chgData name="Sumit Patro" userId="a4b4c898-de12-4eec-afbe-c0ada4c52aef" providerId="ADAL" clId="{F43AAEF6-E699-4E25-8E1C-0D5DA5D13211}" dt="2024-01-16T05:10:56.640" v="1569" actId="26606"/>
          <ac:picMkLst>
            <pc:docMk/>
            <pc:sldMk cId="3260302247" sldId="286"/>
            <ac:picMk id="19458" creationId="{BA0521A9-200B-4649-7B4F-C86B0A6D5EE2}"/>
          </ac:picMkLst>
        </pc:picChg>
        <pc:picChg chg="add del">
          <ac:chgData name="Sumit Patro" userId="a4b4c898-de12-4eec-afbe-c0ada4c52aef" providerId="ADAL" clId="{F43AAEF6-E699-4E25-8E1C-0D5DA5D13211}" dt="2024-01-16T05:10:56.640" v="1569" actId="26606"/>
          <ac:picMkLst>
            <pc:docMk/>
            <pc:sldMk cId="3260302247" sldId="286"/>
            <ac:picMk id="19463" creationId="{DF19BAF3-7E20-4B9D-B544-BABAEEA1FA75}"/>
          </ac:picMkLst>
        </pc:picChg>
        <pc:picChg chg="add del">
          <ac:chgData name="Sumit Patro" userId="a4b4c898-de12-4eec-afbe-c0ada4c52aef" providerId="ADAL" clId="{F43AAEF6-E699-4E25-8E1C-0D5DA5D13211}" dt="2024-01-16T05:10:56.640" v="1569" actId="26606"/>
          <ac:picMkLst>
            <pc:docMk/>
            <pc:sldMk cId="3260302247" sldId="286"/>
            <ac:picMk id="19465" creationId="{950648F4-ABCD-4DF0-8641-76CFB2354721}"/>
          </ac:picMkLst>
        </pc:picChg>
        <pc:picChg chg="add del">
          <ac:chgData name="Sumit Patro" userId="a4b4c898-de12-4eec-afbe-c0ada4c52aef" providerId="ADAL" clId="{F43AAEF6-E699-4E25-8E1C-0D5DA5D13211}" dt="2024-01-16T05:10:56.640" v="1569" actId="26606"/>
          <ac:picMkLst>
            <pc:docMk/>
            <pc:sldMk cId="3260302247" sldId="286"/>
            <ac:picMk id="19469" creationId="{CF1EB4BD-9C7E-4AA3-9681-C7EB0DA6250B}"/>
          </ac:picMkLst>
        </pc:picChg>
        <pc:picChg chg="add del">
          <ac:chgData name="Sumit Patro" userId="a4b4c898-de12-4eec-afbe-c0ada4c52aef" providerId="ADAL" clId="{F43AAEF6-E699-4E25-8E1C-0D5DA5D13211}" dt="2024-01-16T05:10:56.640" v="1569" actId="26606"/>
          <ac:picMkLst>
            <pc:docMk/>
            <pc:sldMk cId="3260302247" sldId="286"/>
            <ac:picMk id="19471" creationId="{94AAE3AA-3759-4D28-B0EF-575F25A5146C}"/>
          </ac:picMkLst>
        </pc:picChg>
        <pc:picChg chg="add">
          <ac:chgData name="Sumit Patro" userId="a4b4c898-de12-4eec-afbe-c0ada4c52aef" providerId="ADAL" clId="{F43AAEF6-E699-4E25-8E1C-0D5DA5D13211}" dt="2024-01-16T05:10:56.640" v="1569" actId="26606"/>
          <ac:picMkLst>
            <pc:docMk/>
            <pc:sldMk cId="3260302247" sldId="286"/>
            <ac:picMk id="19478" creationId="{41B68C77-138E-4BF7-A276-BD0C78A4219F}"/>
          </ac:picMkLst>
        </pc:picChg>
        <pc:picChg chg="add">
          <ac:chgData name="Sumit Patro" userId="a4b4c898-de12-4eec-afbe-c0ada4c52aef" providerId="ADAL" clId="{F43AAEF6-E699-4E25-8E1C-0D5DA5D13211}" dt="2024-01-16T05:10:56.640" v="1569" actId="26606"/>
          <ac:picMkLst>
            <pc:docMk/>
            <pc:sldMk cId="3260302247" sldId="286"/>
            <ac:picMk id="19480" creationId="{7C268552-D473-46ED-B1B8-422042C4DEF1}"/>
          </ac:picMkLst>
        </pc:picChg>
        <pc:picChg chg="add">
          <ac:chgData name="Sumit Patro" userId="a4b4c898-de12-4eec-afbe-c0ada4c52aef" providerId="ADAL" clId="{F43AAEF6-E699-4E25-8E1C-0D5DA5D13211}" dt="2024-01-16T05:10:56.640" v="1569" actId="26606"/>
          <ac:picMkLst>
            <pc:docMk/>
            <pc:sldMk cId="3260302247" sldId="286"/>
            <ac:picMk id="19484" creationId="{B9238B3E-24AA-439A-B527-6C5DF6D72145}"/>
          </ac:picMkLst>
        </pc:picChg>
        <pc:picChg chg="add">
          <ac:chgData name="Sumit Patro" userId="a4b4c898-de12-4eec-afbe-c0ada4c52aef" providerId="ADAL" clId="{F43AAEF6-E699-4E25-8E1C-0D5DA5D13211}" dt="2024-01-16T05:10:56.640" v="1569" actId="26606"/>
          <ac:picMkLst>
            <pc:docMk/>
            <pc:sldMk cId="3260302247" sldId="286"/>
            <ac:picMk id="19486" creationId="{69F01145-BEA3-4CBF-AA21-10077B948CA8}"/>
          </ac:picMkLst>
        </pc:picChg>
      </pc:sldChg>
      <pc:sldChg chg="addSp delSp modSp add del mod ord delDesignElem">
        <pc:chgData name="Sumit Patro" userId="a4b4c898-de12-4eec-afbe-c0ada4c52aef" providerId="ADAL" clId="{F43AAEF6-E699-4E25-8E1C-0D5DA5D13211}" dt="2024-01-15T17:19:31.178" v="894" actId="47"/>
        <pc:sldMkLst>
          <pc:docMk/>
          <pc:sldMk cId="4289007888" sldId="286"/>
        </pc:sldMkLst>
        <pc:spChg chg="add del">
          <ac:chgData name="Sumit Patro" userId="a4b4c898-de12-4eec-afbe-c0ada4c52aef" providerId="ADAL" clId="{F43AAEF6-E699-4E25-8E1C-0D5DA5D13211}" dt="2024-01-15T17:16:57.648" v="858"/>
          <ac:spMkLst>
            <pc:docMk/>
            <pc:sldMk cId="4289007888" sldId="286"/>
            <ac:spMk id="2" creationId="{0DA8B4AA-9F05-D7FB-1160-1AE2B9E161C0}"/>
          </ac:spMkLst>
        </pc:spChg>
        <pc:spChg chg="add del">
          <ac:chgData name="Sumit Patro" userId="a4b4c898-de12-4eec-afbe-c0ada4c52aef" providerId="ADAL" clId="{F43AAEF6-E699-4E25-8E1C-0D5DA5D13211}" dt="2024-01-15T17:17:01.859" v="860"/>
          <ac:spMkLst>
            <pc:docMk/>
            <pc:sldMk cId="4289007888" sldId="286"/>
            <ac:spMk id="3" creationId="{C4335510-01E9-A317-4B78-7D3A16EBA8D5}"/>
          </ac:spMkLst>
        </pc:spChg>
        <pc:spChg chg="add del">
          <ac:chgData name="Sumit Patro" userId="a4b4c898-de12-4eec-afbe-c0ada4c52aef" providerId="ADAL" clId="{F43AAEF6-E699-4E25-8E1C-0D5DA5D13211}" dt="2024-01-15T17:17:02.865" v="863" actId="22"/>
          <ac:spMkLst>
            <pc:docMk/>
            <pc:sldMk cId="4289007888" sldId="286"/>
            <ac:spMk id="6" creationId="{2589431C-A911-2534-CEC6-DF608E690A63}"/>
          </ac:spMkLst>
        </pc:spChg>
        <pc:spChg chg="add del">
          <ac:chgData name="Sumit Patro" userId="a4b4c898-de12-4eec-afbe-c0ada4c52aef" providerId="ADAL" clId="{F43AAEF6-E699-4E25-8E1C-0D5DA5D13211}" dt="2024-01-15T17:18:45.561" v="889"/>
          <ac:spMkLst>
            <pc:docMk/>
            <pc:sldMk cId="4289007888" sldId="286"/>
            <ac:spMk id="1168" creationId="{4AC0CD9D-7610-4620-93B4-798CCD9AB581}"/>
          </ac:spMkLst>
        </pc:spChg>
        <pc:spChg chg="add del">
          <ac:chgData name="Sumit Patro" userId="a4b4c898-de12-4eec-afbe-c0ada4c52aef" providerId="ADAL" clId="{F43AAEF6-E699-4E25-8E1C-0D5DA5D13211}" dt="2024-01-15T17:18:45.561" v="889"/>
          <ac:spMkLst>
            <pc:docMk/>
            <pc:sldMk cId="4289007888" sldId="286"/>
            <ac:spMk id="1171" creationId="{DE4D62F9-188E-4530-84C2-24BDEE4BEB82}"/>
          </ac:spMkLst>
        </pc:spChg>
        <pc:spChg chg="add del">
          <ac:chgData name="Sumit Patro" userId="a4b4c898-de12-4eec-afbe-c0ada4c52aef" providerId="ADAL" clId="{F43AAEF6-E699-4E25-8E1C-0D5DA5D13211}" dt="2024-01-15T17:18:45.561" v="889"/>
          <ac:spMkLst>
            <pc:docMk/>
            <pc:sldMk cId="4289007888" sldId="286"/>
            <ac:spMk id="1172" creationId="{D67CA421-FA2B-47ED-A101-F8BBEBB2976B}"/>
          </ac:spMkLst>
        </pc:spChg>
        <pc:spChg chg="add del">
          <ac:chgData name="Sumit Patro" userId="a4b4c898-de12-4eec-afbe-c0ada4c52aef" providerId="ADAL" clId="{F43AAEF6-E699-4E25-8E1C-0D5DA5D13211}" dt="2024-01-15T17:18:45.561" v="889"/>
          <ac:spMkLst>
            <pc:docMk/>
            <pc:sldMk cId="4289007888" sldId="286"/>
            <ac:spMk id="1173" creationId="{12425D82-CD5E-45A4-9542-70951E59F2D1}"/>
          </ac:spMkLst>
        </pc:spChg>
        <pc:spChg chg="add del">
          <ac:chgData name="Sumit Patro" userId="a4b4c898-de12-4eec-afbe-c0ada4c52aef" providerId="ADAL" clId="{F43AAEF6-E699-4E25-8E1C-0D5DA5D13211}" dt="2024-01-15T17:18:45.561" v="889"/>
          <ac:spMkLst>
            <pc:docMk/>
            <pc:sldMk cId="4289007888" sldId="286"/>
            <ac:spMk id="1174" creationId="{221DB897-A621-4D5F-AC81-91199AC4370E}"/>
          </ac:spMkLst>
        </pc:spChg>
        <pc:picChg chg="add del mod">
          <ac:chgData name="Sumit Patro" userId="a4b4c898-de12-4eec-afbe-c0ada4c52aef" providerId="ADAL" clId="{F43AAEF6-E699-4E25-8E1C-0D5DA5D13211}" dt="2024-01-15T17:17:43.657" v="869" actId="478"/>
          <ac:picMkLst>
            <pc:docMk/>
            <pc:sldMk cId="4289007888" sldId="286"/>
            <ac:picMk id="8" creationId="{B4625D49-C318-478E-4FF4-6CBF20661FFB}"/>
          </ac:picMkLst>
        </pc:picChg>
        <pc:picChg chg="del">
          <ac:chgData name="Sumit Patro" userId="a4b4c898-de12-4eec-afbe-c0ada4c52aef" providerId="ADAL" clId="{F43AAEF6-E699-4E25-8E1C-0D5DA5D13211}" dt="2024-01-15T17:16:50.684" v="856" actId="478"/>
          <ac:picMkLst>
            <pc:docMk/>
            <pc:sldMk cId="4289007888" sldId="286"/>
            <ac:picMk id="1026" creationId="{B5947D1F-C467-E80E-4BCD-F79022A25E54}"/>
          </ac:picMkLst>
        </pc:picChg>
        <pc:picChg chg="add del">
          <ac:chgData name="Sumit Patro" userId="a4b4c898-de12-4eec-afbe-c0ada4c52aef" providerId="ADAL" clId="{F43AAEF6-E699-4E25-8E1C-0D5DA5D13211}" dt="2024-01-15T17:18:45.561" v="889"/>
          <ac:picMkLst>
            <pc:docMk/>
            <pc:sldMk cId="4289007888" sldId="286"/>
            <ac:picMk id="1166" creationId="{41B68C77-138E-4BF7-A276-BD0C78A4219F}"/>
          </ac:picMkLst>
        </pc:picChg>
        <pc:picChg chg="add del">
          <ac:chgData name="Sumit Patro" userId="a4b4c898-de12-4eec-afbe-c0ada4c52aef" providerId="ADAL" clId="{F43AAEF6-E699-4E25-8E1C-0D5DA5D13211}" dt="2024-01-15T17:18:45.561" v="889"/>
          <ac:picMkLst>
            <pc:docMk/>
            <pc:sldMk cId="4289007888" sldId="286"/>
            <ac:picMk id="1167" creationId="{7C268552-D473-46ED-B1B8-422042C4DEF1}"/>
          </ac:picMkLst>
        </pc:picChg>
        <pc:picChg chg="add del">
          <ac:chgData name="Sumit Patro" userId="a4b4c898-de12-4eec-afbe-c0ada4c52aef" providerId="ADAL" clId="{F43AAEF6-E699-4E25-8E1C-0D5DA5D13211}" dt="2024-01-15T17:18:45.561" v="889"/>
          <ac:picMkLst>
            <pc:docMk/>
            <pc:sldMk cId="4289007888" sldId="286"/>
            <ac:picMk id="1169" creationId="{B9238B3E-24AA-439A-B527-6C5DF6D72145}"/>
          </ac:picMkLst>
        </pc:picChg>
        <pc:picChg chg="add del">
          <ac:chgData name="Sumit Patro" userId="a4b4c898-de12-4eec-afbe-c0ada4c52aef" providerId="ADAL" clId="{F43AAEF6-E699-4E25-8E1C-0D5DA5D13211}" dt="2024-01-15T17:18:45.561" v="889"/>
          <ac:picMkLst>
            <pc:docMk/>
            <pc:sldMk cId="4289007888" sldId="286"/>
            <ac:picMk id="1170" creationId="{69F01145-BEA3-4CBF-AA21-10077B948CA8}"/>
          </ac:picMkLst>
        </pc:picChg>
      </pc:sldChg>
      <pc:sldChg chg="addSp delSp modSp add del ord setBg delDesignElem">
        <pc:chgData name="Sumit Patro" userId="a4b4c898-de12-4eec-afbe-c0ada4c52aef" providerId="ADAL" clId="{F43AAEF6-E699-4E25-8E1C-0D5DA5D13211}" dt="2024-01-15T17:20:18.840" v="907" actId="47"/>
        <pc:sldMkLst>
          <pc:docMk/>
          <pc:sldMk cId="2061422066" sldId="287"/>
        </pc:sldMkLst>
        <pc:spChg chg="del">
          <ac:chgData name="Sumit Patro" userId="a4b4c898-de12-4eec-afbe-c0ada4c52aef" providerId="ADAL" clId="{F43AAEF6-E699-4E25-8E1C-0D5DA5D13211}" dt="2024-01-15T17:18:28.386" v="878"/>
          <ac:spMkLst>
            <pc:docMk/>
            <pc:sldMk cId="2061422066" sldId="287"/>
            <ac:spMk id="6155" creationId="{AEBE9F1A-B38D-446E-83AE-14B17CE77FF2}"/>
          </ac:spMkLst>
        </pc:spChg>
        <pc:spChg chg="del">
          <ac:chgData name="Sumit Patro" userId="a4b4c898-de12-4eec-afbe-c0ada4c52aef" providerId="ADAL" clId="{F43AAEF6-E699-4E25-8E1C-0D5DA5D13211}" dt="2024-01-15T17:18:28.386" v="878"/>
          <ac:spMkLst>
            <pc:docMk/>
            <pc:sldMk cId="2061422066" sldId="287"/>
            <ac:spMk id="6161" creationId="{5E3EB826-A471-488F-9E8A-D65528A3C0CA}"/>
          </ac:spMkLst>
        </pc:spChg>
        <pc:spChg chg="del">
          <ac:chgData name="Sumit Patro" userId="a4b4c898-de12-4eec-afbe-c0ada4c52aef" providerId="ADAL" clId="{F43AAEF6-E699-4E25-8E1C-0D5DA5D13211}" dt="2024-01-15T17:18:28.386" v="878"/>
          <ac:spMkLst>
            <pc:docMk/>
            <pc:sldMk cId="2061422066" sldId="287"/>
            <ac:spMk id="6163" creationId="{4309F268-A45B-4517-B03F-2774BAEFFBA6}"/>
          </ac:spMkLst>
        </pc:spChg>
        <pc:picChg chg="add mod">
          <ac:chgData name="Sumit Patro" userId="a4b4c898-de12-4eec-afbe-c0ada4c52aef" providerId="ADAL" clId="{F43AAEF6-E699-4E25-8E1C-0D5DA5D13211}" dt="2024-01-15T17:18:38.789" v="884" actId="14100"/>
          <ac:picMkLst>
            <pc:docMk/>
            <pc:sldMk cId="2061422066" sldId="287"/>
            <ac:picMk id="2" creationId="{6B36723F-F61E-03C8-8667-2420983EDB0D}"/>
          </ac:picMkLst>
        </pc:picChg>
        <pc:picChg chg="del">
          <ac:chgData name="Sumit Patro" userId="a4b4c898-de12-4eec-afbe-c0ada4c52aef" providerId="ADAL" clId="{F43AAEF6-E699-4E25-8E1C-0D5DA5D13211}" dt="2024-01-15T17:18:33.345" v="881" actId="478"/>
          <ac:picMkLst>
            <pc:docMk/>
            <pc:sldMk cId="2061422066" sldId="287"/>
            <ac:picMk id="6149" creationId="{0F48FE0A-EF8C-F4C8-331E-3A9B00AC606A}"/>
          </ac:picMkLst>
        </pc:picChg>
        <pc:picChg chg="del">
          <ac:chgData name="Sumit Patro" userId="a4b4c898-de12-4eec-afbe-c0ada4c52aef" providerId="ADAL" clId="{F43AAEF6-E699-4E25-8E1C-0D5DA5D13211}" dt="2024-01-15T17:18:28.386" v="878"/>
          <ac:picMkLst>
            <pc:docMk/>
            <pc:sldMk cId="2061422066" sldId="287"/>
            <ac:picMk id="6151" creationId="{C9ECDD5C-152A-4CC7-8333-0F367B3A62EA}"/>
          </ac:picMkLst>
        </pc:picChg>
        <pc:picChg chg="del">
          <ac:chgData name="Sumit Patro" userId="a4b4c898-de12-4eec-afbe-c0ada4c52aef" providerId="ADAL" clId="{F43AAEF6-E699-4E25-8E1C-0D5DA5D13211}" dt="2024-01-15T17:18:28.386" v="878"/>
          <ac:picMkLst>
            <pc:docMk/>
            <pc:sldMk cId="2061422066" sldId="287"/>
            <ac:picMk id="6153" creationId="{7F5C92A3-369B-43F3-BDCE-E560B1B0EC89}"/>
          </ac:picMkLst>
        </pc:picChg>
        <pc:picChg chg="del">
          <ac:chgData name="Sumit Patro" userId="a4b4c898-de12-4eec-afbe-c0ada4c52aef" providerId="ADAL" clId="{F43AAEF6-E699-4E25-8E1C-0D5DA5D13211}" dt="2024-01-15T17:18:28.386" v="878"/>
          <ac:picMkLst>
            <pc:docMk/>
            <pc:sldMk cId="2061422066" sldId="287"/>
            <ac:picMk id="6157" creationId="{915B5014-A7EC-4BA6-9C83-8840CF81DB28}"/>
          </ac:picMkLst>
        </pc:picChg>
        <pc:picChg chg="del">
          <ac:chgData name="Sumit Patro" userId="a4b4c898-de12-4eec-afbe-c0ada4c52aef" providerId="ADAL" clId="{F43AAEF6-E699-4E25-8E1C-0D5DA5D13211}" dt="2024-01-15T17:18:28.386" v="878"/>
          <ac:picMkLst>
            <pc:docMk/>
            <pc:sldMk cId="2061422066" sldId="287"/>
            <ac:picMk id="6159" creationId="{022C43AB-86D7-420D-8AD7-DC0A15FDD0AF}"/>
          </ac:picMkLst>
        </pc:picChg>
      </pc:sldChg>
      <pc:sldChg chg="addSp delSp modSp add mod setBg setClrOvrMap">
        <pc:chgData name="Sumit Patro" userId="a4b4c898-de12-4eec-afbe-c0ada4c52aef" providerId="ADAL" clId="{F43AAEF6-E699-4E25-8E1C-0D5DA5D13211}" dt="2024-01-16T05:28:34.472" v="1731" actId="14100"/>
        <pc:sldMkLst>
          <pc:docMk/>
          <pc:sldMk cId="2404597320" sldId="287"/>
        </pc:sldMkLst>
        <pc:spChg chg="add del">
          <ac:chgData name="Sumit Patro" userId="a4b4c898-de12-4eec-afbe-c0ada4c52aef" providerId="ADAL" clId="{F43AAEF6-E699-4E25-8E1C-0D5DA5D13211}" dt="2024-01-15T17:30:38.897" v="1024"/>
          <ac:spMkLst>
            <pc:docMk/>
            <pc:sldMk cId="2404597320" sldId="287"/>
            <ac:spMk id="2" creationId="{B74B113D-D253-2D63-1E95-9B9D9D7AB733}"/>
          </ac:spMkLst>
        </pc:spChg>
        <pc:spChg chg="add del">
          <ac:chgData name="Sumit Patro" userId="a4b4c898-de12-4eec-afbe-c0ada4c52aef" providerId="ADAL" clId="{F43AAEF6-E699-4E25-8E1C-0D5DA5D13211}" dt="2024-01-15T17:31:04.442" v="1030" actId="22"/>
          <ac:spMkLst>
            <pc:docMk/>
            <pc:sldMk cId="2404597320" sldId="287"/>
            <ac:spMk id="4" creationId="{90DB7363-43C0-80A2-F322-957D167DCE14}"/>
          </ac:spMkLst>
        </pc:spChg>
        <pc:spChg chg="add del">
          <ac:chgData name="Sumit Patro" userId="a4b4c898-de12-4eec-afbe-c0ada4c52aef" providerId="ADAL" clId="{F43AAEF6-E699-4E25-8E1C-0D5DA5D13211}" dt="2024-01-15T17:31:05.713" v="1032" actId="22"/>
          <ac:spMkLst>
            <pc:docMk/>
            <pc:sldMk cId="2404597320" sldId="287"/>
            <ac:spMk id="6" creationId="{987BC9D7-2579-7C23-8D98-8330C80A4D3F}"/>
          </ac:spMkLst>
        </pc:spChg>
        <pc:spChg chg="add mod">
          <ac:chgData name="Sumit Patro" userId="a4b4c898-de12-4eec-afbe-c0ada4c52aef" providerId="ADAL" clId="{F43AAEF6-E699-4E25-8E1C-0D5DA5D13211}" dt="2024-01-16T05:28:34.472" v="1731" actId="14100"/>
          <ac:spMkLst>
            <pc:docMk/>
            <pc:sldMk cId="2404597320" sldId="287"/>
            <ac:spMk id="8" creationId="{3DC5C6D6-BD04-E7A9-1C9E-89857017FF35}"/>
          </ac:spMkLst>
        </pc:spChg>
        <pc:spChg chg="add del mod">
          <ac:chgData name="Sumit Patro" userId="a4b4c898-de12-4eec-afbe-c0ada4c52aef" providerId="ADAL" clId="{F43AAEF6-E699-4E25-8E1C-0D5DA5D13211}" dt="2024-01-15T18:08:55.402" v="1474" actId="478"/>
          <ac:spMkLst>
            <pc:docMk/>
            <pc:sldMk cId="2404597320" sldId="287"/>
            <ac:spMk id="9" creationId="{F1985D72-BEF6-1AB4-E75F-4A5FC7862B64}"/>
          </ac:spMkLst>
        </pc:spChg>
        <pc:spChg chg="add del">
          <ac:chgData name="Sumit Patro" userId="a4b4c898-de12-4eec-afbe-c0ada4c52aef" providerId="ADAL" clId="{F43AAEF6-E699-4E25-8E1C-0D5DA5D13211}" dt="2024-01-16T05:10:58.896" v="1570" actId="26606"/>
          <ac:spMkLst>
            <pc:docMk/>
            <pc:sldMk cId="2404597320" sldId="287"/>
            <ac:spMk id="20492" creationId="{989BE678-777B-482A-A616-FEDC47B162E5}"/>
          </ac:spMkLst>
        </pc:spChg>
        <pc:spChg chg="add del">
          <ac:chgData name="Sumit Patro" userId="a4b4c898-de12-4eec-afbe-c0ada4c52aef" providerId="ADAL" clId="{F43AAEF6-E699-4E25-8E1C-0D5DA5D13211}" dt="2024-01-16T05:10:58.896" v="1570" actId="26606"/>
          <ac:spMkLst>
            <pc:docMk/>
            <pc:sldMk cId="2404597320" sldId="287"/>
            <ac:spMk id="20498" creationId="{D28BE0C3-2102-4820-B88B-A448B1840D14}"/>
          </ac:spMkLst>
        </pc:spChg>
        <pc:spChg chg="add">
          <ac:chgData name="Sumit Patro" userId="a4b4c898-de12-4eec-afbe-c0ada4c52aef" providerId="ADAL" clId="{F43AAEF6-E699-4E25-8E1C-0D5DA5D13211}" dt="2024-01-16T05:10:58.896" v="1570" actId="26606"/>
          <ac:spMkLst>
            <pc:docMk/>
            <pc:sldMk cId="2404597320" sldId="287"/>
            <ac:spMk id="20507" creationId="{4AC0CD9D-7610-4620-93B4-798CCD9AB581}"/>
          </ac:spMkLst>
        </pc:spChg>
        <pc:spChg chg="add">
          <ac:chgData name="Sumit Patro" userId="a4b4c898-de12-4eec-afbe-c0ada4c52aef" providerId="ADAL" clId="{F43AAEF6-E699-4E25-8E1C-0D5DA5D13211}" dt="2024-01-16T05:10:58.896" v="1570" actId="26606"/>
          <ac:spMkLst>
            <pc:docMk/>
            <pc:sldMk cId="2404597320" sldId="287"/>
            <ac:spMk id="20513" creationId="{DE4D62F9-188E-4530-84C2-24BDEE4BEB82}"/>
          </ac:spMkLst>
        </pc:spChg>
        <pc:spChg chg="add">
          <ac:chgData name="Sumit Patro" userId="a4b4c898-de12-4eec-afbe-c0ada4c52aef" providerId="ADAL" clId="{F43AAEF6-E699-4E25-8E1C-0D5DA5D13211}" dt="2024-01-16T05:10:58.896" v="1570" actId="26606"/>
          <ac:spMkLst>
            <pc:docMk/>
            <pc:sldMk cId="2404597320" sldId="287"/>
            <ac:spMk id="20515" creationId="{B4AAD3FD-83A5-4B89-9F8F-01B8870865BE}"/>
          </ac:spMkLst>
        </pc:spChg>
        <pc:spChg chg="add">
          <ac:chgData name="Sumit Patro" userId="a4b4c898-de12-4eec-afbe-c0ada4c52aef" providerId="ADAL" clId="{F43AAEF6-E699-4E25-8E1C-0D5DA5D13211}" dt="2024-01-16T05:10:58.896" v="1570" actId="26606"/>
          <ac:spMkLst>
            <pc:docMk/>
            <pc:sldMk cId="2404597320" sldId="287"/>
            <ac:spMk id="20517" creationId="{61752F1D-FC0F-4103-9584-630E643CCDA6}"/>
          </ac:spMkLst>
        </pc:spChg>
        <pc:spChg chg="add">
          <ac:chgData name="Sumit Patro" userId="a4b4c898-de12-4eec-afbe-c0ada4c52aef" providerId="ADAL" clId="{F43AAEF6-E699-4E25-8E1C-0D5DA5D13211}" dt="2024-01-16T05:10:58.896" v="1570" actId="26606"/>
          <ac:spMkLst>
            <pc:docMk/>
            <pc:sldMk cId="2404597320" sldId="287"/>
            <ac:spMk id="20519" creationId="{70151CB7-E7DE-4917-B831-01DF9CE01306}"/>
          </ac:spMkLst>
        </pc:spChg>
        <pc:spChg chg="add">
          <ac:chgData name="Sumit Patro" userId="a4b4c898-de12-4eec-afbe-c0ada4c52aef" providerId="ADAL" clId="{F43AAEF6-E699-4E25-8E1C-0D5DA5D13211}" dt="2024-01-16T05:10:58.896" v="1570" actId="26606"/>
          <ac:spMkLst>
            <pc:docMk/>
            <pc:sldMk cId="2404597320" sldId="287"/>
            <ac:spMk id="20521" creationId="{A92A1116-1C84-41DF-B803-1F7B0883EC82}"/>
          </ac:spMkLst>
        </pc:spChg>
        <pc:picChg chg="add mod">
          <ac:chgData name="Sumit Patro" userId="a4b4c898-de12-4eec-afbe-c0ada4c52aef" providerId="ADAL" clId="{F43AAEF6-E699-4E25-8E1C-0D5DA5D13211}" dt="2024-01-16T05:10:58.896" v="1570" actId="26606"/>
          <ac:picMkLst>
            <pc:docMk/>
            <pc:sldMk cId="2404597320" sldId="287"/>
            <ac:picMk id="20483" creationId="{383A7985-B61D-C656-2FC4-0C6F0A3D2D38}"/>
          </ac:picMkLst>
        </pc:picChg>
        <pc:picChg chg="add del">
          <ac:chgData name="Sumit Patro" userId="a4b4c898-de12-4eec-afbe-c0ada4c52aef" providerId="ADAL" clId="{F43AAEF6-E699-4E25-8E1C-0D5DA5D13211}" dt="2024-01-16T05:10:58.896" v="1570" actId="26606"/>
          <ac:picMkLst>
            <pc:docMk/>
            <pc:sldMk cId="2404597320" sldId="287"/>
            <ac:picMk id="20488" creationId="{DF19BAF3-7E20-4B9D-B544-BABAEEA1FA75}"/>
          </ac:picMkLst>
        </pc:picChg>
        <pc:picChg chg="add del">
          <ac:chgData name="Sumit Patro" userId="a4b4c898-de12-4eec-afbe-c0ada4c52aef" providerId="ADAL" clId="{F43AAEF6-E699-4E25-8E1C-0D5DA5D13211}" dt="2024-01-16T05:10:58.896" v="1570" actId="26606"/>
          <ac:picMkLst>
            <pc:docMk/>
            <pc:sldMk cId="2404597320" sldId="287"/>
            <ac:picMk id="20490" creationId="{950648F4-ABCD-4DF0-8641-76CFB2354721}"/>
          </ac:picMkLst>
        </pc:picChg>
        <pc:picChg chg="add del">
          <ac:chgData name="Sumit Patro" userId="a4b4c898-de12-4eec-afbe-c0ada4c52aef" providerId="ADAL" clId="{F43AAEF6-E699-4E25-8E1C-0D5DA5D13211}" dt="2024-01-16T05:10:58.896" v="1570" actId="26606"/>
          <ac:picMkLst>
            <pc:docMk/>
            <pc:sldMk cId="2404597320" sldId="287"/>
            <ac:picMk id="20494" creationId="{CF1EB4BD-9C7E-4AA3-9681-C7EB0DA6250B}"/>
          </ac:picMkLst>
        </pc:picChg>
        <pc:picChg chg="add del">
          <ac:chgData name="Sumit Patro" userId="a4b4c898-de12-4eec-afbe-c0ada4c52aef" providerId="ADAL" clId="{F43AAEF6-E699-4E25-8E1C-0D5DA5D13211}" dt="2024-01-16T05:10:58.896" v="1570" actId="26606"/>
          <ac:picMkLst>
            <pc:docMk/>
            <pc:sldMk cId="2404597320" sldId="287"/>
            <ac:picMk id="20496" creationId="{94AAE3AA-3759-4D28-B0EF-575F25A5146C}"/>
          </ac:picMkLst>
        </pc:picChg>
        <pc:picChg chg="add">
          <ac:chgData name="Sumit Patro" userId="a4b4c898-de12-4eec-afbe-c0ada4c52aef" providerId="ADAL" clId="{F43AAEF6-E699-4E25-8E1C-0D5DA5D13211}" dt="2024-01-16T05:10:58.896" v="1570" actId="26606"/>
          <ac:picMkLst>
            <pc:docMk/>
            <pc:sldMk cId="2404597320" sldId="287"/>
            <ac:picMk id="20503" creationId="{41B68C77-138E-4BF7-A276-BD0C78A4219F}"/>
          </ac:picMkLst>
        </pc:picChg>
        <pc:picChg chg="add">
          <ac:chgData name="Sumit Patro" userId="a4b4c898-de12-4eec-afbe-c0ada4c52aef" providerId="ADAL" clId="{F43AAEF6-E699-4E25-8E1C-0D5DA5D13211}" dt="2024-01-16T05:10:58.896" v="1570" actId="26606"/>
          <ac:picMkLst>
            <pc:docMk/>
            <pc:sldMk cId="2404597320" sldId="287"/>
            <ac:picMk id="20505" creationId="{7C268552-D473-46ED-B1B8-422042C4DEF1}"/>
          </ac:picMkLst>
        </pc:picChg>
        <pc:picChg chg="add">
          <ac:chgData name="Sumit Patro" userId="a4b4c898-de12-4eec-afbe-c0ada4c52aef" providerId="ADAL" clId="{F43AAEF6-E699-4E25-8E1C-0D5DA5D13211}" dt="2024-01-16T05:10:58.896" v="1570" actId="26606"/>
          <ac:picMkLst>
            <pc:docMk/>
            <pc:sldMk cId="2404597320" sldId="287"/>
            <ac:picMk id="20509" creationId="{B9238B3E-24AA-439A-B527-6C5DF6D72145}"/>
          </ac:picMkLst>
        </pc:picChg>
        <pc:picChg chg="add">
          <ac:chgData name="Sumit Patro" userId="a4b4c898-de12-4eec-afbe-c0ada4c52aef" providerId="ADAL" clId="{F43AAEF6-E699-4E25-8E1C-0D5DA5D13211}" dt="2024-01-16T05:10:58.896" v="1570" actId="26606"/>
          <ac:picMkLst>
            <pc:docMk/>
            <pc:sldMk cId="2404597320" sldId="287"/>
            <ac:picMk id="20511" creationId="{69F01145-BEA3-4CBF-AA21-10077B948CA8}"/>
          </ac:picMkLst>
        </pc:picChg>
      </pc:sldChg>
      <pc:sldChg chg="addSp delSp modSp add mod setBg setClrOvrMap">
        <pc:chgData name="Sumit Patro" userId="a4b4c898-de12-4eec-afbe-c0ada4c52aef" providerId="ADAL" clId="{F43AAEF6-E699-4E25-8E1C-0D5DA5D13211}" dt="2024-01-16T05:11:01.860" v="1571" actId="26606"/>
        <pc:sldMkLst>
          <pc:docMk/>
          <pc:sldMk cId="781292006" sldId="288"/>
        </pc:sldMkLst>
        <pc:spChg chg="add del">
          <ac:chgData name="Sumit Patro" userId="a4b4c898-de12-4eec-afbe-c0ada4c52aef" providerId="ADAL" clId="{F43AAEF6-E699-4E25-8E1C-0D5DA5D13211}" dt="2024-01-15T17:35:09.625" v="1125"/>
          <ac:spMkLst>
            <pc:docMk/>
            <pc:sldMk cId="781292006" sldId="288"/>
            <ac:spMk id="2" creationId="{075C5CA3-B776-24A1-D939-8612D516E769}"/>
          </ac:spMkLst>
        </pc:spChg>
        <pc:spChg chg="add mod">
          <ac:chgData name="Sumit Patro" userId="a4b4c898-de12-4eec-afbe-c0ada4c52aef" providerId="ADAL" clId="{F43AAEF6-E699-4E25-8E1C-0D5DA5D13211}" dt="2024-01-16T05:11:01.860" v="1571" actId="26606"/>
          <ac:spMkLst>
            <pc:docMk/>
            <pc:sldMk cId="781292006" sldId="288"/>
            <ac:spMk id="4" creationId="{578263CB-A22A-28B2-9F63-8A28B8226810}"/>
          </ac:spMkLst>
        </pc:spChg>
        <pc:spChg chg="add del">
          <ac:chgData name="Sumit Patro" userId="a4b4c898-de12-4eec-afbe-c0ada4c52aef" providerId="ADAL" clId="{F43AAEF6-E699-4E25-8E1C-0D5DA5D13211}" dt="2024-01-16T05:11:01.860" v="1571" actId="26606"/>
          <ac:spMkLst>
            <pc:docMk/>
            <pc:sldMk cId="781292006" sldId="288"/>
            <ac:spMk id="21516" creationId="{989BE678-777B-482A-A616-FEDC47B162E5}"/>
          </ac:spMkLst>
        </pc:spChg>
        <pc:spChg chg="add del">
          <ac:chgData name="Sumit Patro" userId="a4b4c898-de12-4eec-afbe-c0ada4c52aef" providerId="ADAL" clId="{F43AAEF6-E699-4E25-8E1C-0D5DA5D13211}" dt="2024-01-16T05:11:01.860" v="1571" actId="26606"/>
          <ac:spMkLst>
            <pc:docMk/>
            <pc:sldMk cId="781292006" sldId="288"/>
            <ac:spMk id="21522" creationId="{D28BE0C3-2102-4820-B88B-A448B1840D14}"/>
          </ac:spMkLst>
        </pc:spChg>
        <pc:spChg chg="add">
          <ac:chgData name="Sumit Patro" userId="a4b4c898-de12-4eec-afbe-c0ada4c52aef" providerId="ADAL" clId="{F43AAEF6-E699-4E25-8E1C-0D5DA5D13211}" dt="2024-01-16T05:11:01.860" v="1571" actId="26606"/>
          <ac:spMkLst>
            <pc:docMk/>
            <pc:sldMk cId="781292006" sldId="288"/>
            <ac:spMk id="21531" creationId="{4AC0CD9D-7610-4620-93B4-798CCD9AB581}"/>
          </ac:spMkLst>
        </pc:spChg>
        <pc:spChg chg="add">
          <ac:chgData name="Sumit Patro" userId="a4b4c898-de12-4eec-afbe-c0ada4c52aef" providerId="ADAL" clId="{F43AAEF6-E699-4E25-8E1C-0D5DA5D13211}" dt="2024-01-16T05:11:01.860" v="1571" actId="26606"/>
          <ac:spMkLst>
            <pc:docMk/>
            <pc:sldMk cId="781292006" sldId="288"/>
            <ac:spMk id="21537" creationId="{DE4D62F9-188E-4530-84C2-24BDEE4BEB82}"/>
          </ac:spMkLst>
        </pc:spChg>
        <pc:spChg chg="add">
          <ac:chgData name="Sumit Patro" userId="a4b4c898-de12-4eec-afbe-c0ada4c52aef" providerId="ADAL" clId="{F43AAEF6-E699-4E25-8E1C-0D5DA5D13211}" dt="2024-01-16T05:11:01.860" v="1571" actId="26606"/>
          <ac:spMkLst>
            <pc:docMk/>
            <pc:sldMk cId="781292006" sldId="288"/>
            <ac:spMk id="21539" creationId="{5F3FC718-FDE3-4EF7-921E-A5F374EAF824}"/>
          </ac:spMkLst>
        </pc:spChg>
        <pc:spChg chg="add">
          <ac:chgData name="Sumit Patro" userId="a4b4c898-de12-4eec-afbe-c0ada4c52aef" providerId="ADAL" clId="{F43AAEF6-E699-4E25-8E1C-0D5DA5D13211}" dt="2024-01-16T05:11:01.860" v="1571" actId="26606"/>
          <ac:spMkLst>
            <pc:docMk/>
            <pc:sldMk cId="781292006" sldId="288"/>
            <ac:spMk id="21541" creationId="{FAA0F719-3DC8-4F08-AD8F-5A845658CB9D}"/>
          </ac:spMkLst>
        </pc:spChg>
        <pc:spChg chg="add">
          <ac:chgData name="Sumit Patro" userId="a4b4c898-de12-4eec-afbe-c0ada4c52aef" providerId="ADAL" clId="{F43AAEF6-E699-4E25-8E1C-0D5DA5D13211}" dt="2024-01-16T05:11:01.860" v="1571" actId="26606"/>
          <ac:spMkLst>
            <pc:docMk/>
            <pc:sldMk cId="781292006" sldId="288"/>
            <ac:spMk id="21543" creationId="{7DCB61BE-FA0F-4EFB-BE0E-268BAD8E30D6}"/>
          </ac:spMkLst>
        </pc:spChg>
        <pc:spChg chg="add">
          <ac:chgData name="Sumit Patro" userId="a4b4c898-de12-4eec-afbe-c0ada4c52aef" providerId="ADAL" clId="{F43AAEF6-E699-4E25-8E1C-0D5DA5D13211}" dt="2024-01-16T05:11:01.860" v="1571" actId="26606"/>
          <ac:spMkLst>
            <pc:docMk/>
            <pc:sldMk cId="781292006" sldId="288"/>
            <ac:spMk id="21545" creationId="{A4B31EAA-7423-46F7-9B90-4AB2B09C35C4}"/>
          </ac:spMkLst>
        </pc:spChg>
        <pc:picChg chg="add mod ord">
          <ac:chgData name="Sumit Patro" userId="a4b4c898-de12-4eec-afbe-c0ada4c52aef" providerId="ADAL" clId="{F43AAEF6-E699-4E25-8E1C-0D5DA5D13211}" dt="2024-01-16T05:11:01.860" v="1571" actId="26606"/>
          <ac:picMkLst>
            <pc:docMk/>
            <pc:sldMk cId="781292006" sldId="288"/>
            <ac:picMk id="21507" creationId="{3A326D81-5A45-4C91-4B5A-BF414605AC2F}"/>
          </ac:picMkLst>
        </pc:picChg>
        <pc:picChg chg="add del">
          <ac:chgData name="Sumit Patro" userId="a4b4c898-de12-4eec-afbe-c0ada4c52aef" providerId="ADAL" clId="{F43AAEF6-E699-4E25-8E1C-0D5DA5D13211}" dt="2024-01-15T17:35:30.878" v="1131"/>
          <ac:picMkLst>
            <pc:docMk/>
            <pc:sldMk cId="781292006" sldId="288"/>
            <ac:picMk id="21509" creationId="{031D86F2-4AAD-B126-B9CA-B4CC7B44B893}"/>
          </ac:picMkLst>
        </pc:picChg>
        <pc:picChg chg="add del">
          <ac:chgData name="Sumit Patro" userId="a4b4c898-de12-4eec-afbe-c0ada4c52aef" providerId="ADAL" clId="{F43AAEF6-E699-4E25-8E1C-0D5DA5D13211}" dt="2024-01-16T05:11:01.860" v="1571" actId="26606"/>
          <ac:picMkLst>
            <pc:docMk/>
            <pc:sldMk cId="781292006" sldId="288"/>
            <ac:picMk id="21512" creationId="{DF19BAF3-7E20-4B9D-B544-BABAEEA1FA75}"/>
          </ac:picMkLst>
        </pc:picChg>
        <pc:picChg chg="add del">
          <ac:chgData name="Sumit Patro" userId="a4b4c898-de12-4eec-afbe-c0ada4c52aef" providerId="ADAL" clId="{F43AAEF6-E699-4E25-8E1C-0D5DA5D13211}" dt="2024-01-16T05:11:01.860" v="1571" actId="26606"/>
          <ac:picMkLst>
            <pc:docMk/>
            <pc:sldMk cId="781292006" sldId="288"/>
            <ac:picMk id="21514" creationId="{950648F4-ABCD-4DF0-8641-76CFB2354721}"/>
          </ac:picMkLst>
        </pc:picChg>
        <pc:picChg chg="add del">
          <ac:chgData name="Sumit Patro" userId="a4b4c898-de12-4eec-afbe-c0ada4c52aef" providerId="ADAL" clId="{F43AAEF6-E699-4E25-8E1C-0D5DA5D13211}" dt="2024-01-16T05:11:01.860" v="1571" actId="26606"/>
          <ac:picMkLst>
            <pc:docMk/>
            <pc:sldMk cId="781292006" sldId="288"/>
            <ac:picMk id="21518" creationId="{CF1EB4BD-9C7E-4AA3-9681-C7EB0DA6250B}"/>
          </ac:picMkLst>
        </pc:picChg>
        <pc:picChg chg="add del">
          <ac:chgData name="Sumit Patro" userId="a4b4c898-de12-4eec-afbe-c0ada4c52aef" providerId="ADAL" clId="{F43AAEF6-E699-4E25-8E1C-0D5DA5D13211}" dt="2024-01-16T05:11:01.860" v="1571" actId="26606"/>
          <ac:picMkLst>
            <pc:docMk/>
            <pc:sldMk cId="781292006" sldId="288"/>
            <ac:picMk id="21520" creationId="{94AAE3AA-3759-4D28-B0EF-575F25A5146C}"/>
          </ac:picMkLst>
        </pc:picChg>
        <pc:picChg chg="add">
          <ac:chgData name="Sumit Patro" userId="a4b4c898-de12-4eec-afbe-c0ada4c52aef" providerId="ADAL" clId="{F43AAEF6-E699-4E25-8E1C-0D5DA5D13211}" dt="2024-01-16T05:11:01.860" v="1571" actId="26606"/>
          <ac:picMkLst>
            <pc:docMk/>
            <pc:sldMk cId="781292006" sldId="288"/>
            <ac:picMk id="21527" creationId="{41B68C77-138E-4BF7-A276-BD0C78A4219F}"/>
          </ac:picMkLst>
        </pc:picChg>
        <pc:picChg chg="add">
          <ac:chgData name="Sumit Patro" userId="a4b4c898-de12-4eec-afbe-c0ada4c52aef" providerId="ADAL" clId="{F43AAEF6-E699-4E25-8E1C-0D5DA5D13211}" dt="2024-01-16T05:11:01.860" v="1571" actId="26606"/>
          <ac:picMkLst>
            <pc:docMk/>
            <pc:sldMk cId="781292006" sldId="288"/>
            <ac:picMk id="21529" creationId="{7C268552-D473-46ED-B1B8-422042C4DEF1}"/>
          </ac:picMkLst>
        </pc:picChg>
        <pc:picChg chg="add">
          <ac:chgData name="Sumit Patro" userId="a4b4c898-de12-4eec-afbe-c0ada4c52aef" providerId="ADAL" clId="{F43AAEF6-E699-4E25-8E1C-0D5DA5D13211}" dt="2024-01-16T05:11:01.860" v="1571" actId="26606"/>
          <ac:picMkLst>
            <pc:docMk/>
            <pc:sldMk cId="781292006" sldId="288"/>
            <ac:picMk id="21533" creationId="{B9238B3E-24AA-439A-B527-6C5DF6D72145}"/>
          </ac:picMkLst>
        </pc:picChg>
        <pc:picChg chg="add">
          <ac:chgData name="Sumit Patro" userId="a4b4c898-de12-4eec-afbe-c0ada4c52aef" providerId="ADAL" clId="{F43AAEF6-E699-4E25-8E1C-0D5DA5D13211}" dt="2024-01-16T05:11:01.860" v="1571" actId="26606"/>
          <ac:picMkLst>
            <pc:docMk/>
            <pc:sldMk cId="781292006" sldId="288"/>
            <ac:picMk id="21535" creationId="{69F01145-BEA3-4CBF-AA21-10077B948CA8}"/>
          </ac:picMkLst>
        </pc:picChg>
      </pc:sldChg>
      <pc:sldChg chg="addSp delSp modSp add del mod setBg">
        <pc:chgData name="Sumit Patro" userId="a4b4c898-de12-4eec-afbe-c0ada4c52aef" providerId="ADAL" clId="{F43AAEF6-E699-4E25-8E1C-0D5DA5D13211}" dt="2024-01-15T17:22:52.562" v="926" actId="47"/>
        <pc:sldMkLst>
          <pc:docMk/>
          <pc:sldMk cId="3814612512" sldId="288"/>
        </pc:sldMkLst>
        <pc:spChg chg="mod">
          <ac:chgData name="Sumit Patro" userId="a4b4c898-de12-4eec-afbe-c0ada4c52aef" providerId="ADAL" clId="{F43AAEF6-E699-4E25-8E1C-0D5DA5D13211}" dt="2024-01-15T17:22:17.971" v="922" actId="14100"/>
          <ac:spMkLst>
            <pc:docMk/>
            <pc:sldMk cId="3814612512" sldId="288"/>
            <ac:spMk id="4" creationId="{09CE968F-77CD-075A-2717-0DFB67A9A4CC}"/>
          </ac:spMkLst>
        </pc:spChg>
        <pc:spChg chg="add del">
          <ac:chgData name="Sumit Patro" userId="a4b4c898-de12-4eec-afbe-c0ada4c52aef" providerId="ADAL" clId="{F43AAEF6-E699-4E25-8E1C-0D5DA5D13211}" dt="2024-01-15T17:22:09.974" v="920" actId="26606"/>
          <ac:spMkLst>
            <pc:docMk/>
            <pc:sldMk cId="3814612512" sldId="288"/>
            <ac:spMk id="13323" creationId="{AEBE9F1A-B38D-446E-83AE-14B17CE77FF2}"/>
          </ac:spMkLst>
        </pc:spChg>
        <pc:spChg chg="add del">
          <ac:chgData name="Sumit Patro" userId="a4b4c898-de12-4eec-afbe-c0ada4c52aef" providerId="ADAL" clId="{F43AAEF6-E699-4E25-8E1C-0D5DA5D13211}" dt="2024-01-15T17:22:09.974" v="920" actId="26606"/>
          <ac:spMkLst>
            <pc:docMk/>
            <pc:sldMk cId="3814612512" sldId="288"/>
            <ac:spMk id="13329" creationId="{5E3EB826-A471-488F-9E8A-D65528A3C0CA}"/>
          </ac:spMkLst>
        </pc:spChg>
        <pc:spChg chg="add del">
          <ac:chgData name="Sumit Patro" userId="a4b4c898-de12-4eec-afbe-c0ada4c52aef" providerId="ADAL" clId="{F43AAEF6-E699-4E25-8E1C-0D5DA5D13211}" dt="2024-01-15T17:22:09.974" v="920" actId="26606"/>
          <ac:spMkLst>
            <pc:docMk/>
            <pc:sldMk cId="3814612512" sldId="288"/>
            <ac:spMk id="13331" creationId="{D85D5AA8-773B-469A-8802-9645A4DC9B7D}"/>
          </ac:spMkLst>
        </pc:spChg>
        <pc:spChg chg="add del">
          <ac:chgData name="Sumit Patro" userId="a4b4c898-de12-4eec-afbe-c0ada4c52aef" providerId="ADAL" clId="{F43AAEF6-E699-4E25-8E1C-0D5DA5D13211}" dt="2024-01-15T17:22:09.974" v="920" actId="26606"/>
          <ac:spMkLst>
            <pc:docMk/>
            <pc:sldMk cId="3814612512" sldId="288"/>
            <ac:spMk id="13333" creationId="{C75AF42C-C556-454E-B2D3-2C917CB812D5}"/>
          </ac:spMkLst>
        </pc:spChg>
        <pc:spChg chg="add">
          <ac:chgData name="Sumit Patro" userId="a4b4c898-de12-4eec-afbe-c0ada4c52aef" providerId="ADAL" clId="{F43AAEF6-E699-4E25-8E1C-0D5DA5D13211}" dt="2024-01-15T17:22:10.033" v="921" actId="26606"/>
          <ac:spMkLst>
            <pc:docMk/>
            <pc:sldMk cId="3814612512" sldId="288"/>
            <ac:spMk id="13337" creationId="{AEBE9F1A-B38D-446E-83AE-14B17CE77FF2}"/>
          </ac:spMkLst>
        </pc:spChg>
        <pc:spChg chg="add">
          <ac:chgData name="Sumit Patro" userId="a4b4c898-de12-4eec-afbe-c0ada4c52aef" providerId="ADAL" clId="{F43AAEF6-E699-4E25-8E1C-0D5DA5D13211}" dt="2024-01-15T17:22:10.033" v="921" actId="26606"/>
          <ac:spMkLst>
            <pc:docMk/>
            <pc:sldMk cId="3814612512" sldId="288"/>
            <ac:spMk id="13340" creationId="{5E3EB826-A471-488F-9E8A-D65528A3C0CA}"/>
          </ac:spMkLst>
        </pc:spChg>
        <pc:spChg chg="add">
          <ac:chgData name="Sumit Patro" userId="a4b4c898-de12-4eec-afbe-c0ada4c52aef" providerId="ADAL" clId="{F43AAEF6-E699-4E25-8E1C-0D5DA5D13211}" dt="2024-01-15T17:22:10.033" v="921" actId="26606"/>
          <ac:spMkLst>
            <pc:docMk/>
            <pc:sldMk cId="3814612512" sldId="288"/>
            <ac:spMk id="13341" creationId="{4309F268-A45B-4517-B03F-2774BAEFFBA6}"/>
          </ac:spMkLst>
        </pc:spChg>
        <pc:picChg chg="del">
          <ac:chgData name="Sumit Patro" userId="a4b4c898-de12-4eec-afbe-c0ada4c52aef" providerId="ADAL" clId="{F43AAEF6-E699-4E25-8E1C-0D5DA5D13211}" dt="2024-01-15T17:19:15.945" v="891" actId="478"/>
          <ac:picMkLst>
            <pc:docMk/>
            <pc:sldMk cId="3814612512" sldId="288"/>
            <ac:picMk id="2" creationId="{6B36723F-F61E-03C8-8667-2420983EDB0D}"/>
          </ac:picMkLst>
        </pc:picChg>
        <pc:picChg chg="add mod">
          <ac:chgData name="Sumit Patro" userId="a4b4c898-de12-4eec-afbe-c0ada4c52aef" providerId="ADAL" clId="{F43AAEF6-E699-4E25-8E1C-0D5DA5D13211}" dt="2024-01-15T17:22:10.033" v="921" actId="26606"/>
          <ac:picMkLst>
            <pc:docMk/>
            <pc:sldMk cId="3814612512" sldId="288"/>
            <ac:picMk id="13314" creationId="{DC95DC64-2EF5-BE63-E450-15D522C5217F}"/>
          </ac:picMkLst>
        </pc:picChg>
        <pc:picChg chg="add del">
          <ac:chgData name="Sumit Patro" userId="a4b4c898-de12-4eec-afbe-c0ada4c52aef" providerId="ADAL" clId="{F43AAEF6-E699-4E25-8E1C-0D5DA5D13211}" dt="2024-01-15T17:22:09.974" v="920" actId="26606"/>
          <ac:picMkLst>
            <pc:docMk/>
            <pc:sldMk cId="3814612512" sldId="288"/>
            <ac:picMk id="13319" creationId="{C9ECDD5C-152A-4CC7-8333-0F367B3A62EA}"/>
          </ac:picMkLst>
        </pc:picChg>
        <pc:picChg chg="add del">
          <ac:chgData name="Sumit Patro" userId="a4b4c898-de12-4eec-afbe-c0ada4c52aef" providerId="ADAL" clId="{F43AAEF6-E699-4E25-8E1C-0D5DA5D13211}" dt="2024-01-15T17:22:09.974" v="920" actId="26606"/>
          <ac:picMkLst>
            <pc:docMk/>
            <pc:sldMk cId="3814612512" sldId="288"/>
            <ac:picMk id="13321" creationId="{7F5C92A3-369B-43F3-BDCE-E560B1B0EC89}"/>
          </ac:picMkLst>
        </pc:picChg>
        <pc:picChg chg="add del">
          <ac:chgData name="Sumit Patro" userId="a4b4c898-de12-4eec-afbe-c0ada4c52aef" providerId="ADAL" clId="{F43AAEF6-E699-4E25-8E1C-0D5DA5D13211}" dt="2024-01-15T17:22:09.974" v="920" actId="26606"/>
          <ac:picMkLst>
            <pc:docMk/>
            <pc:sldMk cId="3814612512" sldId="288"/>
            <ac:picMk id="13325" creationId="{915B5014-A7EC-4BA6-9C83-8840CF81DB28}"/>
          </ac:picMkLst>
        </pc:picChg>
        <pc:picChg chg="add del">
          <ac:chgData name="Sumit Patro" userId="a4b4c898-de12-4eec-afbe-c0ada4c52aef" providerId="ADAL" clId="{F43AAEF6-E699-4E25-8E1C-0D5DA5D13211}" dt="2024-01-15T17:22:09.974" v="920" actId="26606"/>
          <ac:picMkLst>
            <pc:docMk/>
            <pc:sldMk cId="3814612512" sldId="288"/>
            <ac:picMk id="13327" creationId="{022C43AB-86D7-420D-8AD7-DC0A15FDD0AF}"/>
          </ac:picMkLst>
        </pc:picChg>
        <pc:picChg chg="add">
          <ac:chgData name="Sumit Patro" userId="a4b4c898-de12-4eec-afbe-c0ada4c52aef" providerId="ADAL" clId="{F43AAEF6-E699-4E25-8E1C-0D5DA5D13211}" dt="2024-01-15T17:22:10.033" v="921" actId="26606"/>
          <ac:picMkLst>
            <pc:docMk/>
            <pc:sldMk cId="3814612512" sldId="288"/>
            <ac:picMk id="13335" creationId="{C9ECDD5C-152A-4CC7-8333-0F367B3A62EA}"/>
          </ac:picMkLst>
        </pc:picChg>
        <pc:picChg chg="add">
          <ac:chgData name="Sumit Patro" userId="a4b4c898-de12-4eec-afbe-c0ada4c52aef" providerId="ADAL" clId="{F43AAEF6-E699-4E25-8E1C-0D5DA5D13211}" dt="2024-01-15T17:22:10.033" v="921" actId="26606"/>
          <ac:picMkLst>
            <pc:docMk/>
            <pc:sldMk cId="3814612512" sldId="288"/>
            <ac:picMk id="13336" creationId="{7F5C92A3-369B-43F3-BDCE-E560B1B0EC89}"/>
          </ac:picMkLst>
        </pc:picChg>
        <pc:picChg chg="add">
          <ac:chgData name="Sumit Patro" userId="a4b4c898-de12-4eec-afbe-c0ada4c52aef" providerId="ADAL" clId="{F43AAEF6-E699-4E25-8E1C-0D5DA5D13211}" dt="2024-01-15T17:22:10.033" v="921" actId="26606"/>
          <ac:picMkLst>
            <pc:docMk/>
            <pc:sldMk cId="3814612512" sldId="288"/>
            <ac:picMk id="13338" creationId="{915B5014-A7EC-4BA6-9C83-8840CF81DB28}"/>
          </ac:picMkLst>
        </pc:picChg>
        <pc:picChg chg="add">
          <ac:chgData name="Sumit Patro" userId="a4b4c898-de12-4eec-afbe-c0ada4c52aef" providerId="ADAL" clId="{F43AAEF6-E699-4E25-8E1C-0D5DA5D13211}" dt="2024-01-15T17:22:10.033" v="921" actId="26606"/>
          <ac:picMkLst>
            <pc:docMk/>
            <pc:sldMk cId="3814612512" sldId="288"/>
            <ac:picMk id="13339" creationId="{022C43AB-86D7-420D-8AD7-DC0A15FDD0AF}"/>
          </ac:picMkLst>
        </pc:picChg>
      </pc:sldChg>
      <pc:sldChg chg="addSp delSp modSp add mod setBg">
        <pc:chgData name="Sumit Patro" userId="a4b4c898-de12-4eec-afbe-c0ada4c52aef" providerId="ADAL" clId="{F43AAEF6-E699-4E25-8E1C-0D5DA5D13211}" dt="2024-01-16T05:31:00.385" v="1737" actId="12"/>
        <pc:sldMkLst>
          <pc:docMk/>
          <pc:sldMk cId="2615867235" sldId="289"/>
        </pc:sldMkLst>
        <pc:spChg chg="add del mod">
          <ac:chgData name="Sumit Patro" userId="a4b4c898-de12-4eec-afbe-c0ada4c52aef" providerId="ADAL" clId="{F43AAEF6-E699-4E25-8E1C-0D5DA5D13211}" dt="2024-01-15T17:59:22.526" v="1247" actId="20577"/>
          <ac:spMkLst>
            <pc:docMk/>
            <pc:sldMk cId="2615867235" sldId="289"/>
            <ac:spMk id="3" creationId="{E6CCCC0D-E48E-B73F-2DB2-743A5702C471}"/>
          </ac:spMkLst>
        </pc:spChg>
        <pc:spChg chg="add del">
          <ac:chgData name="Sumit Patro" userId="a4b4c898-de12-4eec-afbe-c0ada4c52aef" providerId="ADAL" clId="{F43AAEF6-E699-4E25-8E1C-0D5DA5D13211}" dt="2024-01-15T17:59:19.778" v="1246"/>
          <ac:spMkLst>
            <pc:docMk/>
            <pc:sldMk cId="2615867235" sldId="289"/>
            <ac:spMk id="4" creationId="{BA76692B-CFDA-37DF-8F6F-4708181845D0}"/>
          </ac:spMkLst>
        </pc:spChg>
        <pc:spChg chg="add del">
          <ac:chgData name="Sumit Patro" userId="a4b4c898-de12-4eec-afbe-c0ada4c52aef" providerId="ADAL" clId="{F43AAEF6-E699-4E25-8E1C-0D5DA5D13211}" dt="2024-01-15T17:59:19.778" v="1246"/>
          <ac:spMkLst>
            <pc:docMk/>
            <pc:sldMk cId="2615867235" sldId="289"/>
            <ac:spMk id="5" creationId="{1773F9FB-41AA-E1F3-8BE3-927DD912954A}"/>
          </ac:spMkLst>
        </pc:spChg>
        <pc:spChg chg="add del">
          <ac:chgData name="Sumit Patro" userId="a4b4c898-de12-4eec-afbe-c0ada4c52aef" providerId="ADAL" clId="{F43AAEF6-E699-4E25-8E1C-0D5DA5D13211}" dt="2024-01-15T17:59:23.993" v="1249"/>
          <ac:spMkLst>
            <pc:docMk/>
            <pc:sldMk cId="2615867235" sldId="289"/>
            <ac:spMk id="6" creationId="{284932AC-A2F4-6C76-3011-3118C5EE0A5C}"/>
          </ac:spMkLst>
        </pc:spChg>
        <pc:spChg chg="add del">
          <ac:chgData name="Sumit Patro" userId="a4b4c898-de12-4eec-afbe-c0ada4c52aef" providerId="ADAL" clId="{F43AAEF6-E699-4E25-8E1C-0D5DA5D13211}" dt="2024-01-15T17:59:23.993" v="1249"/>
          <ac:spMkLst>
            <pc:docMk/>
            <pc:sldMk cId="2615867235" sldId="289"/>
            <ac:spMk id="7" creationId="{D57B4056-46AE-E20F-DD26-E1F18B885F20}"/>
          </ac:spMkLst>
        </pc:spChg>
        <pc:spChg chg="add mod">
          <ac:chgData name="Sumit Patro" userId="a4b4c898-de12-4eec-afbe-c0ada4c52aef" providerId="ADAL" clId="{F43AAEF6-E699-4E25-8E1C-0D5DA5D13211}" dt="2024-01-15T18:09:10.186" v="1478" actId="1076"/>
          <ac:spMkLst>
            <pc:docMk/>
            <pc:sldMk cId="2615867235" sldId="289"/>
            <ac:spMk id="8" creationId="{FCCD7FAC-A73A-A489-4A86-F665C2CADE73}"/>
          </ac:spMkLst>
        </pc:spChg>
        <pc:spChg chg="add del">
          <ac:chgData name="Sumit Patro" userId="a4b4c898-de12-4eec-afbe-c0ada4c52aef" providerId="ADAL" clId="{F43AAEF6-E699-4E25-8E1C-0D5DA5D13211}" dt="2024-01-15T17:59:57.193" v="1252"/>
          <ac:spMkLst>
            <pc:docMk/>
            <pc:sldMk cId="2615867235" sldId="289"/>
            <ac:spMk id="9" creationId="{B9FE8616-EEFA-B328-BAF0-25287827F511}"/>
          </ac:spMkLst>
        </pc:spChg>
        <pc:spChg chg="add del">
          <ac:chgData name="Sumit Patro" userId="a4b4c898-de12-4eec-afbe-c0ada4c52aef" providerId="ADAL" clId="{F43AAEF6-E699-4E25-8E1C-0D5DA5D13211}" dt="2024-01-15T17:59:57.193" v="1252"/>
          <ac:spMkLst>
            <pc:docMk/>
            <pc:sldMk cId="2615867235" sldId="289"/>
            <ac:spMk id="10" creationId="{F6D695EC-1A85-D7A3-F60E-FA3F4B62C60B}"/>
          </ac:spMkLst>
        </pc:spChg>
        <pc:spChg chg="add del">
          <ac:chgData name="Sumit Patro" userId="a4b4c898-de12-4eec-afbe-c0ada4c52aef" providerId="ADAL" clId="{F43AAEF6-E699-4E25-8E1C-0D5DA5D13211}" dt="2024-01-15T18:00:01.473" v="1261"/>
          <ac:spMkLst>
            <pc:docMk/>
            <pc:sldMk cId="2615867235" sldId="289"/>
            <ac:spMk id="11" creationId="{FB16BFA5-40DD-A5AB-9434-D68532F64EEE}"/>
          </ac:spMkLst>
        </pc:spChg>
        <pc:spChg chg="add del">
          <ac:chgData name="Sumit Patro" userId="a4b4c898-de12-4eec-afbe-c0ada4c52aef" providerId="ADAL" clId="{F43AAEF6-E699-4E25-8E1C-0D5DA5D13211}" dt="2024-01-15T18:00:01.473" v="1261"/>
          <ac:spMkLst>
            <pc:docMk/>
            <pc:sldMk cId="2615867235" sldId="289"/>
            <ac:spMk id="12" creationId="{D3567AA2-5506-07A6-3D6D-21EA97DC92DD}"/>
          </ac:spMkLst>
        </pc:spChg>
        <pc:spChg chg="add del">
          <ac:chgData name="Sumit Patro" userId="a4b4c898-de12-4eec-afbe-c0ada4c52aef" providerId="ADAL" clId="{F43AAEF6-E699-4E25-8E1C-0D5DA5D13211}" dt="2024-01-15T18:00:03.765" v="1265"/>
          <ac:spMkLst>
            <pc:docMk/>
            <pc:sldMk cId="2615867235" sldId="289"/>
            <ac:spMk id="13" creationId="{D1B66416-004A-97F0-F418-E8B38D82B08D}"/>
          </ac:spMkLst>
        </pc:spChg>
        <pc:spChg chg="add del">
          <ac:chgData name="Sumit Patro" userId="a4b4c898-de12-4eec-afbe-c0ada4c52aef" providerId="ADAL" clId="{F43AAEF6-E699-4E25-8E1C-0D5DA5D13211}" dt="2024-01-15T18:00:03.765" v="1265"/>
          <ac:spMkLst>
            <pc:docMk/>
            <pc:sldMk cId="2615867235" sldId="289"/>
            <ac:spMk id="14" creationId="{09B94A2F-7364-3347-9ABA-03B40FF17B92}"/>
          </ac:spMkLst>
        </pc:spChg>
        <pc:spChg chg="add mod">
          <ac:chgData name="Sumit Patro" userId="a4b4c898-de12-4eec-afbe-c0ada4c52aef" providerId="ADAL" clId="{F43AAEF6-E699-4E25-8E1C-0D5DA5D13211}" dt="2024-01-16T05:31:00.385" v="1737" actId="12"/>
          <ac:spMkLst>
            <pc:docMk/>
            <pc:sldMk cId="2615867235" sldId="289"/>
            <ac:spMk id="15" creationId="{875F985C-D42D-DCBB-20A0-3B4FC8DCFE41}"/>
          </ac:spMkLst>
        </pc:spChg>
        <pc:spChg chg="add">
          <ac:chgData name="Sumit Patro" userId="a4b4c898-de12-4eec-afbe-c0ada4c52aef" providerId="ADAL" clId="{F43AAEF6-E699-4E25-8E1C-0D5DA5D13211}" dt="2024-01-15T17:56:58.166" v="1242" actId="26606"/>
          <ac:spMkLst>
            <pc:docMk/>
            <pc:sldMk cId="2615867235" sldId="289"/>
            <ac:spMk id="22539" creationId="{989BE678-777B-482A-A616-FEDC47B162E5}"/>
          </ac:spMkLst>
        </pc:spChg>
        <pc:spChg chg="add">
          <ac:chgData name="Sumit Patro" userId="a4b4c898-de12-4eec-afbe-c0ada4c52aef" providerId="ADAL" clId="{F43AAEF6-E699-4E25-8E1C-0D5DA5D13211}" dt="2024-01-15T17:56:58.166" v="1242" actId="26606"/>
          <ac:spMkLst>
            <pc:docMk/>
            <pc:sldMk cId="2615867235" sldId="289"/>
            <ac:spMk id="22545" creationId="{D28BE0C3-2102-4820-B88B-A448B1840D14}"/>
          </ac:spMkLst>
        </pc:spChg>
        <pc:picChg chg="add mod">
          <ac:chgData name="Sumit Patro" userId="a4b4c898-de12-4eec-afbe-c0ada4c52aef" providerId="ADAL" clId="{F43AAEF6-E699-4E25-8E1C-0D5DA5D13211}" dt="2024-01-15T18:09:06.774" v="1477" actId="1076"/>
          <ac:picMkLst>
            <pc:docMk/>
            <pc:sldMk cId="2615867235" sldId="289"/>
            <ac:picMk id="22530" creationId="{8B050A18-ADE2-8729-7C2F-3A20086A61EF}"/>
          </ac:picMkLst>
        </pc:picChg>
        <pc:picChg chg="add">
          <ac:chgData name="Sumit Patro" userId="a4b4c898-de12-4eec-afbe-c0ada4c52aef" providerId="ADAL" clId="{F43AAEF6-E699-4E25-8E1C-0D5DA5D13211}" dt="2024-01-15T17:56:58.166" v="1242" actId="26606"/>
          <ac:picMkLst>
            <pc:docMk/>
            <pc:sldMk cId="2615867235" sldId="289"/>
            <ac:picMk id="22535" creationId="{DF19BAF3-7E20-4B9D-B544-BABAEEA1FA75}"/>
          </ac:picMkLst>
        </pc:picChg>
        <pc:picChg chg="add">
          <ac:chgData name="Sumit Patro" userId="a4b4c898-de12-4eec-afbe-c0ada4c52aef" providerId="ADAL" clId="{F43AAEF6-E699-4E25-8E1C-0D5DA5D13211}" dt="2024-01-15T17:56:58.166" v="1242" actId="26606"/>
          <ac:picMkLst>
            <pc:docMk/>
            <pc:sldMk cId="2615867235" sldId="289"/>
            <ac:picMk id="22537" creationId="{950648F4-ABCD-4DF0-8641-76CFB2354721}"/>
          </ac:picMkLst>
        </pc:picChg>
        <pc:picChg chg="add">
          <ac:chgData name="Sumit Patro" userId="a4b4c898-de12-4eec-afbe-c0ada4c52aef" providerId="ADAL" clId="{F43AAEF6-E699-4E25-8E1C-0D5DA5D13211}" dt="2024-01-15T17:56:58.166" v="1242" actId="26606"/>
          <ac:picMkLst>
            <pc:docMk/>
            <pc:sldMk cId="2615867235" sldId="289"/>
            <ac:picMk id="22541" creationId="{CF1EB4BD-9C7E-4AA3-9681-C7EB0DA6250B}"/>
          </ac:picMkLst>
        </pc:picChg>
        <pc:picChg chg="add">
          <ac:chgData name="Sumit Patro" userId="a4b4c898-de12-4eec-afbe-c0ada4c52aef" providerId="ADAL" clId="{F43AAEF6-E699-4E25-8E1C-0D5DA5D13211}" dt="2024-01-15T17:56:58.166" v="1242" actId="26606"/>
          <ac:picMkLst>
            <pc:docMk/>
            <pc:sldMk cId="2615867235" sldId="289"/>
            <ac:picMk id="22543" creationId="{94AAE3AA-3759-4D28-B0EF-575F25A5146C}"/>
          </ac:picMkLst>
        </pc:picChg>
      </pc:sldChg>
      <pc:sldChg chg="delSp add del setBg delDesignElem">
        <pc:chgData name="Sumit Patro" userId="a4b4c898-de12-4eec-afbe-c0ada4c52aef" providerId="ADAL" clId="{F43AAEF6-E699-4E25-8E1C-0D5DA5D13211}" dt="2024-01-15T17:22:52.934" v="927" actId="47"/>
        <pc:sldMkLst>
          <pc:docMk/>
          <pc:sldMk cId="4167432892" sldId="289"/>
        </pc:sldMkLst>
        <pc:spChg chg="del">
          <ac:chgData name="Sumit Patro" userId="a4b4c898-de12-4eec-afbe-c0ada4c52aef" providerId="ADAL" clId="{F43AAEF6-E699-4E25-8E1C-0D5DA5D13211}" dt="2024-01-15T17:22:34.477" v="924"/>
          <ac:spMkLst>
            <pc:docMk/>
            <pc:sldMk cId="4167432892" sldId="289"/>
            <ac:spMk id="1168" creationId="{4AC0CD9D-7610-4620-93B4-798CCD9AB581}"/>
          </ac:spMkLst>
        </pc:spChg>
        <pc:spChg chg="del">
          <ac:chgData name="Sumit Patro" userId="a4b4c898-de12-4eec-afbe-c0ada4c52aef" providerId="ADAL" clId="{F43AAEF6-E699-4E25-8E1C-0D5DA5D13211}" dt="2024-01-15T17:22:34.477" v="924"/>
          <ac:spMkLst>
            <pc:docMk/>
            <pc:sldMk cId="4167432892" sldId="289"/>
            <ac:spMk id="1171" creationId="{DE4D62F9-188E-4530-84C2-24BDEE4BEB82}"/>
          </ac:spMkLst>
        </pc:spChg>
        <pc:spChg chg="del">
          <ac:chgData name="Sumit Patro" userId="a4b4c898-de12-4eec-afbe-c0ada4c52aef" providerId="ADAL" clId="{F43AAEF6-E699-4E25-8E1C-0D5DA5D13211}" dt="2024-01-15T17:22:34.477" v="924"/>
          <ac:spMkLst>
            <pc:docMk/>
            <pc:sldMk cId="4167432892" sldId="289"/>
            <ac:spMk id="1172" creationId="{D67CA421-FA2B-47ED-A101-F8BBEBB2976B}"/>
          </ac:spMkLst>
        </pc:spChg>
        <pc:spChg chg="del">
          <ac:chgData name="Sumit Patro" userId="a4b4c898-de12-4eec-afbe-c0ada4c52aef" providerId="ADAL" clId="{F43AAEF6-E699-4E25-8E1C-0D5DA5D13211}" dt="2024-01-15T17:22:34.477" v="924"/>
          <ac:spMkLst>
            <pc:docMk/>
            <pc:sldMk cId="4167432892" sldId="289"/>
            <ac:spMk id="1173" creationId="{12425D82-CD5E-45A4-9542-70951E59F2D1}"/>
          </ac:spMkLst>
        </pc:spChg>
        <pc:spChg chg="del">
          <ac:chgData name="Sumit Patro" userId="a4b4c898-de12-4eec-afbe-c0ada4c52aef" providerId="ADAL" clId="{F43AAEF6-E699-4E25-8E1C-0D5DA5D13211}" dt="2024-01-15T17:22:34.477" v="924"/>
          <ac:spMkLst>
            <pc:docMk/>
            <pc:sldMk cId="4167432892" sldId="289"/>
            <ac:spMk id="1174" creationId="{221DB897-A621-4D5F-AC81-91199AC4370E}"/>
          </ac:spMkLst>
        </pc:spChg>
        <pc:picChg chg="del">
          <ac:chgData name="Sumit Patro" userId="a4b4c898-de12-4eec-afbe-c0ada4c52aef" providerId="ADAL" clId="{F43AAEF6-E699-4E25-8E1C-0D5DA5D13211}" dt="2024-01-15T17:22:34.477" v="924"/>
          <ac:picMkLst>
            <pc:docMk/>
            <pc:sldMk cId="4167432892" sldId="289"/>
            <ac:picMk id="1166" creationId="{41B68C77-138E-4BF7-A276-BD0C78A4219F}"/>
          </ac:picMkLst>
        </pc:picChg>
        <pc:picChg chg="del">
          <ac:chgData name="Sumit Patro" userId="a4b4c898-de12-4eec-afbe-c0ada4c52aef" providerId="ADAL" clId="{F43AAEF6-E699-4E25-8E1C-0D5DA5D13211}" dt="2024-01-15T17:22:34.477" v="924"/>
          <ac:picMkLst>
            <pc:docMk/>
            <pc:sldMk cId="4167432892" sldId="289"/>
            <ac:picMk id="1167" creationId="{7C268552-D473-46ED-B1B8-422042C4DEF1}"/>
          </ac:picMkLst>
        </pc:picChg>
        <pc:picChg chg="del">
          <ac:chgData name="Sumit Patro" userId="a4b4c898-de12-4eec-afbe-c0ada4c52aef" providerId="ADAL" clId="{F43AAEF6-E699-4E25-8E1C-0D5DA5D13211}" dt="2024-01-15T17:22:34.477" v="924"/>
          <ac:picMkLst>
            <pc:docMk/>
            <pc:sldMk cId="4167432892" sldId="289"/>
            <ac:picMk id="1169" creationId="{B9238B3E-24AA-439A-B527-6C5DF6D72145}"/>
          </ac:picMkLst>
        </pc:picChg>
        <pc:picChg chg="del">
          <ac:chgData name="Sumit Patro" userId="a4b4c898-de12-4eec-afbe-c0ada4c52aef" providerId="ADAL" clId="{F43AAEF6-E699-4E25-8E1C-0D5DA5D13211}" dt="2024-01-15T17:22:34.477" v="924"/>
          <ac:picMkLst>
            <pc:docMk/>
            <pc:sldMk cId="4167432892" sldId="289"/>
            <ac:picMk id="1170" creationId="{69F01145-BEA3-4CBF-AA21-10077B948CA8}"/>
          </ac:picMkLst>
        </pc:picChg>
      </pc:sldChg>
      <pc:sldChg chg="addSp delSp modSp add mod setBg setClrOvrMap">
        <pc:chgData name="Sumit Patro" userId="a4b4c898-de12-4eec-afbe-c0ada4c52aef" providerId="ADAL" clId="{F43AAEF6-E699-4E25-8E1C-0D5DA5D13211}" dt="2024-01-16T05:33:07.283" v="1752" actId="1076"/>
        <pc:sldMkLst>
          <pc:docMk/>
          <pc:sldMk cId="2350064222" sldId="290"/>
        </pc:sldMkLst>
        <pc:spChg chg="add mod">
          <ac:chgData name="Sumit Patro" userId="a4b4c898-de12-4eec-afbe-c0ada4c52aef" providerId="ADAL" clId="{F43AAEF6-E699-4E25-8E1C-0D5DA5D13211}" dt="2024-01-16T05:33:07.283" v="1752" actId="1076"/>
          <ac:spMkLst>
            <pc:docMk/>
            <pc:sldMk cId="2350064222" sldId="290"/>
            <ac:spMk id="2" creationId="{E7EC80FD-0885-D172-0AA9-FC60250FB601}"/>
          </ac:spMkLst>
        </pc:spChg>
        <pc:spChg chg="add del">
          <ac:chgData name="Sumit Patro" userId="a4b4c898-de12-4eec-afbe-c0ada4c52aef" providerId="ADAL" clId="{F43AAEF6-E699-4E25-8E1C-0D5DA5D13211}" dt="2024-01-15T18:05:04.355" v="1419" actId="26606"/>
          <ac:spMkLst>
            <pc:docMk/>
            <pc:sldMk cId="2350064222" sldId="290"/>
            <ac:spMk id="24583" creationId="{7B0A5210-2F29-4D85-A400-9C79B13FC1AA}"/>
          </ac:spMkLst>
        </pc:spChg>
        <pc:spChg chg="add del">
          <ac:chgData name="Sumit Patro" userId="a4b4c898-de12-4eec-afbe-c0ada4c52aef" providerId="ADAL" clId="{F43AAEF6-E699-4E25-8E1C-0D5DA5D13211}" dt="2024-01-15T18:05:04.355" v="1419" actId="26606"/>
          <ac:spMkLst>
            <pc:docMk/>
            <pc:sldMk cId="2350064222" sldId="290"/>
            <ac:spMk id="24585" creationId="{B0611BBE-2B4A-4DA2-B8A9-CD877B87624A}"/>
          </ac:spMkLst>
        </pc:spChg>
        <pc:spChg chg="add del">
          <ac:chgData name="Sumit Patro" userId="a4b4c898-de12-4eec-afbe-c0ada4c52aef" providerId="ADAL" clId="{F43AAEF6-E699-4E25-8E1C-0D5DA5D13211}" dt="2024-01-15T18:05:04.355" v="1419" actId="26606"/>
          <ac:spMkLst>
            <pc:docMk/>
            <pc:sldMk cId="2350064222" sldId="290"/>
            <ac:spMk id="24587" creationId="{91091950-5655-45D2-858E-FE8CBE07CAD4}"/>
          </ac:spMkLst>
        </pc:spChg>
        <pc:spChg chg="add del">
          <ac:chgData name="Sumit Patro" userId="a4b4c898-de12-4eec-afbe-c0ada4c52aef" providerId="ADAL" clId="{F43AAEF6-E699-4E25-8E1C-0D5DA5D13211}" dt="2024-01-15T18:04:51.424" v="1416" actId="26606"/>
          <ac:spMkLst>
            <pc:docMk/>
            <pc:sldMk cId="2350064222" sldId="290"/>
            <ac:spMk id="24592" creationId="{D85D5AA8-773B-469A-8802-9645A4DC9B7D}"/>
          </ac:spMkLst>
        </pc:spChg>
        <pc:spChg chg="add del">
          <ac:chgData name="Sumit Patro" userId="a4b4c898-de12-4eec-afbe-c0ada4c52aef" providerId="ADAL" clId="{F43AAEF6-E699-4E25-8E1C-0D5DA5D13211}" dt="2024-01-15T18:04:51.424" v="1416" actId="26606"/>
          <ac:spMkLst>
            <pc:docMk/>
            <pc:sldMk cId="2350064222" sldId="290"/>
            <ac:spMk id="24594" creationId="{E89ED5F7-8269-4F20-B77F-70D4AA7A975B}"/>
          </ac:spMkLst>
        </pc:spChg>
        <pc:spChg chg="add del">
          <ac:chgData name="Sumit Patro" userId="a4b4c898-de12-4eec-afbe-c0ada4c52aef" providerId="ADAL" clId="{F43AAEF6-E699-4E25-8E1C-0D5DA5D13211}" dt="2024-01-15T18:04:51.424" v="1416" actId="26606"/>
          <ac:spMkLst>
            <pc:docMk/>
            <pc:sldMk cId="2350064222" sldId="290"/>
            <ac:spMk id="24596" creationId="{C75AF42C-C556-454E-B2D3-2C917CB812D5}"/>
          </ac:spMkLst>
        </pc:spChg>
        <pc:spChg chg="add del">
          <ac:chgData name="Sumit Patro" userId="a4b4c898-de12-4eec-afbe-c0ada4c52aef" providerId="ADAL" clId="{F43AAEF6-E699-4E25-8E1C-0D5DA5D13211}" dt="2024-01-15T18:05:04.346" v="1418" actId="26606"/>
          <ac:spMkLst>
            <pc:docMk/>
            <pc:sldMk cId="2350064222" sldId="290"/>
            <ac:spMk id="24600" creationId="{418B0DB3-4813-4C9E-892A-B627B8E0BDBF}"/>
          </ac:spMkLst>
        </pc:spChg>
        <pc:spChg chg="add del">
          <ac:chgData name="Sumit Patro" userId="a4b4c898-de12-4eec-afbe-c0ada4c52aef" providerId="ADAL" clId="{F43AAEF6-E699-4E25-8E1C-0D5DA5D13211}" dt="2024-01-15T18:06:16.044" v="1444" actId="26606"/>
          <ac:spMkLst>
            <pc:docMk/>
            <pc:sldMk cId="2350064222" sldId="290"/>
            <ac:spMk id="24604" creationId="{D85D5AA8-773B-469A-8802-9645A4DC9B7D}"/>
          </ac:spMkLst>
        </pc:spChg>
        <pc:spChg chg="add del">
          <ac:chgData name="Sumit Patro" userId="a4b4c898-de12-4eec-afbe-c0ada4c52aef" providerId="ADAL" clId="{F43AAEF6-E699-4E25-8E1C-0D5DA5D13211}" dt="2024-01-15T18:06:16.044" v="1444" actId="26606"/>
          <ac:spMkLst>
            <pc:docMk/>
            <pc:sldMk cId="2350064222" sldId="290"/>
            <ac:spMk id="24605" creationId="{E89ED5F7-8269-4F20-B77F-70D4AA7A975B}"/>
          </ac:spMkLst>
        </pc:spChg>
        <pc:spChg chg="add del">
          <ac:chgData name="Sumit Patro" userId="a4b4c898-de12-4eec-afbe-c0ada4c52aef" providerId="ADAL" clId="{F43AAEF6-E699-4E25-8E1C-0D5DA5D13211}" dt="2024-01-15T18:06:16.044" v="1444" actId="26606"/>
          <ac:spMkLst>
            <pc:docMk/>
            <pc:sldMk cId="2350064222" sldId="290"/>
            <ac:spMk id="24606" creationId="{C75AF42C-C556-454E-B2D3-2C917CB812D5}"/>
          </ac:spMkLst>
        </pc:spChg>
        <pc:spChg chg="add del">
          <ac:chgData name="Sumit Patro" userId="a4b4c898-de12-4eec-afbe-c0ada4c52aef" providerId="ADAL" clId="{F43AAEF6-E699-4E25-8E1C-0D5DA5D13211}" dt="2024-01-15T18:06:16.018" v="1443" actId="26606"/>
          <ac:spMkLst>
            <pc:docMk/>
            <pc:sldMk cId="2350064222" sldId="290"/>
            <ac:spMk id="24615" creationId="{4AC0CD9D-7610-4620-93B4-798CCD9AB581}"/>
          </ac:spMkLst>
        </pc:spChg>
        <pc:spChg chg="add del">
          <ac:chgData name="Sumit Patro" userId="a4b4c898-de12-4eec-afbe-c0ada4c52aef" providerId="ADAL" clId="{F43AAEF6-E699-4E25-8E1C-0D5DA5D13211}" dt="2024-01-15T18:06:16.018" v="1443" actId="26606"/>
          <ac:spMkLst>
            <pc:docMk/>
            <pc:sldMk cId="2350064222" sldId="290"/>
            <ac:spMk id="24621" creationId="{DE4D62F9-188E-4530-84C2-24BDEE4BEB82}"/>
          </ac:spMkLst>
        </pc:spChg>
        <pc:spChg chg="add del">
          <ac:chgData name="Sumit Patro" userId="a4b4c898-de12-4eec-afbe-c0ada4c52aef" providerId="ADAL" clId="{F43AAEF6-E699-4E25-8E1C-0D5DA5D13211}" dt="2024-01-16T05:14:23.838" v="1596" actId="26606"/>
          <ac:spMkLst>
            <pc:docMk/>
            <pc:sldMk cId="2350064222" sldId="290"/>
            <ac:spMk id="24625" creationId="{989BE678-777B-482A-A616-FEDC47B162E5}"/>
          </ac:spMkLst>
        </pc:spChg>
        <pc:spChg chg="add del">
          <ac:chgData name="Sumit Patro" userId="a4b4c898-de12-4eec-afbe-c0ada4c52aef" providerId="ADAL" clId="{F43AAEF6-E699-4E25-8E1C-0D5DA5D13211}" dt="2024-01-16T05:14:23.838" v="1596" actId="26606"/>
          <ac:spMkLst>
            <pc:docMk/>
            <pc:sldMk cId="2350064222" sldId="290"/>
            <ac:spMk id="24628" creationId="{D28BE0C3-2102-4820-B88B-A448B1840D14}"/>
          </ac:spMkLst>
        </pc:spChg>
        <pc:spChg chg="add">
          <ac:chgData name="Sumit Patro" userId="a4b4c898-de12-4eec-afbe-c0ada4c52aef" providerId="ADAL" clId="{F43AAEF6-E699-4E25-8E1C-0D5DA5D13211}" dt="2024-01-16T05:14:23.838" v="1596" actId="26606"/>
          <ac:spMkLst>
            <pc:docMk/>
            <pc:sldMk cId="2350064222" sldId="290"/>
            <ac:spMk id="24637" creationId="{4AC0CD9D-7610-4620-93B4-798CCD9AB581}"/>
          </ac:spMkLst>
        </pc:spChg>
        <pc:spChg chg="add">
          <ac:chgData name="Sumit Patro" userId="a4b4c898-de12-4eec-afbe-c0ada4c52aef" providerId="ADAL" clId="{F43AAEF6-E699-4E25-8E1C-0D5DA5D13211}" dt="2024-01-16T05:14:23.838" v="1596" actId="26606"/>
          <ac:spMkLst>
            <pc:docMk/>
            <pc:sldMk cId="2350064222" sldId="290"/>
            <ac:spMk id="24643" creationId="{DE4D62F9-188E-4530-84C2-24BDEE4BEB82}"/>
          </ac:spMkLst>
        </pc:spChg>
        <pc:spChg chg="add">
          <ac:chgData name="Sumit Patro" userId="a4b4c898-de12-4eec-afbe-c0ada4c52aef" providerId="ADAL" clId="{F43AAEF6-E699-4E25-8E1C-0D5DA5D13211}" dt="2024-01-16T05:14:23.838" v="1596" actId="26606"/>
          <ac:spMkLst>
            <pc:docMk/>
            <pc:sldMk cId="2350064222" sldId="290"/>
            <ac:spMk id="24645" creationId="{5F3FC718-FDE3-4EF7-921E-A5F374EAF824}"/>
          </ac:spMkLst>
        </pc:spChg>
        <pc:spChg chg="add">
          <ac:chgData name="Sumit Patro" userId="a4b4c898-de12-4eec-afbe-c0ada4c52aef" providerId="ADAL" clId="{F43AAEF6-E699-4E25-8E1C-0D5DA5D13211}" dt="2024-01-16T05:14:23.838" v="1596" actId="26606"/>
          <ac:spMkLst>
            <pc:docMk/>
            <pc:sldMk cId="2350064222" sldId="290"/>
            <ac:spMk id="24647" creationId="{FAA0F719-3DC8-4F08-AD8F-5A845658CB9D}"/>
          </ac:spMkLst>
        </pc:spChg>
        <pc:spChg chg="add">
          <ac:chgData name="Sumit Patro" userId="a4b4c898-de12-4eec-afbe-c0ada4c52aef" providerId="ADAL" clId="{F43AAEF6-E699-4E25-8E1C-0D5DA5D13211}" dt="2024-01-16T05:14:23.838" v="1596" actId="26606"/>
          <ac:spMkLst>
            <pc:docMk/>
            <pc:sldMk cId="2350064222" sldId="290"/>
            <ac:spMk id="24649" creationId="{7DCB61BE-FA0F-4EFB-BE0E-268BAD8E30D6}"/>
          </ac:spMkLst>
        </pc:spChg>
        <pc:spChg chg="add">
          <ac:chgData name="Sumit Patro" userId="a4b4c898-de12-4eec-afbe-c0ada4c52aef" providerId="ADAL" clId="{F43AAEF6-E699-4E25-8E1C-0D5DA5D13211}" dt="2024-01-16T05:14:23.838" v="1596" actId="26606"/>
          <ac:spMkLst>
            <pc:docMk/>
            <pc:sldMk cId="2350064222" sldId="290"/>
            <ac:spMk id="24651" creationId="{A4B31EAA-7423-46F7-9B90-4AB2B09C35C4}"/>
          </ac:spMkLst>
        </pc:spChg>
        <pc:grpChg chg="add del">
          <ac:chgData name="Sumit Patro" userId="a4b4c898-de12-4eec-afbe-c0ada4c52aef" providerId="ADAL" clId="{F43AAEF6-E699-4E25-8E1C-0D5DA5D13211}" dt="2024-01-15T18:05:04.346" v="1418" actId="26606"/>
          <ac:grpSpMkLst>
            <pc:docMk/>
            <pc:sldMk cId="2350064222" sldId="290"/>
            <ac:grpSpMk id="24601" creationId="{2DD7D40A-8311-4795-B77E-C0099BE71404}"/>
          </ac:grpSpMkLst>
        </pc:grpChg>
        <pc:picChg chg="add mod ord">
          <ac:chgData name="Sumit Patro" userId="a4b4c898-de12-4eec-afbe-c0ada4c52aef" providerId="ADAL" clId="{F43AAEF6-E699-4E25-8E1C-0D5DA5D13211}" dt="2024-01-16T05:14:23.838" v="1596" actId="26606"/>
          <ac:picMkLst>
            <pc:docMk/>
            <pc:sldMk cId="2350064222" sldId="290"/>
            <ac:picMk id="24578" creationId="{48E7998C-BE67-8F01-087A-C65E01E88FE7}"/>
          </ac:picMkLst>
        </pc:picChg>
        <pc:picChg chg="add del">
          <ac:chgData name="Sumit Patro" userId="a4b4c898-de12-4eec-afbe-c0ada4c52aef" providerId="ADAL" clId="{F43AAEF6-E699-4E25-8E1C-0D5DA5D13211}" dt="2024-01-15T18:06:16.018" v="1443" actId="26606"/>
          <ac:picMkLst>
            <pc:docMk/>
            <pc:sldMk cId="2350064222" sldId="290"/>
            <ac:picMk id="24611" creationId="{41B68C77-138E-4BF7-A276-BD0C78A4219F}"/>
          </ac:picMkLst>
        </pc:picChg>
        <pc:picChg chg="add del">
          <ac:chgData name="Sumit Patro" userId="a4b4c898-de12-4eec-afbe-c0ada4c52aef" providerId="ADAL" clId="{F43AAEF6-E699-4E25-8E1C-0D5DA5D13211}" dt="2024-01-15T18:06:16.018" v="1443" actId="26606"/>
          <ac:picMkLst>
            <pc:docMk/>
            <pc:sldMk cId="2350064222" sldId="290"/>
            <ac:picMk id="24613" creationId="{7C268552-D473-46ED-B1B8-422042C4DEF1}"/>
          </ac:picMkLst>
        </pc:picChg>
        <pc:picChg chg="add del">
          <ac:chgData name="Sumit Patro" userId="a4b4c898-de12-4eec-afbe-c0ada4c52aef" providerId="ADAL" clId="{F43AAEF6-E699-4E25-8E1C-0D5DA5D13211}" dt="2024-01-15T18:06:16.018" v="1443" actId="26606"/>
          <ac:picMkLst>
            <pc:docMk/>
            <pc:sldMk cId="2350064222" sldId="290"/>
            <ac:picMk id="24617" creationId="{B9238B3E-24AA-439A-B527-6C5DF6D72145}"/>
          </ac:picMkLst>
        </pc:picChg>
        <pc:picChg chg="add del">
          <ac:chgData name="Sumit Patro" userId="a4b4c898-de12-4eec-afbe-c0ada4c52aef" providerId="ADAL" clId="{F43AAEF6-E699-4E25-8E1C-0D5DA5D13211}" dt="2024-01-15T18:06:16.018" v="1443" actId="26606"/>
          <ac:picMkLst>
            <pc:docMk/>
            <pc:sldMk cId="2350064222" sldId="290"/>
            <ac:picMk id="24619" creationId="{69F01145-BEA3-4CBF-AA21-10077B948CA8}"/>
          </ac:picMkLst>
        </pc:picChg>
        <pc:picChg chg="add del">
          <ac:chgData name="Sumit Patro" userId="a4b4c898-de12-4eec-afbe-c0ada4c52aef" providerId="ADAL" clId="{F43AAEF6-E699-4E25-8E1C-0D5DA5D13211}" dt="2024-01-16T05:14:23.838" v="1596" actId="26606"/>
          <ac:picMkLst>
            <pc:docMk/>
            <pc:sldMk cId="2350064222" sldId="290"/>
            <ac:picMk id="24623" creationId="{DF19BAF3-7E20-4B9D-B544-BABAEEA1FA75}"/>
          </ac:picMkLst>
        </pc:picChg>
        <pc:picChg chg="add del">
          <ac:chgData name="Sumit Patro" userId="a4b4c898-de12-4eec-afbe-c0ada4c52aef" providerId="ADAL" clId="{F43AAEF6-E699-4E25-8E1C-0D5DA5D13211}" dt="2024-01-16T05:14:23.838" v="1596" actId="26606"/>
          <ac:picMkLst>
            <pc:docMk/>
            <pc:sldMk cId="2350064222" sldId="290"/>
            <ac:picMk id="24624" creationId="{950648F4-ABCD-4DF0-8641-76CFB2354721}"/>
          </ac:picMkLst>
        </pc:picChg>
        <pc:picChg chg="add del">
          <ac:chgData name="Sumit Patro" userId="a4b4c898-de12-4eec-afbe-c0ada4c52aef" providerId="ADAL" clId="{F43AAEF6-E699-4E25-8E1C-0D5DA5D13211}" dt="2024-01-16T05:14:23.838" v="1596" actId="26606"/>
          <ac:picMkLst>
            <pc:docMk/>
            <pc:sldMk cId="2350064222" sldId="290"/>
            <ac:picMk id="24626" creationId="{CF1EB4BD-9C7E-4AA3-9681-C7EB0DA6250B}"/>
          </ac:picMkLst>
        </pc:picChg>
        <pc:picChg chg="add del">
          <ac:chgData name="Sumit Patro" userId="a4b4c898-de12-4eec-afbe-c0ada4c52aef" providerId="ADAL" clId="{F43AAEF6-E699-4E25-8E1C-0D5DA5D13211}" dt="2024-01-16T05:14:23.838" v="1596" actId="26606"/>
          <ac:picMkLst>
            <pc:docMk/>
            <pc:sldMk cId="2350064222" sldId="290"/>
            <ac:picMk id="24627" creationId="{94AAE3AA-3759-4D28-B0EF-575F25A5146C}"/>
          </ac:picMkLst>
        </pc:picChg>
        <pc:picChg chg="add">
          <ac:chgData name="Sumit Patro" userId="a4b4c898-de12-4eec-afbe-c0ada4c52aef" providerId="ADAL" clId="{F43AAEF6-E699-4E25-8E1C-0D5DA5D13211}" dt="2024-01-16T05:14:23.838" v="1596" actId="26606"/>
          <ac:picMkLst>
            <pc:docMk/>
            <pc:sldMk cId="2350064222" sldId="290"/>
            <ac:picMk id="24633" creationId="{41B68C77-138E-4BF7-A276-BD0C78A4219F}"/>
          </ac:picMkLst>
        </pc:picChg>
        <pc:picChg chg="add">
          <ac:chgData name="Sumit Patro" userId="a4b4c898-de12-4eec-afbe-c0ada4c52aef" providerId="ADAL" clId="{F43AAEF6-E699-4E25-8E1C-0D5DA5D13211}" dt="2024-01-16T05:14:23.838" v="1596" actId="26606"/>
          <ac:picMkLst>
            <pc:docMk/>
            <pc:sldMk cId="2350064222" sldId="290"/>
            <ac:picMk id="24635" creationId="{7C268552-D473-46ED-B1B8-422042C4DEF1}"/>
          </ac:picMkLst>
        </pc:picChg>
        <pc:picChg chg="add">
          <ac:chgData name="Sumit Patro" userId="a4b4c898-de12-4eec-afbe-c0ada4c52aef" providerId="ADAL" clId="{F43AAEF6-E699-4E25-8E1C-0D5DA5D13211}" dt="2024-01-16T05:14:23.838" v="1596" actId="26606"/>
          <ac:picMkLst>
            <pc:docMk/>
            <pc:sldMk cId="2350064222" sldId="290"/>
            <ac:picMk id="24639" creationId="{B9238B3E-24AA-439A-B527-6C5DF6D72145}"/>
          </ac:picMkLst>
        </pc:picChg>
        <pc:picChg chg="add">
          <ac:chgData name="Sumit Patro" userId="a4b4c898-de12-4eec-afbe-c0ada4c52aef" providerId="ADAL" clId="{F43AAEF6-E699-4E25-8E1C-0D5DA5D13211}" dt="2024-01-16T05:14:23.838" v="1596" actId="26606"/>
          <ac:picMkLst>
            <pc:docMk/>
            <pc:sldMk cId="2350064222" sldId="290"/>
            <ac:picMk id="24641" creationId="{69F01145-BEA3-4CBF-AA21-10077B948CA8}"/>
          </ac:picMkLst>
        </pc:picChg>
      </pc:sldChg>
      <pc:sldChg chg="addSp delSp modSp add mod setBg setClrOvrMap">
        <pc:chgData name="Sumit Patro" userId="a4b4c898-de12-4eec-afbe-c0ada4c52aef" providerId="ADAL" clId="{F43AAEF6-E699-4E25-8E1C-0D5DA5D13211}" dt="2024-01-16T05:34:01.792" v="1763" actId="12"/>
        <pc:sldMkLst>
          <pc:docMk/>
          <pc:sldMk cId="3868560404" sldId="291"/>
        </pc:sldMkLst>
        <pc:spChg chg="add mod">
          <ac:chgData name="Sumit Patro" userId="a4b4c898-de12-4eec-afbe-c0ada4c52aef" providerId="ADAL" clId="{F43AAEF6-E699-4E25-8E1C-0D5DA5D13211}" dt="2024-01-16T05:34:01.792" v="1763" actId="12"/>
          <ac:spMkLst>
            <pc:docMk/>
            <pc:sldMk cId="3868560404" sldId="291"/>
            <ac:spMk id="2" creationId="{731B45B4-9D3C-BB6B-24AA-A5996A9A319E}"/>
          </ac:spMkLst>
        </pc:spChg>
        <pc:spChg chg="add del">
          <ac:chgData name="Sumit Patro" userId="a4b4c898-de12-4eec-afbe-c0ada4c52aef" providerId="ADAL" clId="{F43AAEF6-E699-4E25-8E1C-0D5DA5D13211}" dt="2024-01-15T18:12:46.997" v="1522" actId="26606"/>
          <ac:spMkLst>
            <pc:docMk/>
            <pc:sldMk cId="3868560404" sldId="291"/>
            <ac:spMk id="26635" creationId="{4AC0CD9D-7610-4620-93B4-798CCD9AB581}"/>
          </ac:spMkLst>
        </pc:spChg>
        <pc:spChg chg="add del">
          <ac:chgData name="Sumit Patro" userId="a4b4c898-de12-4eec-afbe-c0ada4c52aef" providerId="ADAL" clId="{F43AAEF6-E699-4E25-8E1C-0D5DA5D13211}" dt="2024-01-15T18:12:46.997" v="1522" actId="26606"/>
          <ac:spMkLst>
            <pc:docMk/>
            <pc:sldMk cId="3868560404" sldId="291"/>
            <ac:spMk id="26641" creationId="{DE4D62F9-188E-4530-84C2-24BDEE4BEB82}"/>
          </ac:spMkLst>
        </pc:spChg>
        <pc:spChg chg="add del">
          <ac:chgData name="Sumit Patro" userId="a4b4c898-de12-4eec-afbe-c0ada4c52aef" providerId="ADAL" clId="{F43AAEF6-E699-4E25-8E1C-0D5DA5D13211}" dt="2024-01-16T05:08:24.064" v="1565" actId="26606"/>
          <ac:spMkLst>
            <pc:docMk/>
            <pc:sldMk cId="3868560404" sldId="291"/>
            <ac:spMk id="26645" creationId="{989BE678-777B-482A-A616-FEDC47B162E5}"/>
          </ac:spMkLst>
        </pc:spChg>
        <pc:spChg chg="add del">
          <ac:chgData name="Sumit Patro" userId="a4b4c898-de12-4eec-afbe-c0ada4c52aef" providerId="ADAL" clId="{F43AAEF6-E699-4E25-8E1C-0D5DA5D13211}" dt="2024-01-16T05:08:24.064" v="1565" actId="26606"/>
          <ac:spMkLst>
            <pc:docMk/>
            <pc:sldMk cId="3868560404" sldId="291"/>
            <ac:spMk id="26648" creationId="{D28BE0C3-2102-4820-B88B-A448B1840D14}"/>
          </ac:spMkLst>
        </pc:spChg>
        <pc:spChg chg="add">
          <ac:chgData name="Sumit Patro" userId="a4b4c898-de12-4eec-afbe-c0ada4c52aef" providerId="ADAL" clId="{F43AAEF6-E699-4E25-8E1C-0D5DA5D13211}" dt="2024-01-16T05:08:24.064" v="1565" actId="26606"/>
          <ac:spMkLst>
            <pc:docMk/>
            <pc:sldMk cId="3868560404" sldId="291"/>
            <ac:spMk id="26657" creationId="{4AC0CD9D-7610-4620-93B4-798CCD9AB581}"/>
          </ac:spMkLst>
        </pc:spChg>
        <pc:spChg chg="add">
          <ac:chgData name="Sumit Patro" userId="a4b4c898-de12-4eec-afbe-c0ada4c52aef" providerId="ADAL" clId="{F43AAEF6-E699-4E25-8E1C-0D5DA5D13211}" dt="2024-01-16T05:08:24.064" v="1565" actId="26606"/>
          <ac:spMkLst>
            <pc:docMk/>
            <pc:sldMk cId="3868560404" sldId="291"/>
            <ac:spMk id="26663" creationId="{DE4D62F9-188E-4530-84C2-24BDEE4BEB82}"/>
          </ac:spMkLst>
        </pc:spChg>
        <pc:spChg chg="add">
          <ac:chgData name="Sumit Patro" userId="a4b4c898-de12-4eec-afbe-c0ada4c52aef" providerId="ADAL" clId="{F43AAEF6-E699-4E25-8E1C-0D5DA5D13211}" dt="2024-01-16T05:08:24.064" v="1565" actId="26606"/>
          <ac:spMkLst>
            <pc:docMk/>
            <pc:sldMk cId="3868560404" sldId="291"/>
            <ac:spMk id="26665" creationId="{5F3FC718-FDE3-4EF7-921E-A5F374EAF824}"/>
          </ac:spMkLst>
        </pc:spChg>
        <pc:spChg chg="add">
          <ac:chgData name="Sumit Patro" userId="a4b4c898-de12-4eec-afbe-c0ada4c52aef" providerId="ADAL" clId="{F43AAEF6-E699-4E25-8E1C-0D5DA5D13211}" dt="2024-01-16T05:08:24.064" v="1565" actId="26606"/>
          <ac:spMkLst>
            <pc:docMk/>
            <pc:sldMk cId="3868560404" sldId="291"/>
            <ac:spMk id="26667" creationId="{FAA0F719-3DC8-4F08-AD8F-5A845658CB9D}"/>
          </ac:spMkLst>
        </pc:spChg>
        <pc:spChg chg="add">
          <ac:chgData name="Sumit Patro" userId="a4b4c898-de12-4eec-afbe-c0ada4c52aef" providerId="ADAL" clId="{F43AAEF6-E699-4E25-8E1C-0D5DA5D13211}" dt="2024-01-16T05:08:24.064" v="1565" actId="26606"/>
          <ac:spMkLst>
            <pc:docMk/>
            <pc:sldMk cId="3868560404" sldId="291"/>
            <ac:spMk id="26669" creationId="{7DCB61BE-FA0F-4EFB-BE0E-268BAD8E30D6}"/>
          </ac:spMkLst>
        </pc:spChg>
        <pc:spChg chg="add">
          <ac:chgData name="Sumit Patro" userId="a4b4c898-de12-4eec-afbe-c0ada4c52aef" providerId="ADAL" clId="{F43AAEF6-E699-4E25-8E1C-0D5DA5D13211}" dt="2024-01-16T05:08:24.064" v="1565" actId="26606"/>
          <ac:spMkLst>
            <pc:docMk/>
            <pc:sldMk cId="3868560404" sldId="291"/>
            <ac:spMk id="26671" creationId="{A4B31EAA-7423-46F7-9B90-4AB2B09C35C4}"/>
          </ac:spMkLst>
        </pc:spChg>
        <pc:picChg chg="add mod ord">
          <ac:chgData name="Sumit Patro" userId="a4b4c898-de12-4eec-afbe-c0ada4c52aef" providerId="ADAL" clId="{F43AAEF6-E699-4E25-8E1C-0D5DA5D13211}" dt="2024-01-16T05:08:24.064" v="1565" actId="26606"/>
          <ac:picMkLst>
            <pc:docMk/>
            <pc:sldMk cId="3868560404" sldId="291"/>
            <ac:picMk id="26626" creationId="{DE547626-8C7B-76B5-2E6C-104DC7D032FE}"/>
          </ac:picMkLst>
        </pc:picChg>
        <pc:picChg chg="add del">
          <ac:chgData name="Sumit Patro" userId="a4b4c898-de12-4eec-afbe-c0ada4c52aef" providerId="ADAL" clId="{F43AAEF6-E699-4E25-8E1C-0D5DA5D13211}" dt="2024-01-15T18:12:46.997" v="1522" actId="26606"/>
          <ac:picMkLst>
            <pc:docMk/>
            <pc:sldMk cId="3868560404" sldId="291"/>
            <ac:picMk id="26631" creationId="{41B68C77-138E-4BF7-A276-BD0C78A4219F}"/>
          </ac:picMkLst>
        </pc:picChg>
        <pc:picChg chg="add del">
          <ac:chgData name="Sumit Patro" userId="a4b4c898-de12-4eec-afbe-c0ada4c52aef" providerId="ADAL" clId="{F43AAEF6-E699-4E25-8E1C-0D5DA5D13211}" dt="2024-01-15T18:12:46.997" v="1522" actId="26606"/>
          <ac:picMkLst>
            <pc:docMk/>
            <pc:sldMk cId="3868560404" sldId="291"/>
            <ac:picMk id="26633" creationId="{7C268552-D473-46ED-B1B8-422042C4DEF1}"/>
          </ac:picMkLst>
        </pc:picChg>
        <pc:picChg chg="add del">
          <ac:chgData name="Sumit Patro" userId="a4b4c898-de12-4eec-afbe-c0ada4c52aef" providerId="ADAL" clId="{F43AAEF6-E699-4E25-8E1C-0D5DA5D13211}" dt="2024-01-15T18:12:46.997" v="1522" actId="26606"/>
          <ac:picMkLst>
            <pc:docMk/>
            <pc:sldMk cId="3868560404" sldId="291"/>
            <ac:picMk id="26637" creationId="{B9238B3E-24AA-439A-B527-6C5DF6D72145}"/>
          </ac:picMkLst>
        </pc:picChg>
        <pc:picChg chg="add del">
          <ac:chgData name="Sumit Patro" userId="a4b4c898-de12-4eec-afbe-c0ada4c52aef" providerId="ADAL" clId="{F43AAEF6-E699-4E25-8E1C-0D5DA5D13211}" dt="2024-01-15T18:12:46.997" v="1522" actId="26606"/>
          <ac:picMkLst>
            <pc:docMk/>
            <pc:sldMk cId="3868560404" sldId="291"/>
            <ac:picMk id="26639" creationId="{69F01145-BEA3-4CBF-AA21-10077B948CA8}"/>
          </ac:picMkLst>
        </pc:picChg>
        <pc:picChg chg="add del">
          <ac:chgData name="Sumit Patro" userId="a4b4c898-de12-4eec-afbe-c0ada4c52aef" providerId="ADAL" clId="{F43AAEF6-E699-4E25-8E1C-0D5DA5D13211}" dt="2024-01-16T05:08:24.064" v="1565" actId="26606"/>
          <ac:picMkLst>
            <pc:docMk/>
            <pc:sldMk cId="3868560404" sldId="291"/>
            <ac:picMk id="26643" creationId="{DF19BAF3-7E20-4B9D-B544-BABAEEA1FA75}"/>
          </ac:picMkLst>
        </pc:picChg>
        <pc:picChg chg="add del">
          <ac:chgData name="Sumit Patro" userId="a4b4c898-de12-4eec-afbe-c0ada4c52aef" providerId="ADAL" clId="{F43AAEF6-E699-4E25-8E1C-0D5DA5D13211}" dt="2024-01-16T05:08:24.064" v="1565" actId="26606"/>
          <ac:picMkLst>
            <pc:docMk/>
            <pc:sldMk cId="3868560404" sldId="291"/>
            <ac:picMk id="26644" creationId="{950648F4-ABCD-4DF0-8641-76CFB2354721}"/>
          </ac:picMkLst>
        </pc:picChg>
        <pc:picChg chg="add del">
          <ac:chgData name="Sumit Patro" userId="a4b4c898-de12-4eec-afbe-c0ada4c52aef" providerId="ADAL" clId="{F43AAEF6-E699-4E25-8E1C-0D5DA5D13211}" dt="2024-01-16T05:08:24.064" v="1565" actId="26606"/>
          <ac:picMkLst>
            <pc:docMk/>
            <pc:sldMk cId="3868560404" sldId="291"/>
            <ac:picMk id="26646" creationId="{CF1EB4BD-9C7E-4AA3-9681-C7EB0DA6250B}"/>
          </ac:picMkLst>
        </pc:picChg>
        <pc:picChg chg="add del">
          <ac:chgData name="Sumit Patro" userId="a4b4c898-de12-4eec-afbe-c0ada4c52aef" providerId="ADAL" clId="{F43AAEF6-E699-4E25-8E1C-0D5DA5D13211}" dt="2024-01-16T05:08:24.064" v="1565" actId="26606"/>
          <ac:picMkLst>
            <pc:docMk/>
            <pc:sldMk cId="3868560404" sldId="291"/>
            <ac:picMk id="26647" creationId="{94AAE3AA-3759-4D28-B0EF-575F25A5146C}"/>
          </ac:picMkLst>
        </pc:picChg>
        <pc:picChg chg="add">
          <ac:chgData name="Sumit Patro" userId="a4b4c898-de12-4eec-afbe-c0ada4c52aef" providerId="ADAL" clId="{F43AAEF6-E699-4E25-8E1C-0D5DA5D13211}" dt="2024-01-16T05:08:24.064" v="1565" actId="26606"/>
          <ac:picMkLst>
            <pc:docMk/>
            <pc:sldMk cId="3868560404" sldId="291"/>
            <ac:picMk id="26653" creationId="{41B68C77-138E-4BF7-A276-BD0C78A4219F}"/>
          </ac:picMkLst>
        </pc:picChg>
        <pc:picChg chg="add">
          <ac:chgData name="Sumit Patro" userId="a4b4c898-de12-4eec-afbe-c0ada4c52aef" providerId="ADAL" clId="{F43AAEF6-E699-4E25-8E1C-0D5DA5D13211}" dt="2024-01-16T05:08:24.064" v="1565" actId="26606"/>
          <ac:picMkLst>
            <pc:docMk/>
            <pc:sldMk cId="3868560404" sldId="291"/>
            <ac:picMk id="26655" creationId="{7C268552-D473-46ED-B1B8-422042C4DEF1}"/>
          </ac:picMkLst>
        </pc:picChg>
        <pc:picChg chg="add">
          <ac:chgData name="Sumit Patro" userId="a4b4c898-de12-4eec-afbe-c0ada4c52aef" providerId="ADAL" clId="{F43AAEF6-E699-4E25-8E1C-0D5DA5D13211}" dt="2024-01-16T05:08:24.064" v="1565" actId="26606"/>
          <ac:picMkLst>
            <pc:docMk/>
            <pc:sldMk cId="3868560404" sldId="291"/>
            <ac:picMk id="26659" creationId="{B9238B3E-24AA-439A-B527-6C5DF6D72145}"/>
          </ac:picMkLst>
        </pc:picChg>
        <pc:picChg chg="add">
          <ac:chgData name="Sumit Patro" userId="a4b4c898-de12-4eec-afbe-c0ada4c52aef" providerId="ADAL" clId="{F43AAEF6-E699-4E25-8E1C-0D5DA5D13211}" dt="2024-01-16T05:08:24.064" v="1565" actId="26606"/>
          <ac:picMkLst>
            <pc:docMk/>
            <pc:sldMk cId="3868560404" sldId="291"/>
            <ac:picMk id="26661" creationId="{69F01145-BEA3-4CBF-AA21-10077B948CA8}"/>
          </ac:picMkLst>
        </pc:picChg>
      </pc:sldChg>
      <pc:sldChg chg="addSp delSp modSp add mod setBg setClrOvrMap">
        <pc:chgData name="Sumit Patro" userId="a4b4c898-de12-4eec-afbe-c0ada4c52aef" providerId="ADAL" clId="{F43AAEF6-E699-4E25-8E1C-0D5DA5D13211}" dt="2024-01-16T05:34:33.758" v="1772" actId="1076"/>
        <pc:sldMkLst>
          <pc:docMk/>
          <pc:sldMk cId="1738159377" sldId="292"/>
        </pc:sldMkLst>
        <pc:spChg chg="add del mod">
          <ac:chgData name="Sumit Patro" userId="a4b4c898-de12-4eec-afbe-c0ada4c52aef" providerId="ADAL" clId="{F43AAEF6-E699-4E25-8E1C-0D5DA5D13211}" dt="2024-01-15T18:14:24.873" v="1545"/>
          <ac:spMkLst>
            <pc:docMk/>
            <pc:sldMk cId="1738159377" sldId="292"/>
            <ac:spMk id="2" creationId="{1DAE643C-8347-E136-6552-E9707D155FB5}"/>
          </ac:spMkLst>
        </pc:spChg>
        <pc:spChg chg="add mod">
          <ac:chgData name="Sumit Patro" userId="a4b4c898-de12-4eec-afbe-c0ada4c52aef" providerId="ADAL" clId="{F43AAEF6-E699-4E25-8E1C-0D5DA5D13211}" dt="2024-01-16T05:34:33.758" v="1772" actId="1076"/>
          <ac:spMkLst>
            <pc:docMk/>
            <pc:sldMk cId="1738159377" sldId="292"/>
            <ac:spMk id="3" creationId="{0A31EBF6-FE19-2E8F-AEBB-ECAB150EA257}"/>
          </ac:spMkLst>
        </pc:spChg>
        <pc:spChg chg="add">
          <ac:chgData name="Sumit Patro" userId="a4b4c898-de12-4eec-afbe-c0ada4c52aef" providerId="ADAL" clId="{F43AAEF6-E699-4E25-8E1C-0D5DA5D13211}" dt="2024-01-16T05:15:09.268" v="1605" actId="26606"/>
          <ac:spMkLst>
            <pc:docMk/>
            <pc:sldMk cId="1738159377" sldId="292"/>
            <ac:spMk id="27659" creationId="{4AC0CD9D-7610-4620-93B4-798CCD9AB581}"/>
          </ac:spMkLst>
        </pc:spChg>
        <pc:spChg chg="add">
          <ac:chgData name="Sumit Patro" userId="a4b4c898-de12-4eec-afbe-c0ada4c52aef" providerId="ADAL" clId="{F43AAEF6-E699-4E25-8E1C-0D5DA5D13211}" dt="2024-01-16T05:15:09.268" v="1605" actId="26606"/>
          <ac:spMkLst>
            <pc:docMk/>
            <pc:sldMk cId="1738159377" sldId="292"/>
            <ac:spMk id="27665" creationId="{DE4D62F9-188E-4530-84C2-24BDEE4BEB82}"/>
          </ac:spMkLst>
        </pc:spChg>
        <pc:spChg chg="add">
          <ac:chgData name="Sumit Patro" userId="a4b4c898-de12-4eec-afbe-c0ada4c52aef" providerId="ADAL" clId="{F43AAEF6-E699-4E25-8E1C-0D5DA5D13211}" dt="2024-01-16T05:15:09.268" v="1605" actId="26606"/>
          <ac:spMkLst>
            <pc:docMk/>
            <pc:sldMk cId="1738159377" sldId="292"/>
            <ac:spMk id="27667" creationId="{5F3FC718-FDE3-4EF7-921E-A5F374EAF824}"/>
          </ac:spMkLst>
        </pc:spChg>
        <pc:spChg chg="add">
          <ac:chgData name="Sumit Patro" userId="a4b4c898-de12-4eec-afbe-c0ada4c52aef" providerId="ADAL" clId="{F43AAEF6-E699-4E25-8E1C-0D5DA5D13211}" dt="2024-01-16T05:15:09.268" v="1605" actId="26606"/>
          <ac:spMkLst>
            <pc:docMk/>
            <pc:sldMk cId="1738159377" sldId="292"/>
            <ac:spMk id="27669" creationId="{FAA0F719-3DC8-4F08-AD8F-5A845658CB9D}"/>
          </ac:spMkLst>
        </pc:spChg>
        <pc:spChg chg="add">
          <ac:chgData name="Sumit Patro" userId="a4b4c898-de12-4eec-afbe-c0ada4c52aef" providerId="ADAL" clId="{F43AAEF6-E699-4E25-8E1C-0D5DA5D13211}" dt="2024-01-16T05:15:09.268" v="1605" actId="26606"/>
          <ac:spMkLst>
            <pc:docMk/>
            <pc:sldMk cId="1738159377" sldId="292"/>
            <ac:spMk id="27671" creationId="{7DCB61BE-FA0F-4EFB-BE0E-268BAD8E30D6}"/>
          </ac:spMkLst>
        </pc:spChg>
        <pc:spChg chg="add">
          <ac:chgData name="Sumit Patro" userId="a4b4c898-de12-4eec-afbe-c0ada4c52aef" providerId="ADAL" clId="{F43AAEF6-E699-4E25-8E1C-0D5DA5D13211}" dt="2024-01-16T05:15:09.268" v="1605" actId="26606"/>
          <ac:spMkLst>
            <pc:docMk/>
            <pc:sldMk cId="1738159377" sldId="292"/>
            <ac:spMk id="27673" creationId="{A4B31EAA-7423-46F7-9B90-4AB2B09C35C4}"/>
          </ac:spMkLst>
        </pc:spChg>
        <pc:picChg chg="add mod ord">
          <ac:chgData name="Sumit Patro" userId="a4b4c898-de12-4eec-afbe-c0ada4c52aef" providerId="ADAL" clId="{F43AAEF6-E699-4E25-8E1C-0D5DA5D13211}" dt="2024-01-16T05:15:09.268" v="1605" actId="26606"/>
          <ac:picMkLst>
            <pc:docMk/>
            <pc:sldMk cId="1738159377" sldId="292"/>
            <ac:picMk id="27650" creationId="{04A7C5A9-C51C-6C0A-5003-B9804490DA8C}"/>
          </ac:picMkLst>
        </pc:picChg>
        <pc:picChg chg="add">
          <ac:chgData name="Sumit Patro" userId="a4b4c898-de12-4eec-afbe-c0ada4c52aef" providerId="ADAL" clId="{F43AAEF6-E699-4E25-8E1C-0D5DA5D13211}" dt="2024-01-16T05:15:09.268" v="1605" actId="26606"/>
          <ac:picMkLst>
            <pc:docMk/>
            <pc:sldMk cId="1738159377" sldId="292"/>
            <ac:picMk id="27655" creationId="{41B68C77-138E-4BF7-A276-BD0C78A4219F}"/>
          </ac:picMkLst>
        </pc:picChg>
        <pc:picChg chg="add">
          <ac:chgData name="Sumit Patro" userId="a4b4c898-de12-4eec-afbe-c0ada4c52aef" providerId="ADAL" clId="{F43AAEF6-E699-4E25-8E1C-0D5DA5D13211}" dt="2024-01-16T05:15:09.268" v="1605" actId="26606"/>
          <ac:picMkLst>
            <pc:docMk/>
            <pc:sldMk cId="1738159377" sldId="292"/>
            <ac:picMk id="27657" creationId="{7C268552-D473-46ED-B1B8-422042C4DEF1}"/>
          </ac:picMkLst>
        </pc:picChg>
        <pc:picChg chg="add">
          <ac:chgData name="Sumit Patro" userId="a4b4c898-de12-4eec-afbe-c0ada4c52aef" providerId="ADAL" clId="{F43AAEF6-E699-4E25-8E1C-0D5DA5D13211}" dt="2024-01-16T05:15:09.268" v="1605" actId="26606"/>
          <ac:picMkLst>
            <pc:docMk/>
            <pc:sldMk cId="1738159377" sldId="292"/>
            <ac:picMk id="27661" creationId="{B9238B3E-24AA-439A-B527-6C5DF6D72145}"/>
          </ac:picMkLst>
        </pc:picChg>
        <pc:picChg chg="add">
          <ac:chgData name="Sumit Patro" userId="a4b4c898-de12-4eec-afbe-c0ada4c52aef" providerId="ADAL" clId="{F43AAEF6-E699-4E25-8E1C-0D5DA5D13211}" dt="2024-01-16T05:15:09.268" v="1605" actId="26606"/>
          <ac:picMkLst>
            <pc:docMk/>
            <pc:sldMk cId="1738159377" sldId="292"/>
            <ac:picMk id="27663" creationId="{69F01145-BEA3-4CBF-AA21-10077B948CA8}"/>
          </ac:picMkLst>
        </pc:picChg>
      </pc:sldChg>
      <pc:sldChg chg="addSp delSp modSp add mod setBg setClrOvrMap">
        <pc:chgData name="Sumit Patro" userId="a4b4c898-de12-4eec-afbe-c0ada4c52aef" providerId="ADAL" clId="{F43AAEF6-E699-4E25-8E1C-0D5DA5D13211}" dt="2024-01-16T05:32:49.621" v="1751" actId="27636"/>
        <pc:sldMkLst>
          <pc:docMk/>
          <pc:sldMk cId="737375900" sldId="293"/>
        </pc:sldMkLst>
        <pc:spChg chg="mod ord">
          <ac:chgData name="Sumit Patro" userId="a4b4c898-de12-4eec-afbe-c0ada4c52aef" providerId="ADAL" clId="{F43AAEF6-E699-4E25-8E1C-0D5DA5D13211}" dt="2024-01-16T05:32:49.621" v="1751" actId="27636"/>
          <ac:spMkLst>
            <pc:docMk/>
            <pc:sldMk cId="737375900" sldId="293"/>
            <ac:spMk id="7" creationId="{04831FCA-C623-FD1F-24DF-FC2069B76836}"/>
          </ac:spMkLst>
        </pc:spChg>
        <pc:spChg chg="del">
          <ac:chgData name="Sumit Patro" userId="a4b4c898-de12-4eec-afbe-c0ada4c52aef" providerId="ADAL" clId="{F43AAEF6-E699-4E25-8E1C-0D5DA5D13211}" dt="2024-01-15T17:26:24.828" v="967" actId="26606"/>
          <ac:spMkLst>
            <pc:docMk/>
            <pc:sldMk cId="737375900" sldId="293"/>
            <ac:spMk id="15380" creationId="{4309F268-A45B-4517-B03F-2774BAEFFBA6}"/>
          </ac:spMkLst>
        </pc:spChg>
        <pc:spChg chg="add del">
          <ac:chgData name="Sumit Patro" userId="a4b4c898-de12-4eec-afbe-c0ada4c52aef" providerId="ADAL" clId="{F43AAEF6-E699-4E25-8E1C-0D5DA5D13211}" dt="2024-01-15T17:26:44.635" v="969" actId="26606"/>
          <ac:spMkLst>
            <pc:docMk/>
            <pc:sldMk cId="737375900" sldId="293"/>
            <ac:spMk id="17419" creationId="{989BE678-777B-482A-A616-FEDC47B162E5}"/>
          </ac:spMkLst>
        </pc:spChg>
        <pc:spChg chg="add del">
          <ac:chgData name="Sumit Patro" userId="a4b4c898-de12-4eec-afbe-c0ada4c52aef" providerId="ADAL" clId="{F43AAEF6-E699-4E25-8E1C-0D5DA5D13211}" dt="2024-01-15T17:26:44.635" v="969" actId="26606"/>
          <ac:spMkLst>
            <pc:docMk/>
            <pc:sldMk cId="737375900" sldId="293"/>
            <ac:spMk id="17425" creationId="{D28BE0C3-2102-4820-B88B-A448B1840D14}"/>
          </ac:spMkLst>
        </pc:spChg>
        <pc:spChg chg="add del">
          <ac:chgData name="Sumit Patro" userId="a4b4c898-de12-4eec-afbe-c0ada4c52aef" providerId="ADAL" clId="{F43AAEF6-E699-4E25-8E1C-0D5DA5D13211}" dt="2024-01-15T17:27:06.922" v="982" actId="26606"/>
          <ac:spMkLst>
            <pc:docMk/>
            <pc:sldMk cId="737375900" sldId="293"/>
            <ac:spMk id="17434" creationId="{989BE678-777B-482A-A616-FEDC47B162E5}"/>
          </ac:spMkLst>
        </pc:spChg>
        <pc:spChg chg="add del">
          <ac:chgData name="Sumit Patro" userId="a4b4c898-de12-4eec-afbe-c0ada4c52aef" providerId="ADAL" clId="{F43AAEF6-E699-4E25-8E1C-0D5DA5D13211}" dt="2024-01-15T17:27:06.922" v="982" actId="26606"/>
          <ac:spMkLst>
            <pc:docMk/>
            <pc:sldMk cId="737375900" sldId="293"/>
            <ac:spMk id="17440" creationId="{D28BE0C3-2102-4820-B88B-A448B1840D14}"/>
          </ac:spMkLst>
        </pc:spChg>
        <pc:spChg chg="add del">
          <ac:chgData name="Sumit Patro" userId="a4b4c898-de12-4eec-afbe-c0ada4c52aef" providerId="ADAL" clId="{F43AAEF6-E699-4E25-8E1C-0D5DA5D13211}" dt="2024-01-15T17:27:06.922" v="982" actId="26606"/>
          <ac:spMkLst>
            <pc:docMk/>
            <pc:sldMk cId="737375900" sldId="293"/>
            <ac:spMk id="17442" creationId="{A93A089E-0A16-452C-B341-0F769780D262}"/>
          </ac:spMkLst>
        </pc:spChg>
        <pc:spChg chg="add del">
          <ac:chgData name="Sumit Patro" userId="a4b4c898-de12-4eec-afbe-c0ada4c52aef" providerId="ADAL" clId="{F43AAEF6-E699-4E25-8E1C-0D5DA5D13211}" dt="2024-01-15T17:27:01.125" v="979" actId="26606"/>
          <ac:spMkLst>
            <pc:docMk/>
            <pc:sldMk cId="737375900" sldId="293"/>
            <ac:spMk id="17451" creationId="{4AC0CD9D-7610-4620-93B4-798CCD9AB581}"/>
          </ac:spMkLst>
        </pc:spChg>
        <pc:spChg chg="add del">
          <ac:chgData name="Sumit Patro" userId="a4b4c898-de12-4eec-afbe-c0ada4c52aef" providerId="ADAL" clId="{F43AAEF6-E699-4E25-8E1C-0D5DA5D13211}" dt="2024-01-15T17:27:01.125" v="979" actId="26606"/>
          <ac:spMkLst>
            <pc:docMk/>
            <pc:sldMk cId="737375900" sldId="293"/>
            <ac:spMk id="17457" creationId="{DE4D62F9-188E-4530-84C2-24BDEE4BEB82}"/>
          </ac:spMkLst>
        </pc:spChg>
        <pc:spChg chg="add del">
          <ac:chgData name="Sumit Patro" userId="a4b4c898-de12-4eec-afbe-c0ada4c52aef" providerId="ADAL" clId="{F43AAEF6-E699-4E25-8E1C-0D5DA5D13211}" dt="2024-01-15T17:27:06.885" v="981" actId="26606"/>
          <ac:spMkLst>
            <pc:docMk/>
            <pc:sldMk cId="737375900" sldId="293"/>
            <ac:spMk id="17461" creationId="{989BE678-777B-482A-A616-FEDC47B162E5}"/>
          </ac:spMkLst>
        </pc:spChg>
        <pc:spChg chg="add del">
          <ac:chgData name="Sumit Patro" userId="a4b4c898-de12-4eec-afbe-c0ada4c52aef" providerId="ADAL" clId="{F43AAEF6-E699-4E25-8E1C-0D5DA5D13211}" dt="2024-01-15T17:27:06.885" v="981" actId="26606"/>
          <ac:spMkLst>
            <pc:docMk/>
            <pc:sldMk cId="737375900" sldId="293"/>
            <ac:spMk id="17464" creationId="{D28BE0C3-2102-4820-B88B-A448B1840D14}"/>
          </ac:spMkLst>
        </pc:spChg>
        <pc:spChg chg="add del">
          <ac:chgData name="Sumit Patro" userId="a4b4c898-de12-4eec-afbe-c0ada4c52aef" providerId="ADAL" clId="{F43AAEF6-E699-4E25-8E1C-0D5DA5D13211}" dt="2024-01-16T05:10:48.063" v="1567" actId="26606"/>
          <ac:spMkLst>
            <pc:docMk/>
            <pc:sldMk cId="737375900" sldId="293"/>
            <ac:spMk id="17468" creationId="{989BE678-777B-482A-A616-FEDC47B162E5}"/>
          </ac:spMkLst>
        </pc:spChg>
        <pc:spChg chg="add del">
          <ac:chgData name="Sumit Patro" userId="a4b4c898-de12-4eec-afbe-c0ada4c52aef" providerId="ADAL" clId="{F43AAEF6-E699-4E25-8E1C-0D5DA5D13211}" dt="2024-01-16T05:10:48.063" v="1567" actId="26606"/>
          <ac:spMkLst>
            <pc:docMk/>
            <pc:sldMk cId="737375900" sldId="293"/>
            <ac:spMk id="17471" creationId="{D28BE0C3-2102-4820-B88B-A448B1840D14}"/>
          </ac:spMkLst>
        </pc:spChg>
        <pc:spChg chg="add">
          <ac:chgData name="Sumit Patro" userId="a4b4c898-de12-4eec-afbe-c0ada4c52aef" providerId="ADAL" clId="{F43AAEF6-E699-4E25-8E1C-0D5DA5D13211}" dt="2024-01-16T05:10:48.063" v="1567" actId="26606"/>
          <ac:spMkLst>
            <pc:docMk/>
            <pc:sldMk cId="737375900" sldId="293"/>
            <ac:spMk id="17480" creationId="{4AC0CD9D-7610-4620-93B4-798CCD9AB581}"/>
          </ac:spMkLst>
        </pc:spChg>
        <pc:spChg chg="add">
          <ac:chgData name="Sumit Patro" userId="a4b4c898-de12-4eec-afbe-c0ada4c52aef" providerId="ADAL" clId="{F43AAEF6-E699-4E25-8E1C-0D5DA5D13211}" dt="2024-01-16T05:10:48.063" v="1567" actId="26606"/>
          <ac:spMkLst>
            <pc:docMk/>
            <pc:sldMk cId="737375900" sldId="293"/>
            <ac:spMk id="17486" creationId="{DE4D62F9-188E-4530-84C2-24BDEE4BEB82}"/>
          </ac:spMkLst>
        </pc:spChg>
        <pc:spChg chg="add">
          <ac:chgData name="Sumit Patro" userId="a4b4c898-de12-4eec-afbe-c0ada4c52aef" providerId="ADAL" clId="{F43AAEF6-E699-4E25-8E1C-0D5DA5D13211}" dt="2024-01-16T05:10:48.063" v="1567" actId="26606"/>
          <ac:spMkLst>
            <pc:docMk/>
            <pc:sldMk cId="737375900" sldId="293"/>
            <ac:spMk id="17488" creationId="{5F3FC718-FDE3-4EF7-921E-A5F374EAF824}"/>
          </ac:spMkLst>
        </pc:spChg>
        <pc:spChg chg="add">
          <ac:chgData name="Sumit Patro" userId="a4b4c898-de12-4eec-afbe-c0ada4c52aef" providerId="ADAL" clId="{F43AAEF6-E699-4E25-8E1C-0D5DA5D13211}" dt="2024-01-16T05:10:48.063" v="1567" actId="26606"/>
          <ac:spMkLst>
            <pc:docMk/>
            <pc:sldMk cId="737375900" sldId="293"/>
            <ac:spMk id="17490" creationId="{FAA0F719-3DC8-4F08-AD8F-5A845658CB9D}"/>
          </ac:spMkLst>
        </pc:spChg>
        <pc:spChg chg="add">
          <ac:chgData name="Sumit Patro" userId="a4b4c898-de12-4eec-afbe-c0ada4c52aef" providerId="ADAL" clId="{F43AAEF6-E699-4E25-8E1C-0D5DA5D13211}" dt="2024-01-16T05:10:48.063" v="1567" actId="26606"/>
          <ac:spMkLst>
            <pc:docMk/>
            <pc:sldMk cId="737375900" sldId="293"/>
            <ac:spMk id="17492" creationId="{7DCB61BE-FA0F-4EFB-BE0E-268BAD8E30D6}"/>
          </ac:spMkLst>
        </pc:spChg>
        <pc:spChg chg="add">
          <ac:chgData name="Sumit Patro" userId="a4b4c898-de12-4eec-afbe-c0ada4c52aef" providerId="ADAL" clId="{F43AAEF6-E699-4E25-8E1C-0D5DA5D13211}" dt="2024-01-16T05:10:48.063" v="1567" actId="26606"/>
          <ac:spMkLst>
            <pc:docMk/>
            <pc:sldMk cId="737375900" sldId="293"/>
            <ac:spMk id="17494" creationId="{A4B31EAA-7423-46F7-9B90-4AB2B09C35C4}"/>
          </ac:spMkLst>
        </pc:spChg>
        <pc:picChg chg="del">
          <ac:chgData name="Sumit Patro" userId="a4b4c898-de12-4eec-afbe-c0ada4c52aef" providerId="ADAL" clId="{F43AAEF6-E699-4E25-8E1C-0D5DA5D13211}" dt="2024-01-15T17:25:48.749" v="964" actId="478"/>
          <ac:picMkLst>
            <pc:docMk/>
            <pc:sldMk cId="737375900" sldId="293"/>
            <ac:picMk id="15363" creationId="{223C4226-D611-FD32-0042-8B1E31FB5BE4}"/>
          </ac:picMkLst>
        </pc:picChg>
        <pc:picChg chg="add mod ord">
          <ac:chgData name="Sumit Patro" userId="a4b4c898-de12-4eec-afbe-c0ada4c52aef" providerId="ADAL" clId="{F43AAEF6-E699-4E25-8E1C-0D5DA5D13211}" dt="2024-01-16T05:10:48.063" v="1567" actId="26606"/>
          <ac:picMkLst>
            <pc:docMk/>
            <pc:sldMk cId="737375900" sldId="293"/>
            <ac:picMk id="17410" creationId="{6CF69736-1BB4-9766-369B-6136D9CDDEBE}"/>
          </ac:picMkLst>
        </pc:picChg>
        <pc:picChg chg="add del">
          <ac:chgData name="Sumit Patro" userId="a4b4c898-de12-4eec-afbe-c0ada4c52aef" providerId="ADAL" clId="{F43AAEF6-E699-4E25-8E1C-0D5DA5D13211}" dt="2024-01-15T17:26:44.635" v="969" actId="26606"/>
          <ac:picMkLst>
            <pc:docMk/>
            <pc:sldMk cId="737375900" sldId="293"/>
            <ac:picMk id="17415" creationId="{DF19BAF3-7E20-4B9D-B544-BABAEEA1FA75}"/>
          </ac:picMkLst>
        </pc:picChg>
        <pc:picChg chg="add del">
          <ac:chgData name="Sumit Patro" userId="a4b4c898-de12-4eec-afbe-c0ada4c52aef" providerId="ADAL" clId="{F43AAEF6-E699-4E25-8E1C-0D5DA5D13211}" dt="2024-01-15T17:26:44.635" v="969" actId="26606"/>
          <ac:picMkLst>
            <pc:docMk/>
            <pc:sldMk cId="737375900" sldId="293"/>
            <ac:picMk id="17417" creationId="{950648F4-ABCD-4DF0-8641-76CFB2354721}"/>
          </ac:picMkLst>
        </pc:picChg>
        <pc:picChg chg="add del">
          <ac:chgData name="Sumit Patro" userId="a4b4c898-de12-4eec-afbe-c0ada4c52aef" providerId="ADAL" clId="{F43AAEF6-E699-4E25-8E1C-0D5DA5D13211}" dt="2024-01-15T17:26:44.635" v="969" actId="26606"/>
          <ac:picMkLst>
            <pc:docMk/>
            <pc:sldMk cId="737375900" sldId="293"/>
            <ac:picMk id="17421" creationId="{CF1EB4BD-9C7E-4AA3-9681-C7EB0DA6250B}"/>
          </ac:picMkLst>
        </pc:picChg>
        <pc:picChg chg="add del">
          <ac:chgData name="Sumit Patro" userId="a4b4c898-de12-4eec-afbe-c0ada4c52aef" providerId="ADAL" clId="{F43AAEF6-E699-4E25-8E1C-0D5DA5D13211}" dt="2024-01-15T17:26:44.635" v="969" actId="26606"/>
          <ac:picMkLst>
            <pc:docMk/>
            <pc:sldMk cId="737375900" sldId="293"/>
            <ac:picMk id="17423" creationId="{94AAE3AA-3759-4D28-B0EF-575F25A5146C}"/>
          </ac:picMkLst>
        </pc:picChg>
        <pc:picChg chg="add del">
          <ac:chgData name="Sumit Patro" userId="a4b4c898-de12-4eec-afbe-c0ada4c52aef" providerId="ADAL" clId="{F43AAEF6-E699-4E25-8E1C-0D5DA5D13211}" dt="2024-01-15T17:27:06.922" v="982" actId="26606"/>
          <ac:picMkLst>
            <pc:docMk/>
            <pc:sldMk cId="737375900" sldId="293"/>
            <ac:picMk id="17430" creationId="{DF19BAF3-7E20-4B9D-B544-BABAEEA1FA75}"/>
          </ac:picMkLst>
        </pc:picChg>
        <pc:picChg chg="add del">
          <ac:chgData name="Sumit Patro" userId="a4b4c898-de12-4eec-afbe-c0ada4c52aef" providerId="ADAL" clId="{F43AAEF6-E699-4E25-8E1C-0D5DA5D13211}" dt="2024-01-15T17:27:06.922" v="982" actId="26606"/>
          <ac:picMkLst>
            <pc:docMk/>
            <pc:sldMk cId="737375900" sldId="293"/>
            <ac:picMk id="17432" creationId="{950648F4-ABCD-4DF0-8641-76CFB2354721}"/>
          </ac:picMkLst>
        </pc:picChg>
        <pc:picChg chg="add del">
          <ac:chgData name="Sumit Patro" userId="a4b4c898-de12-4eec-afbe-c0ada4c52aef" providerId="ADAL" clId="{F43AAEF6-E699-4E25-8E1C-0D5DA5D13211}" dt="2024-01-15T17:27:06.922" v="982" actId="26606"/>
          <ac:picMkLst>
            <pc:docMk/>
            <pc:sldMk cId="737375900" sldId="293"/>
            <ac:picMk id="17436" creationId="{CF1EB4BD-9C7E-4AA3-9681-C7EB0DA6250B}"/>
          </ac:picMkLst>
        </pc:picChg>
        <pc:picChg chg="add del">
          <ac:chgData name="Sumit Patro" userId="a4b4c898-de12-4eec-afbe-c0ada4c52aef" providerId="ADAL" clId="{F43AAEF6-E699-4E25-8E1C-0D5DA5D13211}" dt="2024-01-15T17:27:06.922" v="982" actId="26606"/>
          <ac:picMkLst>
            <pc:docMk/>
            <pc:sldMk cId="737375900" sldId="293"/>
            <ac:picMk id="17438" creationId="{94AAE3AA-3759-4D28-B0EF-575F25A5146C}"/>
          </ac:picMkLst>
        </pc:picChg>
        <pc:picChg chg="add del">
          <ac:chgData name="Sumit Patro" userId="a4b4c898-de12-4eec-afbe-c0ada4c52aef" providerId="ADAL" clId="{F43AAEF6-E699-4E25-8E1C-0D5DA5D13211}" dt="2024-01-15T17:27:01.125" v="979" actId="26606"/>
          <ac:picMkLst>
            <pc:docMk/>
            <pc:sldMk cId="737375900" sldId="293"/>
            <ac:picMk id="17447" creationId="{41B68C77-138E-4BF7-A276-BD0C78A4219F}"/>
          </ac:picMkLst>
        </pc:picChg>
        <pc:picChg chg="add del">
          <ac:chgData name="Sumit Patro" userId="a4b4c898-de12-4eec-afbe-c0ada4c52aef" providerId="ADAL" clId="{F43AAEF6-E699-4E25-8E1C-0D5DA5D13211}" dt="2024-01-15T17:27:01.125" v="979" actId="26606"/>
          <ac:picMkLst>
            <pc:docMk/>
            <pc:sldMk cId="737375900" sldId="293"/>
            <ac:picMk id="17449" creationId="{7C268552-D473-46ED-B1B8-422042C4DEF1}"/>
          </ac:picMkLst>
        </pc:picChg>
        <pc:picChg chg="add del">
          <ac:chgData name="Sumit Patro" userId="a4b4c898-de12-4eec-afbe-c0ada4c52aef" providerId="ADAL" clId="{F43AAEF6-E699-4E25-8E1C-0D5DA5D13211}" dt="2024-01-15T17:27:01.125" v="979" actId="26606"/>
          <ac:picMkLst>
            <pc:docMk/>
            <pc:sldMk cId="737375900" sldId="293"/>
            <ac:picMk id="17453" creationId="{B9238B3E-24AA-439A-B527-6C5DF6D72145}"/>
          </ac:picMkLst>
        </pc:picChg>
        <pc:picChg chg="add del">
          <ac:chgData name="Sumit Patro" userId="a4b4c898-de12-4eec-afbe-c0ada4c52aef" providerId="ADAL" clId="{F43AAEF6-E699-4E25-8E1C-0D5DA5D13211}" dt="2024-01-15T17:27:01.125" v="979" actId="26606"/>
          <ac:picMkLst>
            <pc:docMk/>
            <pc:sldMk cId="737375900" sldId="293"/>
            <ac:picMk id="17455" creationId="{69F01145-BEA3-4CBF-AA21-10077B948CA8}"/>
          </ac:picMkLst>
        </pc:picChg>
        <pc:picChg chg="add del">
          <ac:chgData name="Sumit Patro" userId="a4b4c898-de12-4eec-afbe-c0ada4c52aef" providerId="ADAL" clId="{F43AAEF6-E699-4E25-8E1C-0D5DA5D13211}" dt="2024-01-15T17:27:06.885" v="981" actId="26606"/>
          <ac:picMkLst>
            <pc:docMk/>
            <pc:sldMk cId="737375900" sldId="293"/>
            <ac:picMk id="17459" creationId="{DF19BAF3-7E20-4B9D-B544-BABAEEA1FA75}"/>
          </ac:picMkLst>
        </pc:picChg>
        <pc:picChg chg="add del">
          <ac:chgData name="Sumit Patro" userId="a4b4c898-de12-4eec-afbe-c0ada4c52aef" providerId="ADAL" clId="{F43AAEF6-E699-4E25-8E1C-0D5DA5D13211}" dt="2024-01-15T17:27:06.885" v="981" actId="26606"/>
          <ac:picMkLst>
            <pc:docMk/>
            <pc:sldMk cId="737375900" sldId="293"/>
            <ac:picMk id="17460" creationId="{950648F4-ABCD-4DF0-8641-76CFB2354721}"/>
          </ac:picMkLst>
        </pc:picChg>
        <pc:picChg chg="add del">
          <ac:chgData name="Sumit Patro" userId="a4b4c898-de12-4eec-afbe-c0ada4c52aef" providerId="ADAL" clId="{F43AAEF6-E699-4E25-8E1C-0D5DA5D13211}" dt="2024-01-15T17:27:06.885" v="981" actId="26606"/>
          <ac:picMkLst>
            <pc:docMk/>
            <pc:sldMk cId="737375900" sldId="293"/>
            <ac:picMk id="17462" creationId="{CF1EB4BD-9C7E-4AA3-9681-C7EB0DA6250B}"/>
          </ac:picMkLst>
        </pc:picChg>
        <pc:picChg chg="add del">
          <ac:chgData name="Sumit Patro" userId="a4b4c898-de12-4eec-afbe-c0ada4c52aef" providerId="ADAL" clId="{F43AAEF6-E699-4E25-8E1C-0D5DA5D13211}" dt="2024-01-15T17:27:06.885" v="981" actId="26606"/>
          <ac:picMkLst>
            <pc:docMk/>
            <pc:sldMk cId="737375900" sldId="293"/>
            <ac:picMk id="17463" creationId="{94AAE3AA-3759-4D28-B0EF-575F25A5146C}"/>
          </ac:picMkLst>
        </pc:picChg>
        <pc:picChg chg="add del">
          <ac:chgData name="Sumit Patro" userId="a4b4c898-de12-4eec-afbe-c0ada4c52aef" providerId="ADAL" clId="{F43AAEF6-E699-4E25-8E1C-0D5DA5D13211}" dt="2024-01-16T05:10:48.063" v="1567" actId="26606"/>
          <ac:picMkLst>
            <pc:docMk/>
            <pc:sldMk cId="737375900" sldId="293"/>
            <ac:picMk id="17466" creationId="{DF19BAF3-7E20-4B9D-B544-BABAEEA1FA75}"/>
          </ac:picMkLst>
        </pc:picChg>
        <pc:picChg chg="add del">
          <ac:chgData name="Sumit Patro" userId="a4b4c898-de12-4eec-afbe-c0ada4c52aef" providerId="ADAL" clId="{F43AAEF6-E699-4E25-8E1C-0D5DA5D13211}" dt="2024-01-16T05:10:48.063" v="1567" actId="26606"/>
          <ac:picMkLst>
            <pc:docMk/>
            <pc:sldMk cId="737375900" sldId="293"/>
            <ac:picMk id="17467" creationId="{950648F4-ABCD-4DF0-8641-76CFB2354721}"/>
          </ac:picMkLst>
        </pc:picChg>
        <pc:picChg chg="add del">
          <ac:chgData name="Sumit Patro" userId="a4b4c898-de12-4eec-afbe-c0ada4c52aef" providerId="ADAL" clId="{F43AAEF6-E699-4E25-8E1C-0D5DA5D13211}" dt="2024-01-16T05:10:48.063" v="1567" actId="26606"/>
          <ac:picMkLst>
            <pc:docMk/>
            <pc:sldMk cId="737375900" sldId="293"/>
            <ac:picMk id="17469" creationId="{CF1EB4BD-9C7E-4AA3-9681-C7EB0DA6250B}"/>
          </ac:picMkLst>
        </pc:picChg>
        <pc:picChg chg="add del">
          <ac:chgData name="Sumit Patro" userId="a4b4c898-de12-4eec-afbe-c0ada4c52aef" providerId="ADAL" clId="{F43AAEF6-E699-4E25-8E1C-0D5DA5D13211}" dt="2024-01-16T05:10:48.063" v="1567" actId="26606"/>
          <ac:picMkLst>
            <pc:docMk/>
            <pc:sldMk cId="737375900" sldId="293"/>
            <ac:picMk id="17470" creationId="{94AAE3AA-3759-4D28-B0EF-575F25A5146C}"/>
          </ac:picMkLst>
        </pc:picChg>
        <pc:picChg chg="add">
          <ac:chgData name="Sumit Patro" userId="a4b4c898-de12-4eec-afbe-c0ada4c52aef" providerId="ADAL" clId="{F43AAEF6-E699-4E25-8E1C-0D5DA5D13211}" dt="2024-01-16T05:10:48.063" v="1567" actId="26606"/>
          <ac:picMkLst>
            <pc:docMk/>
            <pc:sldMk cId="737375900" sldId="293"/>
            <ac:picMk id="17476" creationId="{41B68C77-138E-4BF7-A276-BD0C78A4219F}"/>
          </ac:picMkLst>
        </pc:picChg>
        <pc:picChg chg="add">
          <ac:chgData name="Sumit Patro" userId="a4b4c898-de12-4eec-afbe-c0ada4c52aef" providerId="ADAL" clId="{F43AAEF6-E699-4E25-8E1C-0D5DA5D13211}" dt="2024-01-16T05:10:48.063" v="1567" actId="26606"/>
          <ac:picMkLst>
            <pc:docMk/>
            <pc:sldMk cId="737375900" sldId="293"/>
            <ac:picMk id="17478" creationId="{7C268552-D473-46ED-B1B8-422042C4DEF1}"/>
          </ac:picMkLst>
        </pc:picChg>
        <pc:picChg chg="add">
          <ac:chgData name="Sumit Patro" userId="a4b4c898-de12-4eec-afbe-c0ada4c52aef" providerId="ADAL" clId="{F43AAEF6-E699-4E25-8E1C-0D5DA5D13211}" dt="2024-01-16T05:10:48.063" v="1567" actId="26606"/>
          <ac:picMkLst>
            <pc:docMk/>
            <pc:sldMk cId="737375900" sldId="293"/>
            <ac:picMk id="17482" creationId="{B9238B3E-24AA-439A-B527-6C5DF6D72145}"/>
          </ac:picMkLst>
        </pc:picChg>
        <pc:picChg chg="add">
          <ac:chgData name="Sumit Patro" userId="a4b4c898-de12-4eec-afbe-c0ada4c52aef" providerId="ADAL" clId="{F43AAEF6-E699-4E25-8E1C-0D5DA5D13211}" dt="2024-01-16T05:10:48.063" v="1567" actId="26606"/>
          <ac:picMkLst>
            <pc:docMk/>
            <pc:sldMk cId="737375900" sldId="293"/>
            <ac:picMk id="17484" creationId="{69F01145-BEA3-4CBF-AA21-10077B948CA8}"/>
          </ac:picMkLst>
        </pc:picChg>
      </pc:sldChg>
      <pc:sldChg chg="add del ord">
        <pc:chgData name="Sumit Patro" userId="a4b4c898-de12-4eec-afbe-c0ada4c52aef" providerId="ADAL" clId="{F43AAEF6-E699-4E25-8E1C-0D5DA5D13211}" dt="2024-01-15T17:38:33.217" v="1193" actId="47"/>
        <pc:sldMkLst>
          <pc:docMk/>
          <pc:sldMk cId="109684120" sldId="294"/>
        </pc:sldMkLst>
      </pc:sldChg>
      <pc:sldChg chg="addSp delSp modSp add mod setBg setClrOvrMap delDesignElem">
        <pc:chgData name="Sumit Patro" userId="a4b4c898-de12-4eec-afbe-c0ada4c52aef" providerId="ADAL" clId="{F43AAEF6-E699-4E25-8E1C-0D5DA5D13211}" dt="2024-01-16T05:31:31.952" v="1743" actId="12"/>
        <pc:sldMkLst>
          <pc:docMk/>
          <pc:sldMk cId="3300535973" sldId="294"/>
        </pc:sldMkLst>
        <pc:spChg chg="add del">
          <ac:chgData name="Sumit Patro" userId="a4b4c898-de12-4eec-afbe-c0ada4c52aef" providerId="ADAL" clId="{F43AAEF6-E699-4E25-8E1C-0D5DA5D13211}" dt="2024-01-15T18:01:47.648" v="1382"/>
          <ac:spMkLst>
            <pc:docMk/>
            <pc:sldMk cId="3300535973" sldId="294"/>
            <ac:spMk id="2" creationId="{DD17BBEE-241A-D6BF-143E-0C16EFEA36B6}"/>
          </ac:spMkLst>
        </pc:spChg>
        <pc:spChg chg="ord">
          <ac:chgData name="Sumit Patro" userId="a4b4c898-de12-4eec-afbe-c0ada4c52aef" providerId="ADAL" clId="{F43AAEF6-E699-4E25-8E1C-0D5DA5D13211}" dt="2024-01-15T18:01:53.697" v="1387" actId="26606"/>
          <ac:spMkLst>
            <pc:docMk/>
            <pc:sldMk cId="3300535973" sldId="294"/>
            <ac:spMk id="3" creationId="{E6CCCC0D-E48E-B73F-2DB2-743A5702C471}"/>
          </ac:spMkLst>
        </pc:spChg>
        <pc:spChg chg="mod ord">
          <ac:chgData name="Sumit Patro" userId="a4b4c898-de12-4eec-afbe-c0ada4c52aef" providerId="ADAL" clId="{F43AAEF6-E699-4E25-8E1C-0D5DA5D13211}" dt="2024-01-16T05:31:31.952" v="1743" actId="12"/>
          <ac:spMkLst>
            <pc:docMk/>
            <pc:sldMk cId="3300535973" sldId="294"/>
            <ac:spMk id="8" creationId="{FCCD7FAC-A73A-A489-4A86-F665C2CADE73}"/>
          </ac:spMkLst>
        </pc:spChg>
        <pc:spChg chg="del">
          <ac:chgData name="Sumit Patro" userId="a4b4c898-de12-4eec-afbe-c0ada4c52aef" providerId="ADAL" clId="{F43AAEF6-E699-4E25-8E1C-0D5DA5D13211}" dt="2024-01-15T18:01:32.552" v="1379"/>
          <ac:spMkLst>
            <pc:docMk/>
            <pc:sldMk cId="3300535973" sldId="294"/>
            <ac:spMk id="22539" creationId="{989BE678-777B-482A-A616-FEDC47B162E5}"/>
          </ac:spMkLst>
        </pc:spChg>
        <pc:spChg chg="del">
          <ac:chgData name="Sumit Patro" userId="a4b4c898-de12-4eec-afbe-c0ada4c52aef" providerId="ADAL" clId="{F43AAEF6-E699-4E25-8E1C-0D5DA5D13211}" dt="2024-01-15T18:01:32.552" v="1379"/>
          <ac:spMkLst>
            <pc:docMk/>
            <pc:sldMk cId="3300535973" sldId="294"/>
            <ac:spMk id="22545" creationId="{D28BE0C3-2102-4820-B88B-A448B1840D14}"/>
          </ac:spMkLst>
        </pc:spChg>
        <pc:spChg chg="add del">
          <ac:chgData name="Sumit Patro" userId="a4b4c898-de12-4eec-afbe-c0ada4c52aef" providerId="ADAL" clId="{F43AAEF6-E699-4E25-8E1C-0D5DA5D13211}" dt="2024-01-15T18:01:53.626" v="1386" actId="26606"/>
          <ac:spMkLst>
            <pc:docMk/>
            <pc:sldMk cId="3300535973" sldId="294"/>
            <ac:spMk id="23564" creationId="{4AC0CD9D-7610-4620-93B4-798CCD9AB581}"/>
          </ac:spMkLst>
        </pc:spChg>
        <pc:spChg chg="add del">
          <ac:chgData name="Sumit Patro" userId="a4b4c898-de12-4eec-afbe-c0ada4c52aef" providerId="ADAL" clId="{F43AAEF6-E699-4E25-8E1C-0D5DA5D13211}" dt="2024-01-15T18:01:53.626" v="1386" actId="26606"/>
          <ac:spMkLst>
            <pc:docMk/>
            <pc:sldMk cId="3300535973" sldId="294"/>
            <ac:spMk id="23570" creationId="{DE4D62F9-188E-4530-84C2-24BDEE4BEB82}"/>
          </ac:spMkLst>
        </pc:spChg>
        <pc:spChg chg="add del">
          <ac:chgData name="Sumit Patro" userId="a4b4c898-de12-4eec-afbe-c0ada4c52aef" providerId="ADAL" clId="{F43AAEF6-E699-4E25-8E1C-0D5DA5D13211}" dt="2024-01-15T18:03:09.433" v="1398" actId="26606"/>
          <ac:spMkLst>
            <pc:docMk/>
            <pc:sldMk cId="3300535973" sldId="294"/>
            <ac:spMk id="23574" creationId="{989BE678-777B-482A-A616-FEDC47B162E5}"/>
          </ac:spMkLst>
        </pc:spChg>
        <pc:spChg chg="add del">
          <ac:chgData name="Sumit Patro" userId="a4b4c898-de12-4eec-afbe-c0ada4c52aef" providerId="ADAL" clId="{F43AAEF6-E699-4E25-8E1C-0D5DA5D13211}" dt="2024-01-15T18:03:09.433" v="1398" actId="26606"/>
          <ac:spMkLst>
            <pc:docMk/>
            <pc:sldMk cId="3300535973" sldId="294"/>
            <ac:spMk id="23577" creationId="{D28BE0C3-2102-4820-B88B-A448B1840D14}"/>
          </ac:spMkLst>
        </pc:spChg>
        <pc:spChg chg="add del">
          <ac:chgData name="Sumit Patro" userId="a4b4c898-de12-4eec-afbe-c0ada4c52aef" providerId="ADAL" clId="{F43AAEF6-E699-4E25-8E1C-0D5DA5D13211}" dt="2024-01-15T18:03:22.054" v="1402" actId="26606"/>
          <ac:spMkLst>
            <pc:docMk/>
            <pc:sldMk cId="3300535973" sldId="294"/>
            <ac:spMk id="23586" creationId="{4AC0CD9D-7610-4620-93B4-798CCD9AB581}"/>
          </ac:spMkLst>
        </pc:spChg>
        <pc:spChg chg="add del">
          <ac:chgData name="Sumit Patro" userId="a4b4c898-de12-4eec-afbe-c0ada4c52aef" providerId="ADAL" clId="{F43AAEF6-E699-4E25-8E1C-0D5DA5D13211}" dt="2024-01-15T18:03:22.054" v="1402" actId="26606"/>
          <ac:spMkLst>
            <pc:docMk/>
            <pc:sldMk cId="3300535973" sldId="294"/>
            <ac:spMk id="23592" creationId="{DE4D62F9-188E-4530-84C2-24BDEE4BEB82}"/>
          </ac:spMkLst>
        </pc:spChg>
        <pc:spChg chg="add del">
          <ac:chgData name="Sumit Patro" userId="a4b4c898-de12-4eec-afbe-c0ada4c52aef" providerId="ADAL" clId="{F43AAEF6-E699-4E25-8E1C-0D5DA5D13211}" dt="2024-01-15T18:03:22.020" v="1401" actId="26606"/>
          <ac:spMkLst>
            <pc:docMk/>
            <pc:sldMk cId="3300535973" sldId="294"/>
            <ac:spMk id="23601" creationId="{989BE678-777B-482A-A616-FEDC47B162E5}"/>
          </ac:spMkLst>
        </pc:spChg>
        <pc:spChg chg="add del">
          <ac:chgData name="Sumit Patro" userId="a4b4c898-de12-4eec-afbe-c0ada4c52aef" providerId="ADAL" clId="{F43AAEF6-E699-4E25-8E1C-0D5DA5D13211}" dt="2024-01-15T18:03:22.020" v="1401" actId="26606"/>
          <ac:spMkLst>
            <pc:docMk/>
            <pc:sldMk cId="3300535973" sldId="294"/>
            <ac:spMk id="23607" creationId="{D28BE0C3-2102-4820-B88B-A448B1840D14}"/>
          </ac:spMkLst>
        </pc:spChg>
        <pc:spChg chg="add del">
          <ac:chgData name="Sumit Patro" userId="a4b4c898-de12-4eec-afbe-c0ada4c52aef" providerId="ADAL" clId="{F43AAEF6-E699-4E25-8E1C-0D5DA5D13211}" dt="2024-01-16T05:14:20.823" v="1595" actId="26606"/>
          <ac:spMkLst>
            <pc:docMk/>
            <pc:sldMk cId="3300535973" sldId="294"/>
            <ac:spMk id="23611" creationId="{4AC0CD9D-7610-4620-93B4-798CCD9AB581}"/>
          </ac:spMkLst>
        </pc:spChg>
        <pc:spChg chg="add del">
          <ac:chgData name="Sumit Patro" userId="a4b4c898-de12-4eec-afbe-c0ada4c52aef" providerId="ADAL" clId="{F43AAEF6-E699-4E25-8E1C-0D5DA5D13211}" dt="2024-01-16T05:14:20.823" v="1595" actId="26606"/>
          <ac:spMkLst>
            <pc:docMk/>
            <pc:sldMk cId="3300535973" sldId="294"/>
            <ac:spMk id="23614" creationId="{DE4D62F9-188E-4530-84C2-24BDEE4BEB82}"/>
          </ac:spMkLst>
        </pc:spChg>
        <pc:spChg chg="add">
          <ac:chgData name="Sumit Patro" userId="a4b4c898-de12-4eec-afbe-c0ada4c52aef" providerId="ADAL" clId="{F43AAEF6-E699-4E25-8E1C-0D5DA5D13211}" dt="2024-01-16T05:14:20.823" v="1595" actId="26606"/>
          <ac:spMkLst>
            <pc:docMk/>
            <pc:sldMk cId="3300535973" sldId="294"/>
            <ac:spMk id="23623" creationId="{4AC0CD9D-7610-4620-93B4-798CCD9AB581}"/>
          </ac:spMkLst>
        </pc:spChg>
        <pc:spChg chg="add">
          <ac:chgData name="Sumit Patro" userId="a4b4c898-de12-4eec-afbe-c0ada4c52aef" providerId="ADAL" clId="{F43AAEF6-E699-4E25-8E1C-0D5DA5D13211}" dt="2024-01-16T05:14:20.823" v="1595" actId="26606"/>
          <ac:spMkLst>
            <pc:docMk/>
            <pc:sldMk cId="3300535973" sldId="294"/>
            <ac:spMk id="23629" creationId="{DE4D62F9-188E-4530-84C2-24BDEE4BEB82}"/>
          </ac:spMkLst>
        </pc:spChg>
        <pc:spChg chg="add">
          <ac:chgData name="Sumit Patro" userId="a4b4c898-de12-4eec-afbe-c0ada4c52aef" providerId="ADAL" clId="{F43AAEF6-E699-4E25-8E1C-0D5DA5D13211}" dt="2024-01-16T05:14:20.823" v="1595" actId="26606"/>
          <ac:spMkLst>
            <pc:docMk/>
            <pc:sldMk cId="3300535973" sldId="294"/>
            <ac:spMk id="23631" creationId="{5F3FC718-FDE3-4EF7-921E-A5F374EAF824}"/>
          </ac:spMkLst>
        </pc:spChg>
        <pc:spChg chg="add">
          <ac:chgData name="Sumit Patro" userId="a4b4c898-de12-4eec-afbe-c0ada4c52aef" providerId="ADAL" clId="{F43AAEF6-E699-4E25-8E1C-0D5DA5D13211}" dt="2024-01-16T05:14:20.823" v="1595" actId="26606"/>
          <ac:spMkLst>
            <pc:docMk/>
            <pc:sldMk cId="3300535973" sldId="294"/>
            <ac:spMk id="23633" creationId="{FAA0F719-3DC8-4F08-AD8F-5A845658CB9D}"/>
          </ac:spMkLst>
        </pc:spChg>
        <pc:spChg chg="add">
          <ac:chgData name="Sumit Patro" userId="a4b4c898-de12-4eec-afbe-c0ada4c52aef" providerId="ADAL" clId="{F43AAEF6-E699-4E25-8E1C-0D5DA5D13211}" dt="2024-01-16T05:14:20.823" v="1595" actId="26606"/>
          <ac:spMkLst>
            <pc:docMk/>
            <pc:sldMk cId="3300535973" sldId="294"/>
            <ac:spMk id="23635" creationId="{7DCB61BE-FA0F-4EFB-BE0E-268BAD8E30D6}"/>
          </ac:spMkLst>
        </pc:spChg>
        <pc:spChg chg="add">
          <ac:chgData name="Sumit Patro" userId="a4b4c898-de12-4eec-afbe-c0ada4c52aef" providerId="ADAL" clId="{F43AAEF6-E699-4E25-8E1C-0D5DA5D13211}" dt="2024-01-16T05:14:20.823" v="1595" actId="26606"/>
          <ac:spMkLst>
            <pc:docMk/>
            <pc:sldMk cId="3300535973" sldId="294"/>
            <ac:spMk id="23637" creationId="{A4B31EAA-7423-46F7-9B90-4AB2B09C35C4}"/>
          </ac:spMkLst>
        </pc:spChg>
        <pc:picChg chg="del">
          <ac:chgData name="Sumit Patro" userId="a4b4c898-de12-4eec-afbe-c0ada4c52aef" providerId="ADAL" clId="{F43AAEF6-E699-4E25-8E1C-0D5DA5D13211}" dt="2024-01-15T18:01:42.377" v="1380" actId="478"/>
          <ac:picMkLst>
            <pc:docMk/>
            <pc:sldMk cId="3300535973" sldId="294"/>
            <ac:picMk id="22530" creationId="{8B050A18-ADE2-8729-7C2F-3A20086A61EF}"/>
          </ac:picMkLst>
        </pc:picChg>
        <pc:picChg chg="del">
          <ac:chgData name="Sumit Patro" userId="a4b4c898-de12-4eec-afbe-c0ada4c52aef" providerId="ADAL" clId="{F43AAEF6-E699-4E25-8E1C-0D5DA5D13211}" dt="2024-01-15T18:01:32.552" v="1379"/>
          <ac:picMkLst>
            <pc:docMk/>
            <pc:sldMk cId="3300535973" sldId="294"/>
            <ac:picMk id="22535" creationId="{DF19BAF3-7E20-4B9D-B544-BABAEEA1FA75}"/>
          </ac:picMkLst>
        </pc:picChg>
        <pc:picChg chg="del">
          <ac:chgData name="Sumit Patro" userId="a4b4c898-de12-4eec-afbe-c0ada4c52aef" providerId="ADAL" clId="{F43AAEF6-E699-4E25-8E1C-0D5DA5D13211}" dt="2024-01-15T18:01:32.552" v="1379"/>
          <ac:picMkLst>
            <pc:docMk/>
            <pc:sldMk cId="3300535973" sldId="294"/>
            <ac:picMk id="22537" creationId="{950648F4-ABCD-4DF0-8641-76CFB2354721}"/>
          </ac:picMkLst>
        </pc:picChg>
        <pc:picChg chg="del">
          <ac:chgData name="Sumit Patro" userId="a4b4c898-de12-4eec-afbe-c0ada4c52aef" providerId="ADAL" clId="{F43AAEF6-E699-4E25-8E1C-0D5DA5D13211}" dt="2024-01-15T18:01:32.552" v="1379"/>
          <ac:picMkLst>
            <pc:docMk/>
            <pc:sldMk cId="3300535973" sldId="294"/>
            <ac:picMk id="22541" creationId="{CF1EB4BD-9C7E-4AA3-9681-C7EB0DA6250B}"/>
          </ac:picMkLst>
        </pc:picChg>
        <pc:picChg chg="del">
          <ac:chgData name="Sumit Patro" userId="a4b4c898-de12-4eec-afbe-c0ada4c52aef" providerId="ADAL" clId="{F43AAEF6-E699-4E25-8E1C-0D5DA5D13211}" dt="2024-01-15T18:01:32.552" v="1379"/>
          <ac:picMkLst>
            <pc:docMk/>
            <pc:sldMk cId="3300535973" sldId="294"/>
            <ac:picMk id="22543" creationId="{94AAE3AA-3759-4D28-B0EF-575F25A5146C}"/>
          </ac:picMkLst>
        </pc:picChg>
        <pc:picChg chg="add del mod">
          <ac:chgData name="Sumit Patro" userId="a4b4c898-de12-4eec-afbe-c0ada4c52aef" providerId="ADAL" clId="{F43AAEF6-E699-4E25-8E1C-0D5DA5D13211}" dt="2024-01-15T18:02:57.622" v="1396" actId="478"/>
          <ac:picMkLst>
            <pc:docMk/>
            <pc:sldMk cId="3300535973" sldId="294"/>
            <ac:picMk id="23555" creationId="{8DC4FA42-1544-3F8C-F8EC-FB3DC5B70D77}"/>
          </ac:picMkLst>
        </pc:picChg>
        <pc:picChg chg="add mod ord">
          <ac:chgData name="Sumit Patro" userId="a4b4c898-de12-4eec-afbe-c0ada4c52aef" providerId="ADAL" clId="{F43AAEF6-E699-4E25-8E1C-0D5DA5D13211}" dt="2024-01-16T05:14:20.823" v="1595" actId="26606"/>
          <ac:picMkLst>
            <pc:docMk/>
            <pc:sldMk cId="3300535973" sldId="294"/>
            <ac:picMk id="23557" creationId="{29A1EE48-0F76-A6FF-499B-1B294293CF72}"/>
          </ac:picMkLst>
        </pc:picChg>
        <pc:picChg chg="add del">
          <ac:chgData name="Sumit Patro" userId="a4b4c898-de12-4eec-afbe-c0ada4c52aef" providerId="ADAL" clId="{F43AAEF6-E699-4E25-8E1C-0D5DA5D13211}" dt="2024-01-15T18:01:53.626" v="1386" actId="26606"/>
          <ac:picMkLst>
            <pc:docMk/>
            <pc:sldMk cId="3300535973" sldId="294"/>
            <ac:picMk id="23560" creationId="{41B68C77-138E-4BF7-A276-BD0C78A4219F}"/>
          </ac:picMkLst>
        </pc:picChg>
        <pc:picChg chg="add del">
          <ac:chgData name="Sumit Patro" userId="a4b4c898-de12-4eec-afbe-c0ada4c52aef" providerId="ADAL" clId="{F43AAEF6-E699-4E25-8E1C-0D5DA5D13211}" dt="2024-01-15T18:01:53.626" v="1386" actId="26606"/>
          <ac:picMkLst>
            <pc:docMk/>
            <pc:sldMk cId="3300535973" sldId="294"/>
            <ac:picMk id="23562" creationId="{7C268552-D473-46ED-B1B8-422042C4DEF1}"/>
          </ac:picMkLst>
        </pc:picChg>
        <pc:picChg chg="add del">
          <ac:chgData name="Sumit Patro" userId="a4b4c898-de12-4eec-afbe-c0ada4c52aef" providerId="ADAL" clId="{F43AAEF6-E699-4E25-8E1C-0D5DA5D13211}" dt="2024-01-15T18:01:53.626" v="1386" actId="26606"/>
          <ac:picMkLst>
            <pc:docMk/>
            <pc:sldMk cId="3300535973" sldId="294"/>
            <ac:picMk id="23566" creationId="{B9238B3E-24AA-439A-B527-6C5DF6D72145}"/>
          </ac:picMkLst>
        </pc:picChg>
        <pc:picChg chg="add del">
          <ac:chgData name="Sumit Patro" userId="a4b4c898-de12-4eec-afbe-c0ada4c52aef" providerId="ADAL" clId="{F43AAEF6-E699-4E25-8E1C-0D5DA5D13211}" dt="2024-01-15T18:01:53.626" v="1386" actId="26606"/>
          <ac:picMkLst>
            <pc:docMk/>
            <pc:sldMk cId="3300535973" sldId="294"/>
            <ac:picMk id="23568" creationId="{69F01145-BEA3-4CBF-AA21-10077B948CA8}"/>
          </ac:picMkLst>
        </pc:picChg>
        <pc:picChg chg="add del">
          <ac:chgData name="Sumit Patro" userId="a4b4c898-de12-4eec-afbe-c0ada4c52aef" providerId="ADAL" clId="{F43AAEF6-E699-4E25-8E1C-0D5DA5D13211}" dt="2024-01-15T18:03:09.433" v="1398" actId="26606"/>
          <ac:picMkLst>
            <pc:docMk/>
            <pc:sldMk cId="3300535973" sldId="294"/>
            <ac:picMk id="23572" creationId="{DF19BAF3-7E20-4B9D-B544-BABAEEA1FA75}"/>
          </ac:picMkLst>
        </pc:picChg>
        <pc:picChg chg="add del">
          <ac:chgData name="Sumit Patro" userId="a4b4c898-de12-4eec-afbe-c0ada4c52aef" providerId="ADAL" clId="{F43AAEF6-E699-4E25-8E1C-0D5DA5D13211}" dt="2024-01-15T18:03:09.433" v="1398" actId="26606"/>
          <ac:picMkLst>
            <pc:docMk/>
            <pc:sldMk cId="3300535973" sldId="294"/>
            <ac:picMk id="23573" creationId="{950648F4-ABCD-4DF0-8641-76CFB2354721}"/>
          </ac:picMkLst>
        </pc:picChg>
        <pc:picChg chg="add del">
          <ac:chgData name="Sumit Patro" userId="a4b4c898-de12-4eec-afbe-c0ada4c52aef" providerId="ADAL" clId="{F43AAEF6-E699-4E25-8E1C-0D5DA5D13211}" dt="2024-01-15T18:03:09.433" v="1398" actId="26606"/>
          <ac:picMkLst>
            <pc:docMk/>
            <pc:sldMk cId="3300535973" sldId="294"/>
            <ac:picMk id="23575" creationId="{CF1EB4BD-9C7E-4AA3-9681-C7EB0DA6250B}"/>
          </ac:picMkLst>
        </pc:picChg>
        <pc:picChg chg="add del">
          <ac:chgData name="Sumit Patro" userId="a4b4c898-de12-4eec-afbe-c0ada4c52aef" providerId="ADAL" clId="{F43AAEF6-E699-4E25-8E1C-0D5DA5D13211}" dt="2024-01-15T18:03:09.433" v="1398" actId="26606"/>
          <ac:picMkLst>
            <pc:docMk/>
            <pc:sldMk cId="3300535973" sldId="294"/>
            <ac:picMk id="23576" creationId="{94AAE3AA-3759-4D28-B0EF-575F25A5146C}"/>
          </ac:picMkLst>
        </pc:picChg>
        <pc:picChg chg="add del">
          <ac:chgData name="Sumit Patro" userId="a4b4c898-de12-4eec-afbe-c0ada4c52aef" providerId="ADAL" clId="{F43AAEF6-E699-4E25-8E1C-0D5DA5D13211}" dt="2024-01-15T18:03:22.054" v="1402" actId="26606"/>
          <ac:picMkLst>
            <pc:docMk/>
            <pc:sldMk cId="3300535973" sldId="294"/>
            <ac:picMk id="23582" creationId="{41B68C77-138E-4BF7-A276-BD0C78A4219F}"/>
          </ac:picMkLst>
        </pc:picChg>
        <pc:picChg chg="add del">
          <ac:chgData name="Sumit Patro" userId="a4b4c898-de12-4eec-afbe-c0ada4c52aef" providerId="ADAL" clId="{F43AAEF6-E699-4E25-8E1C-0D5DA5D13211}" dt="2024-01-15T18:03:22.054" v="1402" actId="26606"/>
          <ac:picMkLst>
            <pc:docMk/>
            <pc:sldMk cId="3300535973" sldId="294"/>
            <ac:picMk id="23584" creationId="{7C268552-D473-46ED-B1B8-422042C4DEF1}"/>
          </ac:picMkLst>
        </pc:picChg>
        <pc:picChg chg="add del">
          <ac:chgData name="Sumit Patro" userId="a4b4c898-de12-4eec-afbe-c0ada4c52aef" providerId="ADAL" clId="{F43AAEF6-E699-4E25-8E1C-0D5DA5D13211}" dt="2024-01-15T18:03:22.054" v="1402" actId="26606"/>
          <ac:picMkLst>
            <pc:docMk/>
            <pc:sldMk cId="3300535973" sldId="294"/>
            <ac:picMk id="23588" creationId="{B9238B3E-24AA-439A-B527-6C5DF6D72145}"/>
          </ac:picMkLst>
        </pc:picChg>
        <pc:picChg chg="add del">
          <ac:chgData name="Sumit Patro" userId="a4b4c898-de12-4eec-afbe-c0ada4c52aef" providerId="ADAL" clId="{F43AAEF6-E699-4E25-8E1C-0D5DA5D13211}" dt="2024-01-15T18:03:22.054" v="1402" actId="26606"/>
          <ac:picMkLst>
            <pc:docMk/>
            <pc:sldMk cId="3300535973" sldId="294"/>
            <ac:picMk id="23590" creationId="{69F01145-BEA3-4CBF-AA21-10077B948CA8}"/>
          </ac:picMkLst>
        </pc:picChg>
        <pc:picChg chg="add del">
          <ac:chgData name="Sumit Patro" userId="a4b4c898-de12-4eec-afbe-c0ada4c52aef" providerId="ADAL" clId="{F43AAEF6-E699-4E25-8E1C-0D5DA5D13211}" dt="2024-01-15T18:03:22.020" v="1401" actId="26606"/>
          <ac:picMkLst>
            <pc:docMk/>
            <pc:sldMk cId="3300535973" sldId="294"/>
            <ac:picMk id="23597" creationId="{DF19BAF3-7E20-4B9D-B544-BABAEEA1FA75}"/>
          </ac:picMkLst>
        </pc:picChg>
        <pc:picChg chg="add del">
          <ac:chgData name="Sumit Patro" userId="a4b4c898-de12-4eec-afbe-c0ada4c52aef" providerId="ADAL" clId="{F43AAEF6-E699-4E25-8E1C-0D5DA5D13211}" dt="2024-01-15T18:03:22.020" v="1401" actId="26606"/>
          <ac:picMkLst>
            <pc:docMk/>
            <pc:sldMk cId="3300535973" sldId="294"/>
            <ac:picMk id="23599" creationId="{950648F4-ABCD-4DF0-8641-76CFB2354721}"/>
          </ac:picMkLst>
        </pc:picChg>
        <pc:picChg chg="add del">
          <ac:chgData name="Sumit Patro" userId="a4b4c898-de12-4eec-afbe-c0ada4c52aef" providerId="ADAL" clId="{F43AAEF6-E699-4E25-8E1C-0D5DA5D13211}" dt="2024-01-15T18:03:22.020" v="1401" actId="26606"/>
          <ac:picMkLst>
            <pc:docMk/>
            <pc:sldMk cId="3300535973" sldId="294"/>
            <ac:picMk id="23603" creationId="{CF1EB4BD-9C7E-4AA3-9681-C7EB0DA6250B}"/>
          </ac:picMkLst>
        </pc:picChg>
        <pc:picChg chg="add del">
          <ac:chgData name="Sumit Patro" userId="a4b4c898-de12-4eec-afbe-c0ada4c52aef" providerId="ADAL" clId="{F43AAEF6-E699-4E25-8E1C-0D5DA5D13211}" dt="2024-01-15T18:03:22.020" v="1401" actId="26606"/>
          <ac:picMkLst>
            <pc:docMk/>
            <pc:sldMk cId="3300535973" sldId="294"/>
            <ac:picMk id="23605" creationId="{94AAE3AA-3759-4D28-B0EF-575F25A5146C}"/>
          </ac:picMkLst>
        </pc:picChg>
        <pc:picChg chg="add del">
          <ac:chgData name="Sumit Patro" userId="a4b4c898-de12-4eec-afbe-c0ada4c52aef" providerId="ADAL" clId="{F43AAEF6-E699-4E25-8E1C-0D5DA5D13211}" dt="2024-01-16T05:14:20.823" v="1595" actId="26606"/>
          <ac:picMkLst>
            <pc:docMk/>
            <pc:sldMk cId="3300535973" sldId="294"/>
            <ac:picMk id="23609" creationId="{41B68C77-138E-4BF7-A276-BD0C78A4219F}"/>
          </ac:picMkLst>
        </pc:picChg>
        <pc:picChg chg="add del">
          <ac:chgData name="Sumit Patro" userId="a4b4c898-de12-4eec-afbe-c0ada4c52aef" providerId="ADAL" clId="{F43AAEF6-E699-4E25-8E1C-0D5DA5D13211}" dt="2024-01-16T05:14:20.823" v="1595" actId="26606"/>
          <ac:picMkLst>
            <pc:docMk/>
            <pc:sldMk cId="3300535973" sldId="294"/>
            <ac:picMk id="23610" creationId="{7C268552-D473-46ED-B1B8-422042C4DEF1}"/>
          </ac:picMkLst>
        </pc:picChg>
        <pc:picChg chg="add del">
          <ac:chgData name="Sumit Patro" userId="a4b4c898-de12-4eec-afbe-c0ada4c52aef" providerId="ADAL" clId="{F43AAEF6-E699-4E25-8E1C-0D5DA5D13211}" dt="2024-01-16T05:14:20.823" v="1595" actId="26606"/>
          <ac:picMkLst>
            <pc:docMk/>
            <pc:sldMk cId="3300535973" sldId="294"/>
            <ac:picMk id="23612" creationId="{B9238B3E-24AA-439A-B527-6C5DF6D72145}"/>
          </ac:picMkLst>
        </pc:picChg>
        <pc:picChg chg="add del">
          <ac:chgData name="Sumit Patro" userId="a4b4c898-de12-4eec-afbe-c0ada4c52aef" providerId="ADAL" clId="{F43AAEF6-E699-4E25-8E1C-0D5DA5D13211}" dt="2024-01-16T05:14:20.823" v="1595" actId="26606"/>
          <ac:picMkLst>
            <pc:docMk/>
            <pc:sldMk cId="3300535973" sldId="294"/>
            <ac:picMk id="23613" creationId="{69F01145-BEA3-4CBF-AA21-10077B948CA8}"/>
          </ac:picMkLst>
        </pc:picChg>
        <pc:picChg chg="add">
          <ac:chgData name="Sumit Patro" userId="a4b4c898-de12-4eec-afbe-c0ada4c52aef" providerId="ADAL" clId="{F43AAEF6-E699-4E25-8E1C-0D5DA5D13211}" dt="2024-01-16T05:14:20.823" v="1595" actId="26606"/>
          <ac:picMkLst>
            <pc:docMk/>
            <pc:sldMk cId="3300535973" sldId="294"/>
            <ac:picMk id="23619" creationId="{41B68C77-138E-4BF7-A276-BD0C78A4219F}"/>
          </ac:picMkLst>
        </pc:picChg>
        <pc:picChg chg="add">
          <ac:chgData name="Sumit Patro" userId="a4b4c898-de12-4eec-afbe-c0ada4c52aef" providerId="ADAL" clId="{F43AAEF6-E699-4E25-8E1C-0D5DA5D13211}" dt="2024-01-16T05:14:20.823" v="1595" actId="26606"/>
          <ac:picMkLst>
            <pc:docMk/>
            <pc:sldMk cId="3300535973" sldId="294"/>
            <ac:picMk id="23621" creationId="{7C268552-D473-46ED-B1B8-422042C4DEF1}"/>
          </ac:picMkLst>
        </pc:picChg>
        <pc:picChg chg="add">
          <ac:chgData name="Sumit Patro" userId="a4b4c898-de12-4eec-afbe-c0ada4c52aef" providerId="ADAL" clId="{F43AAEF6-E699-4E25-8E1C-0D5DA5D13211}" dt="2024-01-16T05:14:20.823" v="1595" actId="26606"/>
          <ac:picMkLst>
            <pc:docMk/>
            <pc:sldMk cId="3300535973" sldId="294"/>
            <ac:picMk id="23625" creationId="{B9238B3E-24AA-439A-B527-6C5DF6D72145}"/>
          </ac:picMkLst>
        </pc:picChg>
        <pc:picChg chg="add">
          <ac:chgData name="Sumit Patro" userId="a4b4c898-de12-4eec-afbe-c0ada4c52aef" providerId="ADAL" clId="{F43AAEF6-E699-4E25-8E1C-0D5DA5D13211}" dt="2024-01-16T05:14:20.823" v="1595" actId="26606"/>
          <ac:picMkLst>
            <pc:docMk/>
            <pc:sldMk cId="3300535973" sldId="294"/>
            <ac:picMk id="23627" creationId="{69F01145-BEA3-4CBF-AA21-10077B948CA8}"/>
          </ac:picMkLst>
        </pc:picChg>
      </pc:sldChg>
      <pc:sldChg chg="new del">
        <pc:chgData name="Sumit Patro" userId="a4b4c898-de12-4eec-afbe-c0ada4c52aef" providerId="ADAL" clId="{F43AAEF6-E699-4E25-8E1C-0D5DA5D13211}" dt="2024-01-15T17:38:06.091" v="1187" actId="680"/>
        <pc:sldMkLst>
          <pc:docMk/>
          <pc:sldMk cId="3929064596" sldId="294"/>
        </pc:sldMkLst>
      </pc:sldChg>
      <pc:sldChg chg="addSp delSp modSp add mod ord setBg setClrOvrMap delDesignElem">
        <pc:chgData name="Sumit Patro" userId="a4b4c898-de12-4eec-afbe-c0ada4c52aef" providerId="ADAL" clId="{F43AAEF6-E699-4E25-8E1C-0D5DA5D13211}" dt="2024-01-16T05:33:47.724" v="1760" actId="14100"/>
        <pc:sldMkLst>
          <pc:docMk/>
          <pc:sldMk cId="429714683" sldId="295"/>
        </pc:sldMkLst>
        <pc:spChg chg="add mod">
          <ac:chgData name="Sumit Patro" userId="a4b4c898-de12-4eec-afbe-c0ada4c52aef" providerId="ADAL" clId="{F43AAEF6-E699-4E25-8E1C-0D5DA5D13211}" dt="2024-01-16T05:33:24.029" v="1756" actId="27636"/>
          <ac:spMkLst>
            <pc:docMk/>
            <pc:sldMk cId="429714683" sldId="295"/>
            <ac:spMk id="2" creationId="{315EF6AD-BDE0-E43C-EDDE-17BD26739D00}"/>
          </ac:spMkLst>
        </pc:spChg>
        <pc:spChg chg="ord">
          <ac:chgData name="Sumit Patro" userId="a4b4c898-de12-4eec-afbe-c0ada4c52aef" providerId="ADAL" clId="{F43AAEF6-E699-4E25-8E1C-0D5DA5D13211}" dt="2024-01-16T05:14:32.785" v="1601" actId="26606"/>
          <ac:spMkLst>
            <pc:docMk/>
            <pc:sldMk cId="429714683" sldId="295"/>
            <ac:spMk id="3" creationId="{E6CCCC0D-E48E-B73F-2DB2-743A5702C471}"/>
          </ac:spMkLst>
        </pc:spChg>
        <pc:spChg chg="del mod">
          <ac:chgData name="Sumit Patro" userId="a4b4c898-de12-4eec-afbe-c0ada4c52aef" providerId="ADAL" clId="{F43AAEF6-E699-4E25-8E1C-0D5DA5D13211}" dt="2024-01-15T18:10:10.784" v="1493" actId="478"/>
          <ac:spMkLst>
            <pc:docMk/>
            <pc:sldMk cId="429714683" sldId="295"/>
            <ac:spMk id="8" creationId="{FCCD7FAC-A73A-A489-4A86-F665C2CADE73}"/>
          </ac:spMkLst>
        </pc:spChg>
        <pc:spChg chg="mod">
          <ac:chgData name="Sumit Patro" userId="a4b4c898-de12-4eec-afbe-c0ada4c52aef" providerId="ADAL" clId="{F43AAEF6-E699-4E25-8E1C-0D5DA5D13211}" dt="2024-01-16T05:33:47.724" v="1760" actId="14100"/>
          <ac:spMkLst>
            <pc:docMk/>
            <pc:sldMk cId="429714683" sldId="295"/>
            <ac:spMk id="15" creationId="{875F985C-D42D-DCBB-20A0-3B4FC8DCFE41}"/>
          </ac:spMkLst>
        </pc:spChg>
        <pc:spChg chg="del">
          <ac:chgData name="Sumit Patro" userId="a4b4c898-de12-4eec-afbe-c0ada4c52aef" providerId="ADAL" clId="{F43AAEF6-E699-4E25-8E1C-0D5DA5D13211}" dt="2024-01-15T18:09:23.791" v="1481"/>
          <ac:spMkLst>
            <pc:docMk/>
            <pc:sldMk cId="429714683" sldId="295"/>
            <ac:spMk id="22539" creationId="{989BE678-777B-482A-A616-FEDC47B162E5}"/>
          </ac:spMkLst>
        </pc:spChg>
        <pc:spChg chg="del">
          <ac:chgData name="Sumit Patro" userId="a4b4c898-de12-4eec-afbe-c0ada4c52aef" providerId="ADAL" clId="{F43AAEF6-E699-4E25-8E1C-0D5DA5D13211}" dt="2024-01-15T18:09:23.791" v="1481"/>
          <ac:spMkLst>
            <pc:docMk/>
            <pc:sldMk cId="429714683" sldId="295"/>
            <ac:spMk id="22545" creationId="{D28BE0C3-2102-4820-B88B-A448B1840D14}"/>
          </ac:spMkLst>
        </pc:spChg>
        <pc:spChg chg="add del">
          <ac:chgData name="Sumit Patro" userId="a4b4c898-de12-4eec-afbe-c0ada4c52aef" providerId="ADAL" clId="{F43AAEF6-E699-4E25-8E1C-0D5DA5D13211}" dt="2024-01-16T05:14:31.213" v="1598" actId="26606"/>
          <ac:spMkLst>
            <pc:docMk/>
            <pc:sldMk cId="429714683" sldId="295"/>
            <ac:spMk id="25611" creationId="{4AC0CD9D-7610-4620-93B4-798CCD9AB581}"/>
          </ac:spMkLst>
        </pc:spChg>
        <pc:spChg chg="add del">
          <ac:chgData name="Sumit Patro" userId="a4b4c898-de12-4eec-afbe-c0ada4c52aef" providerId="ADAL" clId="{F43AAEF6-E699-4E25-8E1C-0D5DA5D13211}" dt="2024-01-16T05:14:31.213" v="1598" actId="26606"/>
          <ac:spMkLst>
            <pc:docMk/>
            <pc:sldMk cId="429714683" sldId="295"/>
            <ac:spMk id="25617" creationId="{DE4D62F9-188E-4530-84C2-24BDEE4BEB82}"/>
          </ac:spMkLst>
        </pc:spChg>
        <pc:spChg chg="add del">
          <ac:chgData name="Sumit Patro" userId="a4b4c898-de12-4eec-afbe-c0ada4c52aef" providerId="ADAL" clId="{F43AAEF6-E699-4E25-8E1C-0D5DA5D13211}" dt="2024-01-16T05:14:31.213" v="1598" actId="26606"/>
          <ac:spMkLst>
            <pc:docMk/>
            <pc:sldMk cId="429714683" sldId="295"/>
            <ac:spMk id="25619" creationId="{5F3FC718-FDE3-4EF7-921E-A5F374EAF824}"/>
          </ac:spMkLst>
        </pc:spChg>
        <pc:spChg chg="add del">
          <ac:chgData name="Sumit Patro" userId="a4b4c898-de12-4eec-afbe-c0ada4c52aef" providerId="ADAL" clId="{F43AAEF6-E699-4E25-8E1C-0D5DA5D13211}" dt="2024-01-16T05:14:31.213" v="1598" actId="26606"/>
          <ac:spMkLst>
            <pc:docMk/>
            <pc:sldMk cId="429714683" sldId="295"/>
            <ac:spMk id="25621" creationId="{FAA0F719-3DC8-4F08-AD8F-5A845658CB9D}"/>
          </ac:spMkLst>
        </pc:spChg>
        <pc:spChg chg="add del">
          <ac:chgData name="Sumit Patro" userId="a4b4c898-de12-4eec-afbe-c0ada4c52aef" providerId="ADAL" clId="{F43AAEF6-E699-4E25-8E1C-0D5DA5D13211}" dt="2024-01-16T05:14:31.213" v="1598" actId="26606"/>
          <ac:spMkLst>
            <pc:docMk/>
            <pc:sldMk cId="429714683" sldId="295"/>
            <ac:spMk id="25623" creationId="{7DCB61BE-FA0F-4EFB-BE0E-268BAD8E30D6}"/>
          </ac:spMkLst>
        </pc:spChg>
        <pc:spChg chg="add del">
          <ac:chgData name="Sumit Patro" userId="a4b4c898-de12-4eec-afbe-c0ada4c52aef" providerId="ADAL" clId="{F43AAEF6-E699-4E25-8E1C-0D5DA5D13211}" dt="2024-01-16T05:14:31.213" v="1598" actId="26606"/>
          <ac:spMkLst>
            <pc:docMk/>
            <pc:sldMk cId="429714683" sldId="295"/>
            <ac:spMk id="25625" creationId="{A4B31EAA-7423-46F7-9B90-4AB2B09C35C4}"/>
          </ac:spMkLst>
        </pc:spChg>
        <pc:spChg chg="add del">
          <ac:chgData name="Sumit Patro" userId="a4b4c898-de12-4eec-afbe-c0ada4c52aef" providerId="ADAL" clId="{F43AAEF6-E699-4E25-8E1C-0D5DA5D13211}" dt="2024-01-16T05:14:32.753" v="1600" actId="26606"/>
          <ac:spMkLst>
            <pc:docMk/>
            <pc:sldMk cId="429714683" sldId="295"/>
            <ac:spMk id="25629" creationId="{4AC0CD9D-7610-4620-93B4-798CCD9AB581}"/>
          </ac:spMkLst>
        </pc:spChg>
        <pc:spChg chg="add del">
          <ac:chgData name="Sumit Patro" userId="a4b4c898-de12-4eec-afbe-c0ada4c52aef" providerId="ADAL" clId="{F43AAEF6-E699-4E25-8E1C-0D5DA5D13211}" dt="2024-01-16T05:14:32.753" v="1600" actId="26606"/>
          <ac:spMkLst>
            <pc:docMk/>
            <pc:sldMk cId="429714683" sldId="295"/>
            <ac:spMk id="25632" creationId="{DE4D62F9-188E-4530-84C2-24BDEE4BEB82}"/>
          </ac:spMkLst>
        </pc:spChg>
        <pc:spChg chg="add del">
          <ac:chgData name="Sumit Patro" userId="a4b4c898-de12-4eec-afbe-c0ada4c52aef" providerId="ADAL" clId="{F43AAEF6-E699-4E25-8E1C-0D5DA5D13211}" dt="2024-01-16T05:14:32.753" v="1600" actId="26606"/>
          <ac:spMkLst>
            <pc:docMk/>
            <pc:sldMk cId="429714683" sldId="295"/>
            <ac:spMk id="25633" creationId="{C0B13FF8-2B3C-4BC1-B3E4-254B3F8C3EF4}"/>
          </ac:spMkLst>
        </pc:spChg>
        <pc:spChg chg="add del">
          <ac:chgData name="Sumit Patro" userId="a4b4c898-de12-4eec-afbe-c0ada4c52aef" providerId="ADAL" clId="{F43AAEF6-E699-4E25-8E1C-0D5DA5D13211}" dt="2024-01-16T05:14:32.753" v="1600" actId="26606"/>
          <ac:spMkLst>
            <pc:docMk/>
            <pc:sldMk cId="429714683" sldId="295"/>
            <ac:spMk id="25634" creationId="{B9C1207E-FFD8-4821-AFE6-71C724360939}"/>
          </ac:spMkLst>
        </pc:spChg>
        <pc:spChg chg="add del">
          <ac:chgData name="Sumit Patro" userId="a4b4c898-de12-4eec-afbe-c0ada4c52aef" providerId="ADAL" clId="{F43AAEF6-E699-4E25-8E1C-0D5DA5D13211}" dt="2024-01-16T05:14:32.753" v="1600" actId="26606"/>
          <ac:spMkLst>
            <pc:docMk/>
            <pc:sldMk cId="429714683" sldId="295"/>
            <ac:spMk id="25635" creationId="{2B199503-2632-490F-8EB2-759D88708F96}"/>
          </ac:spMkLst>
        </pc:spChg>
        <pc:spChg chg="add del">
          <ac:chgData name="Sumit Patro" userId="a4b4c898-de12-4eec-afbe-c0ada4c52aef" providerId="ADAL" clId="{F43AAEF6-E699-4E25-8E1C-0D5DA5D13211}" dt="2024-01-16T05:14:32.753" v="1600" actId="26606"/>
          <ac:spMkLst>
            <pc:docMk/>
            <pc:sldMk cId="429714683" sldId="295"/>
            <ac:spMk id="25636" creationId="{F11C7CB4-0228-486A-931A-262ABB670EB0}"/>
          </ac:spMkLst>
        </pc:spChg>
        <pc:spChg chg="add del">
          <ac:chgData name="Sumit Patro" userId="a4b4c898-de12-4eec-afbe-c0ada4c52aef" providerId="ADAL" clId="{F43AAEF6-E699-4E25-8E1C-0D5DA5D13211}" dt="2024-01-16T05:14:58.588" v="1604" actId="26606"/>
          <ac:spMkLst>
            <pc:docMk/>
            <pc:sldMk cId="429714683" sldId="295"/>
            <ac:spMk id="25640" creationId="{4AC0CD9D-7610-4620-93B4-798CCD9AB581}"/>
          </ac:spMkLst>
        </pc:spChg>
        <pc:spChg chg="add del">
          <ac:chgData name="Sumit Patro" userId="a4b4c898-de12-4eec-afbe-c0ada4c52aef" providerId="ADAL" clId="{F43AAEF6-E699-4E25-8E1C-0D5DA5D13211}" dt="2024-01-16T05:14:58.588" v="1604" actId="26606"/>
          <ac:spMkLst>
            <pc:docMk/>
            <pc:sldMk cId="429714683" sldId="295"/>
            <ac:spMk id="25643" creationId="{DE4D62F9-188E-4530-84C2-24BDEE4BEB82}"/>
          </ac:spMkLst>
        </pc:spChg>
        <pc:spChg chg="add del">
          <ac:chgData name="Sumit Patro" userId="a4b4c898-de12-4eec-afbe-c0ada4c52aef" providerId="ADAL" clId="{F43AAEF6-E699-4E25-8E1C-0D5DA5D13211}" dt="2024-01-16T05:14:58.588" v="1604" actId="26606"/>
          <ac:spMkLst>
            <pc:docMk/>
            <pc:sldMk cId="429714683" sldId="295"/>
            <ac:spMk id="25644" creationId="{B4AAD3FD-83A5-4B89-9F8F-01B8870865BE}"/>
          </ac:spMkLst>
        </pc:spChg>
        <pc:spChg chg="add del">
          <ac:chgData name="Sumit Patro" userId="a4b4c898-de12-4eec-afbe-c0ada4c52aef" providerId="ADAL" clId="{F43AAEF6-E699-4E25-8E1C-0D5DA5D13211}" dt="2024-01-16T05:14:58.588" v="1604" actId="26606"/>
          <ac:spMkLst>
            <pc:docMk/>
            <pc:sldMk cId="429714683" sldId="295"/>
            <ac:spMk id="25645" creationId="{61752F1D-FC0F-4103-9584-630E643CCDA6}"/>
          </ac:spMkLst>
        </pc:spChg>
        <pc:spChg chg="add del">
          <ac:chgData name="Sumit Patro" userId="a4b4c898-de12-4eec-afbe-c0ada4c52aef" providerId="ADAL" clId="{F43AAEF6-E699-4E25-8E1C-0D5DA5D13211}" dt="2024-01-16T05:14:58.588" v="1604" actId="26606"/>
          <ac:spMkLst>
            <pc:docMk/>
            <pc:sldMk cId="429714683" sldId="295"/>
            <ac:spMk id="25646" creationId="{70151CB7-E7DE-4917-B831-01DF9CE01306}"/>
          </ac:spMkLst>
        </pc:spChg>
        <pc:spChg chg="add del">
          <ac:chgData name="Sumit Patro" userId="a4b4c898-de12-4eec-afbe-c0ada4c52aef" providerId="ADAL" clId="{F43AAEF6-E699-4E25-8E1C-0D5DA5D13211}" dt="2024-01-16T05:14:58.588" v="1604" actId="26606"/>
          <ac:spMkLst>
            <pc:docMk/>
            <pc:sldMk cId="429714683" sldId="295"/>
            <ac:spMk id="25647" creationId="{A92A1116-1C84-41DF-B803-1F7B0883EC82}"/>
          </ac:spMkLst>
        </pc:spChg>
        <pc:spChg chg="add">
          <ac:chgData name="Sumit Patro" userId="a4b4c898-de12-4eec-afbe-c0ada4c52aef" providerId="ADAL" clId="{F43AAEF6-E699-4E25-8E1C-0D5DA5D13211}" dt="2024-01-16T05:14:58.588" v="1604" actId="26606"/>
          <ac:spMkLst>
            <pc:docMk/>
            <pc:sldMk cId="429714683" sldId="295"/>
            <ac:spMk id="25656" creationId="{4AC0CD9D-7610-4620-93B4-798CCD9AB581}"/>
          </ac:spMkLst>
        </pc:spChg>
        <pc:spChg chg="add">
          <ac:chgData name="Sumit Patro" userId="a4b4c898-de12-4eec-afbe-c0ada4c52aef" providerId="ADAL" clId="{F43AAEF6-E699-4E25-8E1C-0D5DA5D13211}" dt="2024-01-16T05:14:58.588" v="1604" actId="26606"/>
          <ac:spMkLst>
            <pc:docMk/>
            <pc:sldMk cId="429714683" sldId="295"/>
            <ac:spMk id="25662" creationId="{DE4D62F9-188E-4530-84C2-24BDEE4BEB82}"/>
          </ac:spMkLst>
        </pc:spChg>
        <pc:spChg chg="add">
          <ac:chgData name="Sumit Patro" userId="a4b4c898-de12-4eec-afbe-c0ada4c52aef" providerId="ADAL" clId="{F43AAEF6-E699-4E25-8E1C-0D5DA5D13211}" dt="2024-01-16T05:14:58.588" v="1604" actId="26606"/>
          <ac:spMkLst>
            <pc:docMk/>
            <pc:sldMk cId="429714683" sldId="295"/>
            <ac:spMk id="25664" creationId="{EE4E366E-272A-409E-840F-9A6A64A9E3FF}"/>
          </ac:spMkLst>
        </pc:spChg>
        <pc:spChg chg="add">
          <ac:chgData name="Sumit Patro" userId="a4b4c898-de12-4eec-afbe-c0ada4c52aef" providerId="ADAL" clId="{F43AAEF6-E699-4E25-8E1C-0D5DA5D13211}" dt="2024-01-16T05:14:58.588" v="1604" actId="26606"/>
          <ac:spMkLst>
            <pc:docMk/>
            <pc:sldMk cId="429714683" sldId="295"/>
            <ac:spMk id="25666" creationId="{A721560C-E4AB-4287-A29C-3F6916794CB9}"/>
          </ac:spMkLst>
        </pc:spChg>
        <pc:spChg chg="add">
          <ac:chgData name="Sumit Patro" userId="a4b4c898-de12-4eec-afbe-c0ada4c52aef" providerId="ADAL" clId="{F43AAEF6-E699-4E25-8E1C-0D5DA5D13211}" dt="2024-01-16T05:14:58.588" v="1604" actId="26606"/>
          <ac:spMkLst>
            <pc:docMk/>
            <pc:sldMk cId="429714683" sldId="295"/>
            <ac:spMk id="25668" creationId="{DF6CFF07-D953-4F9C-9A0E-E0A6AACB6158}"/>
          </ac:spMkLst>
        </pc:spChg>
        <pc:spChg chg="add">
          <ac:chgData name="Sumit Patro" userId="a4b4c898-de12-4eec-afbe-c0ada4c52aef" providerId="ADAL" clId="{F43AAEF6-E699-4E25-8E1C-0D5DA5D13211}" dt="2024-01-16T05:14:58.588" v="1604" actId="26606"/>
          <ac:spMkLst>
            <pc:docMk/>
            <pc:sldMk cId="429714683" sldId="295"/>
            <ac:spMk id="25670" creationId="{DAA4FEEE-0B5F-41BF-825D-60F9FB089568}"/>
          </ac:spMkLst>
        </pc:spChg>
        <pc:picChg chg="del">
          <ac:chgData name="Sumit Patro" userId="a4b4c898-de12-4eec-afbe-c0ada4c52aef" providerId="ADAL" clId="{F43AAEF6-E699-4E25-8E1C-0D5DA5D13211}" dt="2024-01-15T18:09:56.719" v="1486" actId="478"/>
          <ac:picMkLst>
            <pc:docMk/>
            <pc:sldMk cId="429714683" sldId="295"/>
            <ac:picMk id="22530" creationId="{8B050A18-ADE2-8729-7C2F-3A20086A61EF}"/>
          </ac:picMkLst>
        </pc:picChg>
        <pc:picChg chg="del">
          <ac:chgData name="Sumit Patro" userId="a4b4c898-de12-4eec-afbe-c0ada4c52aef" providerId="ADAL" clId="{F43AAEF6-E699-4E25-8E1C-0D5DA5D13211}" dt="2024-01-15T18:09:23.791" v="1481"/>
          <ac:picMkLst>
            <pc:docMk/>
            <pc:sldMk cId="429714683" sldId="295"/>
            <ac:picMk id="22535" creationId="{DF19BAF3-7E20-4B9D-B544-BABAEEA1FA75}"/>
          </ac:picMkLst>
        </pc:picChg>
        <pc:picChg chg="del">
          <ac:chgData name="Sumit Patro" userId="a4b4c898-de12-4eec-afbe-c0ada4c52aef" providerId="ADAL" clId="{F43AAEF6-E699-4E25-8E1C-0D5DA5D13211}" dt="2024-01-15T18:09:23.791" v="1481"/>
          <ac:picMkLst>
            <pc:docMk/>
            <pc:sldMk cId="429714683" sldId="295"/>
            <ac:picMk id="22537" creationId="{950648F4-ABCD-4DF0-8641-76CFB2354721}"/>
          </ac:picMkLst>
        </pc:picChg>
        <pc:picChg chg="del">
          <ac:chgData name="Sumit Patro" userId="a4b4c898-de12-4eec-afbe-c0ada4c52aef" providerId="ADAL" clId="{F43AAEF6-E699-4E25-8E1C-0D5DA5D13211}" dt="2024-01-15T18:09:23.791" v="1481"/>
          <ac:picMkLst>
            <pc:docMk/>
            <pc:sldMk cId="429714683" sldId="295"/>
            <ac:picMk id="22541" creationId="{CF1EB4BD-9C7E-4AA3-9681-C7EB0DA6250B}"/>
          </ac:picMkLst>
        </pc:picChg>
        <pc:picChg chg="del">
          <ac:chgData name="Sumit Patro" userId="a4b4c898-de12-4eec-afbe-c0ada4c52aef" providerId="ADAL" clId="{F43AAEF6-E699-4E25-8E1C-0D5DA5D13211}" dt="2024-01-15T18:09:23.791" v="1481"/>
          <ac:picMkLst>
            <pc:docMk/>
            <pc:sldMk cId="429714683" sldId="295"/>
            <ac:picMk id="22543" creationId="{94AAE3AA-3759-4D28-B0EF-575F25A5146C}"/>
          </ac:picMkLst>
        </pc:picChg>
        <pc:picChg chg="add mod ord">
          <ac:chgData name="Sumit Patro" userId="a4b4c898-de12-4eec-afbe-c0ada4c52aef" providerId="ADAL" clId="{F43AAEF6-E699-4E25-8E1C-0D5DA5D13211}" dt="2024-01-16T05:14:58.588" v="1604" actId="26606"/>
          <ac:picMkLst>
            <pc:docMk/>
            <pc:sldMk cId="429714683" sldId="295"/>
            <ac:picMk id="25602" creationId="{2DEF601A-5DC9-A672-EDA2-C68FE848F2F3}"/>
          </ac:picMkLst>
        </pc:picChg>
        <pc:picChg chg="add del">
          <ac:chgData name="Sumit Patro" userId="a4b4c898-de12-4eec-afbe-c0ada4c52aef" providerId="ADAL" clId="{F43AAEF6-E699-4E25-8E1C-0D5DA5D13211}" dt="2024-01-16T05:14:31.213" v="1598" actId="26606"/>
          <ac:picMkLst>
            <pc:docMk/>
            <pc:sldMk cId="429714683" sldId="295"/>
            <ac:picMk id="25607" creationId="{41B68C77-138E-4BF7-A276-BD0C78A4219F}"/>
          </ac:picMkLst>
        </pc:picChg>
        <pc:picChg chg="add del">
          <ac:chgData name="Sumit Patro" userId="a4b4c898-de12-4eec-afbe-c0ada4c52aef" providerId="ADAL" clId="{F43AAEF6-E699-4E25-8E1C-0D5DA5D13211}" dt="2024-01-16T05:14:31.213" v="1598" actId="26606"/>
          <ac:picMkLst>
            <pc:docMk/>
            <pc:sldMk cId="429714683" sldId="295"/>
            <ac:picMk id="25609" creationId="{7C268552-D473-46ED-B1B8-422042C4DEF1}"/>
          </ac:picMkLst>
        </pc:picChg>
        <pc:picChg chg="add del">
          <ac:chgData name="Sumit Patro" userId="a4b4c898-de12-4eec-afbe-c0ada4c52aef" providerId="ADAL" clId="{F43AAEF6-E699-4E25-8E1C-0D5DA5D13211}" dt="2024-01-16T05:14:31.213" v="1598" actId="26606"/>
          <ac:picMkLst>
            <pc:docMk/>
            <pc:sldMk cId="429714683" sldId="295"/>
            <ac:picMk id="25613" creationId="{B9238B3E-24AA-439A-B527-6C5DF6D72145}"/>
          </ac:picMkLst>
        </pc:picChg>
        <pc:picChg chg="add del">
          <ac:chgData name="Sumit Patro" userId="a4b4c898-de12-4eec-afbe-c0ada4c52aef" providerId="ADAL" clId="{F43AAEF6-E699-4E25-8E1C-0D5DA5D13211}" dt="2024-01-16T05:14:31.213" v="1598" actId="26606"/>
          <ac:picMkLst>
            <pc:docMk/>
            <pc:sldMk cId="429714683" sldId="295"/>
            <ac:picMk id="25615" creationId="{69F01145-BEA3-4CBF-AA21-10077B948CA8}"/>
          </ac:picMkLst>
        </pc:picChg>
        <pc:picChg chg="add del">
          <ac:chgData name="Sumit Patro" userId="a4b4c898-de12-4eec-afbe-c0ada4c52aef" providerId="ADAL" clId="{F43AAEF6-E699-4E25-8E1C-0D5DA5D13211}" dt="2024-01-16T05:14:32.753" v="1600" actId="26606"/>
          <ac:picMkLst>
            <pc:docMk/>
            <pc:sldMk cId="429714683" sldId="295"/>
            <ac:picMk id="25627" creationId="{41B68C77-138E-4BF7-A276-BD0C78A4219F}"/>
          </ac:picMkLst>
        </pc:picChg>
        <pc:picChg chg="add del">
          <ac:chgData name="Sumit Patro" userId="a4b4c898-de12-4eec-afbe-c0ada4c52aef" providerId="ADAL" clId="{F43AAEF6-E699-4E25-8E1C-0D5DA5D13211}" dt="2024-01-16T05:14:32.753" v="1600" actId="26606"/>
          <ac:picMkLst>
            <pc:docMk/>
            <pc:sldMk cId="429714683" sldId="295"/>
            <ac:picMk id="25628" creationId="{7C268552-D473-46ED-B1B8-422042C4DEF1}"/>
          </ac:picMkLst>
        </pc:picChg>
        <pc:picChg chg="add del">
          <ac:chgData name="Sumit Patro" userId="a4b4c898-de12-4eec-afbe-c0ada4c52aef" providerId="ADAL" clId="{F43AAEF6-E699-4E25-8E1C-0D5DA5D13211}" dt="2024-01-16T05:14:32.753" v="1600" actId="26606"/>
          <ac:picMkLst>
            <pc:docMk/>
            <pc:sldMk cId="429714683" sldId="295"/>
            <ac:picMk id="25630" creationId="{B9238B3E-24AA-439A-B527-6C5DF6D72145}"/>
          </ac:picMkLst>
        </pc:picChg>
        <pc:picChg chg="add del">
          <ac:chgData name="Sumit Patro" userId="a4b4c898-de12-4eec-afbe-c0ada4c52aef" providerId="ADAL" clId="{F43AAEF6-E699-4E25-8E1C-0D5DA5D13211}" dt="2024-01-16T05:14:32.753" v="1600" actId="26606"/>
          <ac:picMkLst>
            <pc:docMk/>
            <pc:sldMk cId="429714683" sldId="295"/>
            <ac:picMk id="25631" creationId="{69F01145-BEA3-4CBF-AA21-10077B948CA8}"/>
          </ac:picMkLst>
        </pc:picChg>
        <pc:picChg chg="add del">
          <ac:chgData name="Sumit Patro" userId="a4b4c898-de12-4eec-afbe-c0ada4c52aef" providerId="ADAL" clId="{F43AAEF6-E699-4E25-8E1C-0D5DA5D13211}" dt="2024-01-16T05:14:58.588" v="1604" actId="26606"/>
          <ac:picMkLst>
            <pc:docMk/>
            <pc:sldMk cId="429714683" sldId="295"/>
            <ac:picMk id="25638" creationId="{41B68C77-138E-4BF7-A276-BD0C78A4219F}"/>
          </ac:picMkLst>
        </pc:picChg>
        <pc:picChg chg="add del">
          <ac:chgData name="Sumit Patro" userId="a4b4c898-de12-4eec-afbe-c0ada4c52aef" providerId="ADAL" clId="{F43AAEF6-E699-4E25-8E1C-0D5DA5D13211}" dt="2024-01-16T05:14:58.588" v="1604" actId="26606"/>
          <ac:picMkLst>
            <pc:docMk/>
            <pc:sldMk cId="429714683" sldId="295"/>
            <ac:picMk id="25639" creationId="{7C268552-D473-46ED-B1B8-422042C4DEF1}"/>
          </ac:picMkLst>
        </pc:picChg>
        <pc:picChg chg="add del">
          <ac:chgData name="Sumit Patro" userId="a4b4c898-de12-4eec-afbe-c0ada4c52aef" providerId="ADAL" clId="{F43AAEF6-E699-4E25-8E1C-0D5DA5D13211}" dt="2024-01-16T05:14:58.588" v="1604" actId="26606"/>
          <ac:picMkLst>
            <pc:docMk/>
            <pc:sldMk cId="429714683" sldId="295"/>
            <ac:picMk id="25641" creationId="{B9238B3E-24AA-439A-B527-6C5DF6D72145}"/>
          </ac:picMkLst>
        </pc:picChg>
        <pc:picChg chg="add del">
          <ac:chgData name="Sumit Patro" userId="a4b4c898-de12-4eec-afbe-c0ada4c52aef" providerId="ADAL" clId="{F43AAEF6-E699-4E25-8E1C-0D5DA5D13211}" dt="2024-01-16T05:14:58.588" v="1604" actId="26606"/>
          <ac:picMkLst>
            <pc:docMk/>
            <pc:sldMk cId="429714683" sldId="295"/>
            <ac:picMk id="25642" creationId="{69F01145-BEA3-4CBF-AA21-10077B948CA8}"/>
          </ac:picMkLst>
        </pc:picChg>
        <pc:picChg chg="add">
          <ac:chgData name="Sumit Patro" userId="a4b4c898-de12-4eec-afbe-c0ada4c52aef" providerId="ADAL" clId="{F43AAEF6-E699-4E25-8E1C-0D5DA5D13211}" dt="2024-01-16T05:14:58.588" v="1604" actId="26606"/>
          <ac:picMkLst>
            <pc:docMk/>
            <pc:sldMk cId="429714683" sldId="295"/>
            <ac:picMk id="25652" creationId="{41B68C77-138E-4BF7-A276-BD0C78A4219F}"/>
          </ac:picMkLst>
        </pc:picChg>
        <pc:picChg chg="add">
          <ac:chgData name="Sumit Patro" userId="a4b4c898-de12-4eec-afbe-c0ada4c52aef" providerId="ADAL" clId="{F43AAEF6-E699-4E25-8E1C-0D5DA5D13211}" dt="2024-01-16T05:14:58.588" v="1604" actId="26606"/>
          <ac:picMkLst>
            <pc:docMk/>
            <pc:sldMk cId="429714683" sldId="295"/>
            <ac:picMk id="25654" creationId="{7C268552-D473-46ED-B1B8-422042C4DEF1}"/>
          </ac:picMkLst>
        </pc:picChg>
        <pc:picChg chg="add">
          <ac:chgData name="Sumit Patro" userId="a4b4c898-de12-4eec-afbe-c0ada4c52aef" providerId="ADAL" clId="{F43AAEF6-E699-4E25-8E1C-0D5DA5D13211}" dt="2024-01-16T05:14:58.588" v="1604" actId="26606"/>
          <ac:picMkLst>
            <pc:docMk/>
            <pc:sldMk cId="429714683" sldId="295"/>
            <ac:picMk id="25658" creationId="{B9238B3E-24AA-439A-B527-6C5DF6D72145}"/>
          </ac:picMkLst>
        </pc:picChg>
        <pc:picChg chg="add">
          <ac:chgData name="Sumit Patro" userId="a4b4c898-de12-4eec-afbe-c0ada4c52aef" providerId="ADAL" clId="{F43AAEF6-E699-4E25-8E1C-0D5DA5D13211}" dt="2024-01-16T05:14:58.588" v="1604" actId="26606"/>
          <ac:picMkLst>
            <pc:docMk/>
            <pc:sldMk cId="429714683" sldId="295"/>
            <ac:picMk id="25660" creationId="{69F01145-BEA3-4CBF-AA21-10077B948CA8}"/>
          </ac:picMkLst>
        </pc:picChg>
      </pc:sldChg>
      <pc:sldChg chg="addSp delSp modSp add del mod ord setBg setClrOvrMap delDesignElem">
        <pc:chgData name="Sumit Patro" userId="a4b4c898-de12-4eec-afbe-c0ada4c52aef" providerId="ADAL" clId="{F43AAEF6-E699-4E25-8E1C-0D5DA5D13211}" dt="2024-01-16T05:14:05.181" v="1594" actId="47"/>
        <pc:sldMkLst>
          <pc:docMk/>
          <pc:sldMk cId="1376414931" sldId="296"/>
        </pc:sldMkLst>
        <pc:spChg chg="mod">
          <ac:chgData name="Sumit Patro" userId="a4b4c898-de12-4eec-afbe-c0ada4c52aef" providerId="ADAL" clId="{F43AAEF6-E699-4E25-8E1C-0D5DA5D13211}" dt="2024-01-16T05:12:04.060" v="1578" actId="26606"/>
          <ac:spMkLst>
            <pc:docMk/>
            <pc:sldMk cId="1376414931" sldId="296"/>
            <ac:spMk id="7" creationId="{04831FCA-C623-FD1F-24DF-FC2069B76836}"/>
          </ac:spMkLst>
        </pc:spChg>
        <pc:spChg chg="mod">
          <ac:chgData name="Sumit Patro" userId="a4b4c898-de12-4eec-afbe-c0ada4c52aef" providerId="ADAL" clId="{F43AAEF6-E699-4E25-8E1C-0D5DA5D13211}" dt="2024-01-16T05:13:57.515" v="1593" actId="27636"/>
          <ac:spMkLst>
            <pc:docMk/>
            <pc:sldMk cId="1376414931" sldId="296"/>
            <ac:spMk id="8" creationId="{772AAFE8-1B52-7217-112F-81065FCA8A56}"/>
          </ac:spMkLst>
        </pc:spChg>
        <pc:spChg chg="add del">
          <ac:chgData name="Sumit Patro" userId="a4b4c898-de12-4eec-afbe-c0ada4c52aef" providerId="ADAL" clId="{F43AAEF6-E699-4E25-8E1C-0D5DA5D13211}" dt="2024-01-16T05:13:36.331" v="1585" actId="26606"/>
          <ac:spMkLst>
            <pc:docMk/>
            <pc:sldMk cId="1376414931" sldId="296"/>
            <ac:spMk id="15372" creationId="{4AC0CD9D-7610-4620-93B4-798CCD9AB581}"/>
          </ac:spMkLst>
        </pc:spChg>
        <pc:spChg chg="add del">
          <ac:chgData name="Sumit Patro" userId="a4b4c898-de12-4eec-afbe-c0ada4c52aef" providerId="ADAL" clId="{F43AAEF6-E699-4E25-8E1C-0D5DA5D13211}" dt="2024-01-16T05:13:36.331" v="1585" actId="26606"/>
          <ac:spMkLst>
            <pc:docMk/>
            <pc:sldMk cId="1376414931" sldId="296"/>
            <ac:spMk id="15378" creationId="{DE4D62F9-188E-4530-84C2-24BDEE4BEB82}"/>
          </ac:spMkLst>
        </pc:spChg>
        <pc:spChg chg="add del">
          <ac:chgData name="Sumit Patro" userId="a4b4c898-de12-4eec-afbe-c0ada4c52aef" providerId="ADAL" clId="{F43AAEF6-E699-4E25-8E1C-0D5DA5D13211}" dt="2024-01-16T05:13:36.331" v="1585" actId="26606"/>
          <ac:spMkLst>
            <pc:docMk/>
            <pc:sldMk cId="1376414931" sldId="296"/>
            <ac:spMk id="15380" creationId="{5F3FC718-FDE3-4EF7-921E-A5F374EAF824}"/>
          </ac:spMkLst>
        </pc:spChg>
        <pc:spChg chg="add del">
          <ac:chgData name="Sumit Patro" userId="a4b4c898-de12-4eec-afbe-c0ada4c52aef" providerId="ADAL" clId="{F43AAEF6-E699-4E25-8E1C-0D5DA5D13211}" dt="2024-01-16T05:13:36.331" v="1585" actId="26606"/>
          <ac:spMkLst>
            <pc:docMk/>
            <pc:sldMk cId="1376414931" sldId="296"/>
            <ac:spMk id="15382" creationId="{FAA0F719-3DC8-4F08-AD8F-5A845658CB9D}"/>
          </ac:spMkLst>
        </pc:spChg>
        <pc:spChg chg="add del">
          <ac:chgData name="Sumit Patro" userId="a4b4c898-de12-4eec-afbe-c0ada4c52aef" providerId="ADAL" clId="{F43AAEF6-E699-4E25-8E1C-0D5DA5D13211}" dt="2024-01-16T05:13:36.331" v="1585" actId="26606"/>
          <ac:spMkLst>
            <pc:docMk/>
            <pc:sldMk cId="1376414931" sldId="296"/>
            <ac:spMk id="15384" creationId="{7DCB61BE-FA0F-4EFB-BE0E-268BAD8E30D6}"/>
          </ac:spMkLst>
        </pc:spChg>
        <pc:spChg chg="add del">
          <ac:chgData name="Sumit Patro" userId="a4b4c898-de12-4eec-afbe-c0ada4c52aef" providerId="ADAL" clId="{F43AAEF6-E699-4E25-8E1C-0D5DA5D13211}" dt="2024-01-16T05:13:36.331" v="1585" actId="26606"/>
          <ac:spMkLst>
            <pc:docMk/>
            <pc:sldMk cId="1376414931" sldId="296"/>
            <ac:spMk id="15386" creationId="{A4B31EAA-7423-46F7-9B90-4AB2B09C35C4}"/>
          </ac:spMkLst>
        </pc:spChg>
        <pc:spChg chg="del">
          <ac:chgData name="Sumit Patro" userId="a4b4c898-de12-4eec-afbe-c0ada4c52aef" providerId="ADAL" clId="{F43AAEF6-E699-4E25-8E1C-0D5DA5D13211}" dt="2024-01-16T05:11:52.091" v="1573"/>
          <ac:spMkLst>
            <pc:docMk/>
            <pc:sldMk cId="1376414931" sldId="296"/>
            <ac:spMk id="15419" creationId="{4AC0CD9D-7610-4620-93B4-798CCD9AB581}"/>
          </ac:spMkLst>
        </pc:spChg>
        <pc:spChg chg="del">
          <ac:chgData name="Sumit Patro" userId="a4b4c898-de12-4eec-afbe-c0ada4c52aef" providerId="ADAL" clId="{F43AAEF6-E699-4E25-8E1C-0D5DA5D13211}" dt="2024-01-16T05:11:52.091" v="1573"/>
          <ac:spMkLst>
            <pc:docMk/>
            <pc:sldMk cId="1376414931" sldId="296"/>
            <ac:spMk id="15425" creationId="{DE4D62F9-188E-4530-84C2-24BDEE4BEB82}"/>
          </ac:spMkLst>
        </pc:spChg>
        <pc:spChg chg="del">
          <ac:chgData name="Sumit Patro" userId="a4b4c898-de12-4eec-afbe-c0ada4c52aef" providerId="ADAL" clId="{F43AAEF6-E699-4E25-8E1C-0D5DA5D13211}" dt="2024-01-16T05:11:52.091" v="1573"/>
          <ac:spMkLst>
            <pc:docMk/>
            <pc:sldMk cId="1376414931" sldId="296"/>
            <ac:spMk id="15427" creationId="{B4AAD3FD-83A5-4B89-9F8F-01B8870865BE}"/>
          </ac:spMkLst>
        </pc:spChg>
        <pc:spChg chg="del">
          <ac:chgData name="Sumit Patro" userId="a4b4c898-de12-4eec-afbe-c0ada4c52aef" providerId="ADAL" clId="{F43AAEF6-E699-4E25-8E1C-0D5DA5D13211}" dt="2024-01-16T05:11:52.091" v="1573"/>
          <ac:spMkLst>
            <pc:docMk/>
            <pc:sldMk cId="1376414931" sldId="296"/>
            <ac:spMk id="15429" creationId="{61752F1D-FC0F-4103-9584-630E643CCDA6}"/>
          </ac:spMkLst>
        </pc:spChg>
        <pc:spChg chg="del">
          <ac:chgData name="Sumit Patro" userId="a4b4c898-de12-4eec-afbe-c0ada4c52aef" providerId="ADAL" clId="{F43AAEF6-E699-4E25-8E1C-0D5DA5D13211}" dt="2024-01-16T05:11:52.091" v="1573"/>
          <ac:spMkLst>
            <pc:docMk/>
            <pc:sldMk cId="1376414931" sldId="296"/>
            <ac:spMk id="15431" creationId="{70151CB7-E7DE-4917-B831-01DF9CE01306}"/>
          </ac:spMkLst>
        </pc:spChg>
        <pc:spChg chg="del">
          <ac:chgData name="Sumit Patro" userId="a4b4c898-de12-4eec-afbe-c0ada4c52aef" providerId="ADAL" clId="{F43AAEF6-E699-4E25-8E1C-0D5DA5D13211}" dt="2024-01-16T05:11:52.091" v="1573"/>
          <ac:spMkLst>
            <pc:docMk/>
            <pc:sldMk cId="1376414931" sldId="296"/>
            <ac:spMk id="15433" creationId="{A92A1116-1C84-41DF-B803-1F7B0883EC82}"/>
          </ac:spMkLst>
        </pc:spChg>
        <pc:spChg chg="add">
          <ac:chgData name="Sumit Patro" userId="a4b4c898-de12-4eec-afbe-c0ada4c52aef" providerId="ADAL" clId="{F43AAEF6-E699-4E25-8E1C-0D5DA5D13211}" dt="2024-01-16T05:13:36.331" v="1585" actId="26606"/>
          <ac:spMkLst>
            <pc:docMk/>
            <pc:sldMk cId="1376414931" sldId="296"/>
            <ac:spMk id="29707" creationId="{4AC0CD9D-7610-4620-93B4-798CCD9AB581}"/>
          </ac:spMkLst>
        </pc:spChg>
        <pc:spChg chg="add">
          <ac:chgData name="Sumit Patro" userId="a4b4c898-de12-4eec-afbe-c0ada4c52aef" providerId="ADAL" clId="{F43AAEF6-E699-4E25-8E1C-0D5DA5D13211}" dt="2024-01-16T05:13:36.331" v="1585" actId="26606"/>
          <ac:spMkLst>
            <pc:docMk/>
            <pc:sldMk cId="1376414931" sldId="296"/>
            <ac:spMk id="29713" creationId="{DE4D62F9-188E-4530-84C2-24BDEE4BEB82}"/>
          </ac:spMkLst>
        </pc:spChg>
        <pc:spChg chg="add">
          <ac:chgData name="Sumit Patro" userId="a4b4c898-de12-4eec-afbe-c0ada4c52aef" providerId="ADAL" clId="{F43AAEF6-E699-4E25-8E1C-0D5DA5D13211}" dt="2024-01-16T05:13:36.331" v="1585" actId="26606"/>
          <ac:spMkLst>
            <pc:docMk/>
            <pc:sldMk cId="1376414931" sldId="296"/>
            <ac:spMk id="29715" creationId="{5F3FC718-FDE3-4EF7-921E-A5F374EAF824}"/>
          </ac:spMkLst>
        </pc:spChg>
        <pc:spChg chg="add">
          <ac:chgData name="Sumit Patro" userId="a4b4c898-de12-4eec-afbe-c0ada4c52aef" providerId="ADAL" clId="{F43AAEF6-E699-4E25-8E1C-0D5DA5D13211}" dt="2024-01-16T05:13:36.331" v="1585" actId="26606"/>
          <ac:spMkLst>
            <pc:docMk/>
            <pc:sldMk cId="1376414931" sldId="296"/>
            <ac:spMk id="29717" creationId="{FAA0F719-3DC8-4F08-AD8F-5A845658CB9D}"/>
          </ac:spMkLst>
        </pc:spChg>
        <pc:spChg chg="add">
          <ac:chgData name="Sumit Patro" userId="a4b4c898-de12-4eec-afbe-c0ada4c52aef" providerId="ADAL" clId="{F43AAEF6-E699-4E25-8E1C-0D5DA5D13211}" dt="2024-01-16T05:13:36.331" v="1585" actId="26606"/>
          <ac:spMkLst>
            <pc:docMk/>
            <pc:sldMk cId="1376414931" sldId="296"/>
            <ac:spMk id="29719" creationId="{7DCB61BE-FA0F-4EFB-BE0E-268BAD8E30D6}"/>
          </ac:spMkLst>
        </pc:spChg>
        <pc:spChg chg="add">
          <ac:chgData name="Sumit Patro" userId="a4b4c898-de12-4eec-afbe-c0ada4c52aef" providerId="ADAL" clId="{F43AAEF6-E699-4E25-8E1C-0D5DA5D13211}" dt="2024-01-16T05:13:36.331" v="1585" actId="26606"/>
          <ac:spMkLst>
            <pc:docMk/>
            <pc:sldMk cId="1376414931" sldId="296"/>
            <ac:spMk id="29721" creationId="{A4B31EAA-7423-46F7-9B90-4AB2B09C35C4}"/>
          </ac:spMkLst>
        </pc:spChg>
        <pc:picChg chg="del mod ord">
          <ac:chgData name="Sumit Patro" userId="a4b4c898-de12-4eec-afbe-c0ada4c52aef" providerId="ADAL" clId="{F43AAEF6-E699-4E25-8E1C-0D5DA5D13211}" dt="2024-01-16T05:13:32.930" v="1583" actId="478"/>
          <ac:picMkLst>
            <pc:docMk/>
            <pc:sldMk cId="1376414931" sldId="296"/>
            <ac:picMk id="15363" creationId="{223C4226-D611-FD32-0042-8B1E31FB5BE4}"/>
          </ac:picMkLst>
        </pc:picChg>
        <pc:picChg chg="add del">
          <ac:chgData name="Sumit Patro" userId="a4b4c898-de12-4eec-afbe-c0ada4c52aef" providerId="ADAL" clId="{F43AAEF6-E699-4E25-8E1C-0D5DA5D13211}" dt="2024-01-16T05:13:36.331" v="1585" actId="26606"/>
          <ac:picMkLst>
            <pc:docMk/>
            <pc:sldMk cId="1376414931" sldId="296"/>
            <ac:picMk id="15368" creationId="{41B68C77-138E-4BF7-A276-BD0C78A4219F}"/>
          </ac:picMkLst>
        </pc:picChg>
        <pc:picChg chg="add del">
          <ac:chgData name="Sumit Patro" userId="a4b4c898-de12-4eec-afbe-c0ada4c52aef" providerId="ADAL" clId="{F43AAEF6-E699-4E25-8E1C-0D5DA5D13211}" dt="2024-01-16T05:13:36.331" v="1585" actId="26606"/>
          <ac:picMkLst>
            <pc:docMk/>
            <pc:sldMk cId="1376414931" sldId="296"/>
            <ac:picMk id="15370" creationId="{7C268552-D473-46ED-B1B8-422042C4DEF1}"/>
          </ac:picMkLst>
        </pc:picChg>
        <pc:picChg chg="add del">
          <ac:chgData name="Sumit Patro" userId="a4b4c898-de12-4eec-afbe-c0ada4c52aef" providerId="ADAL" clId="{F43AAEF6-E699-4E25-8E1C-0D5DA5D13211}" dt="2024-01-16T05:13:36.331" v="1585" actId="26606"/>
          <ac:picMkLst>
            <pc:docMk/>
            <pc:sldMk cId="1376414931" sldId="296"/>
            <ac:picMk id="15374" creationId="{B9238B3E-24AA-439A-B527-6C5DF6D72145}"/>
          </ac:picMkLst>
        </pc:picChg>
        <pc:picChg chg="add del">
          <ac:chgData name="Sumit Patro" userId="a4b4c898-de12-4eec-afbe-c0ada4c52aef" providerId="ADAL" clId="{F43AAEF6-E699-4E25-8E1C-0D5DA5D13211}" dt="2024-01-16T05:13:36.331" v="1585" actId="26606"/>
          <ac:picMkLst>
            <pc:docMk/>
            <pc:sldMk cId="1376414931" sldId="296"/>
            <ac:picMk id="15376" creationId="{69F01145-BEA3-4CBF-AA21-10077B948CA8}"/>
          </ac:picMkLst>
        </pc:picChg>
        <pc:picChg chg="del">
          <ac:chgData name="Sumit Patro" userId="a4b4c898-de12-4eec-afbe-c0ada4c52aef" providerId="ADAL" clId="{F43AAEF6-E699-4E25-8E1C-0D5DA5D13211}" dt="2024-01-16T05:11:52.091" v="1573"/>
          <ac:picMkLst>
            <pc:docMk/>
            <pc:sldMk cId="1376414931" sldId="296"/>
            <ac:picMk id="15415" creationId="{41B68C77-138E-4BF7-A276-BD0C78A4219F}"/>
          </ac:picMkLst>
        </pc:picChg>
        <pc:picChg chg="del">
          <ac:chgData name="Sumit Patro" userId="a4b4c898-de12-4eec-afbe-c0ada4c52aef" providerId="ADAL" clId="{F43AAEF6-E699-4E25-8E1C-0D5DA5D13211}" dt="2024-01-16T05:11:52.091" v="1573"/>
          <ac:picMkLst>
            <pc:docMk/>
            <pc:sldMk cId="1376414931" sldId="296"/>
            <ac:picMk id="15417" creationId="{7C268552-D473-46ED-B1B8-422042C4DEF1}"/>
          </ac:picMkLst>
        </pc:picChg>
        <pc:picChg chg="del">
          <ac:chgData name="Sumit Patro" userId="a4b4c898-de12-4eec-afbe-c0ada4c52aef" providerId="ADAL" clId="{F43AAEF6-E699-4E25-8E1C-0D5DA5D13211}" dt="2024-01-16T05:11:52.091" v="1573"/>
          <ac:picMkLst>
            <pc:docMk/>
            <pc:sldMk cId="1376414931" sldId="296"/>
            <ac:picMk id="15421" creationId="{B9238B3E-24AA-439A-B527-6C5DF6D72145}"/>
          </ac:picMkLst>
        </pc:picChg>
        <pc:picChg chg="del">
          <ac:chgData name="Sumit Patro" userId="a4b4c898-de12-4eec-afbe-c0ada4c52aef" providerId="ADAL" clId="{F43AAEF6-E699-4E25-8E1C-0D5DA5D13211}" dt="2024-01-16T05:11:52.091" v="1573"/>
          <ac:picMkLst>
            <pc:docMk/>
            <pc:sldMk cId="1376414931" sldId="296"/>
            <ac:picMk id="15423" creationId="{69F01145-BEA3-4CBF-AA21-10077B948CA8}"/>
          </ac:picMkLst>
        </pc:picChg>
        <pc:picChg chg="add mod">
          <ac:chgData name="Sumit Patro" userId="a4b4c898-de12-4eec-afbe-c0ada4c52aef" providerId="ADAL" clId="{F43AAEF6-E699-4E25-8E1C-0D5DA5D13211}" dt="2024-01-16T05:13:36.331" v="1585" actId="26606"/>
          <ac:picMkLst>
            <pc:docMk/>
            <pc:sldMk cId="1376414931" sldId="296"/>
            <ac:picMk id="29698" creationId="{E5900472-3DAA-714F-03AC-E0DF6AFB16ED}"/>
          </ac:picMkLst>
        </pc:picChg>
        <pc:picChg chg="add">
          <ac:chgData name="Sumit Patro" userId="a4b4c898-de12-4eec-afbe-c0ada4c52aef" providerId="ADAL" clId="{F43AAEF6-E699-4E25-8E1C-0D5DA5D13211}" dt="2024-01-16T05:13:36.331" v="1585" actId="26606"/>
          <ac:picMkLst>
            <pc:docMk/>
            <pc:sldMk cId="1376414931" sldId="296"/>
            <ac:picMk id="29703" creationId="{41B68C77-138E-4BF7-A276-BD0C78A4219F}"/>
          </ac:picMkLst>
        </pc:picChg>
        <pc:picChg chg="add">
          <ac:chgData name="Sumit Patro" userId="a4b4c898-de12-4eec-afbe-c0ada4c52aef" providerId="ADAL" clId="{F43AAEF6-E699-4E25-8E1C-0D5DA5D13211}" dt="2024-01-16T05:13:36.331" v="1585" actId="26606"/>
          <ac:picMkLst>
            <pc:docMk/>
            <pc:sldMk cId="1376414931" sldId="296"/>
            <ac:picMk id="29705" creationId="{7C268552-D473-46ED-B1B8-422042C4DEF1}"/>
          </ac:picMkLst>
        </pc:picChg>
        <pc:picChg chg="add">
          <ac:chgData name="Sumit Patro" userId="a4b4c898-de12-4eec-afbe-c0ada4c52aef" providerId="ADAL" clId="{F43AAEF6-E699-4E25-8E1C-0D5DA5D13211}" dt="2024-01-16T05:13:36.331" v="1585" actId="26606"/>
          <ac:picMkLst>
            <pc:docMk/>
            <pc:sldMk cId="1376414931" sldId="296"/>
            <ac:picMk id="29709" creationId="{B9238B3E-24AA-439A-B527-6C5DF6D72145}"/>
          </ac:picMkLst>
        </pc:picChg>
        <pc:picChg chg="add">
          <ac:chgData name="Sumit Patro" userId="a4b4c898-de12-4eec-afbe-c0ada4c52aef" providerId="ADAL" clId="{F43AAEF6-E699-4E25-8E1C-0D5DA5D13211}" dt="2024-01-16T05:13:36.331" v="1585" actId="26606"/>
          <ac:picMkLst>
            <pc:docMk/>
            <pc:sldMk cId="1376414931" sldId="296"/>
            <ac:picMk id="29711" creationId="{69F01145-BEA3-4CBF-AA21-10077B948CA8}"/>
          </ac:picMkLst>
        </pc:picChg>
      </pc:sldChg>
      <pc:sldChg chg="addSp modSp new mod setBg setClrOvrMap">
        <pc:chgData name="Sumit Patro" userId="a4b4c898-de12-4eec-afbe-c0ada4c52aef" providerId="ADAL" clId="{F43AAEF6-E699-4E25-8E1C-0D5DA5D13211}" dt="2024-01-16T05:35:35.877" v="1787" actId="1076"/>
        <pc:sldMkLst>
          <pc:docMk/>
          <pc:sldMk cId="4108713823" sldId="296"/>
        </pc:sldMkLst>
        <pc:spChg chg="add mod">
          <ac:chgData name="Sumit Patro" userId="a4b4c898-de12-4eec-afbe-c0ada4c52aef" providerId="ADAL" clId="{F43AAEF6-E699-4E25-8E1C-0D5DA5D13211}" dt="2024-01-16T05:35:35.877" v="1787" actId="1076"/>
          <ac:spMkLst>
            <pc:docMk/>
            <pc:sldMk cId="4108713823" sldId="296"/>
            <ac:spMk id="2" creationId="{0237C725-5001-AB4B-FA04-AA1397C1F633}"/>
          </ac:spMkLst>
        </pc:spChg>
        <pc:spChg chg="add">
          <ac:chgData name="Sumit Patro" userId="a4b4c898-de12-4eec-afbe-c0ada4c52aef" providerId="ADAL" clId="{F43AAEF6-E699-4E25-8E1C-0D5DA5D13211}" dt="2024-01-16T05:21:50.043" v="1643" actId="26606"/>
          <ac:spMkLst>
            <pc:docMk/>
            <pc:sldMk cId="4108713823" sldId="296"/>
            <ac:spMk id="33803" creationId="{4AC0CD9D-7610-4620-93B4-798CCD9AB581}"/>
          </ac:spMkLst>
        </pc:spChg>
        <pc:spChg chg="add">
          <ac:chgData name="Sumit Patro" userId="a4b4c898-de12-4eec-afbe-c0ada4c52aef" providerId="ADAL" clId="{F43AAEF6-E699-4E25-8E1C-0D5DA5D13211}" dt="2024-01-16T05:21:50.043" v="1643" actId="26606"/>
          <ac:spMkLst>
            <pc:docMk/>
            <pc:sldMk cId="4108713823" sldId="296"/>
            <ac:spMk id="33809" creationId="{DE4D62F9-188E-4530-84C2-24BDEE4BEB82}"/>
          </ac:spMkLst>
        </pc:spChg>
        <pc:spChg chg="add">
          <ac:chgData name="Sumit Patro" userId="a4b4c898-de12-4eec-afbe-c0ada4c52aef" providerId="ADAL" clId="{F43AAEF6-E699-4E25-8E1C-0D5DA5D13211}" dt="2024-01-16T05:21:50.043" v="1643" actId="26606"/>
          <ac:spMkLst>
            <pc:docMk/>
            <pc:sldMk cId="4108713823" sldId="296"/>
            <ac:spMk id="33811" creationId="{5F3FC718-FDE3-4EF7-921E-A5F374EAF824}"/>
          </ac:spMkLst>
        </pc:spChg>
        <pc:spChg chg="add">
          <ac:chgData name="Sumit Patro" userId="a4b4c898-de12-4eec-afbe-c0ada4c52aef" providerId="ADAL" clId="{F43AAEF6-E699-4E25-8E1C-0D5DA5D13211}" dt="2024-01-16T05:21:50.043" v="1643" actId="26606"/>
          <ac:spMkLst>
            <pc:docMk/>
            <pc:sldMk cId="4108713823" sldId="296"/>
            <ac:spMk id="33813" creationId="{FAA0F719-3DC8-4F08-AD8F-5A845658CB9D}"/>
          </ac:spMkLst>
        </pc:spChg>
        <pc:spChg chg="add">
          <ac:chgData name="Sumit Patro" userId="a4b4c898-de12-4eec-afbe-c0ada4c52aef" providerId="ADAL" clId="{F43AAEF6-E699-4E25-8E1C-0D5DA5D13211}" dt="2024-01-16T05:21:50.043" v="1643" actId="26606"/>
          <ac:spMkLst>
            <pc:docMk/>
            <pc:sldMk cId="4108713823" sldId="296"/>
            <ac:spMk id="33815" creationId="{7DCB61BE-FA0F-4EFB-BE0E-268BAD8E30D6}"/>
          </ac:spMkLst>
        </pc:spChg>
        <pc:spChg chg="add">
          <ac:chgData name="Sumit Patro" userId="a4b4c898-de12-4eec-afbe-c0ada4c52aef" providerId="ADAL" clId="{F43AAEF6-E699-4E25-8E1C-0D5DA5D13211}" dt="2024-01-16T05:21:50.043" v="1643" actId="26606"/>
          <ac:spMkLst>
            <pc:docMk/>
            <pc:sldMk cId="4108713823" sldId="296"/>
            <ac:spMk id="33817" creationId="{A4B31EAA-7423-46F7-9B90-4AB2B09C35C4}"/>
          </ac:spMkLst>
        </pc:spChg>
        <pc:picChg chg="add mod ord">
          <ac:chgData name="Sumit Patro" userId="a4b4c898-de12-4eec-afbe-c0ada4c52aef" providerId="ADAL" clId="{F43AAEF6-E699-4E25-8E1C-0D5DA5D13211}" dt="2024-01-16T05:21:50.043" v="1643" actId="26606"/>
          <ac:picMkLst>
            <pc:docMk/>
            <pc:sldMk cId="4108713823" sldId="296"/>
            <ac:picMk id="33794" creationId="{CA880CF3-113A-42FD-5C89-3DCFBBE33612}"/>
          </ac:picMkLst>
        </pc:picChg>
        <pc:picChg chg="add">
          <ac:chgData name="Sumit Patro" userId="a4b4c898-de12-4eec-afbe-c0ada4c52aef" providerId="ADAL" clId="{F43AAEF6-E699-4E25-8E1C-0D5DA5D13211}" dt="2024-01-16T05:21:50.043" v="1643" actId="26606"/>
          <ac:picMkLst>
            <pc:docMk/>
            <pc:sldMk cId="4108713823" sldId="296"/>
            <ac:picMk id="33799" creationId="{41B68C77-138E-4BF7-A276-BD0C78A4219F}"/>
          </ac:picMkLst>
        </pc:picChg>
        <pc:picChg chg="add">
          <ac:chgData name="Sumit Patro" userId="a4b4c898-de12-4eec-afbe-c0ada4c52aef" providerId="ADAL" clId="{F43AAEF6-E699-4E25-8E1C-0D5DA5D13211}" dt="2024-01-16T05:21:50.043" v="1643" actId="26606"/>
          <ac:picMkLst>
            <pc:docMk/>
            <pc:sldMk cId="4108713823" sldId="296"/>
            <ac:picMk id="33801" creationId="{7C268552-D473-46ED-B1B8-422042C4DEF1}"/>
          </ac:picMkLst>
        </pc:picChg>
        <pc:picChg chg="add">
          <ac:chgData name="Sumit Patro" userId="a4b4c898-de12-4eec-afbe-c0ada4c52aef" providerId="ADAL" clId="{F43AAEF6-E699-4E25-8E1C-0D5DA5D13211}" dt="2024-01-16T05:21:50.043" v="1643" actId="26606"/>
          <ac:picMkLst>
            <pc:docMk/>
            <pc:sldMk cId="4108713823" sldId="296"/>
            <ac:picMk id="33805" creationId="{B9238B3E-24AA-439A-B527-6C5DF6D72145}"/>
          </ac:picMkLst>
        </pc:picChg>
        <pc:picChg chg="add">
          <ac:chgData name="Sumit Patro" userId="a4b4c898-de12-4eec-afbe-c0ada4c52aef" providerId="ADAL" clId="{F43AAEF6-E699-4E25-8E1C-0D5DA5D13211}" dt="2024-01-16T05:21:50.043" v="1643" actId="26606"/>
          <ac:picMkLst>
            <pc:docMk/>
            <pc:sldMk cId="4108713823" sldId="296"/>
            <ac:picMk id="33807" creationId="{69F01145-BEA3-4CBF-AA21-10077B948CA8}"/>
          </ac:picMkLst>
        </pc:picChg>
      </pc:sldChg>
      <pc:sldChg chg="addSp delSp modSp add mod setBg setClrOvrMap delDesignElem">
        <pc:chgData name="Sumit Patro" userId="a4b4c898-de12-4eec-afbe-c0ada4c52aef" providerId="ADAL" clId="{F43AAEF6-E699-4E25-8E1C-0D5DA5D13211}" dt="2024-01-16T05:43:41.974" v="1932" actId="1076"/>
        <pc:sldMkLst>
          <pc:docMk/>
          <pc:sldMk cId="406618482" sldId="297"/>
        </pc:sldMkLst>
        <pc:spChg chg="add del">
          <ac:chgData name="Sumit Patro" userId="a4b4c898-de12-4eec-afbe-c0ada4c52aef" providerId="ADAL" clId="{F43AAEF6-E699-4E25-8E1C-0D5DA5D13211}" dt="2024-01-16T05:42:57.808" v="1919"/>
          <ac:spMkLst>
            <pc:docMk/>
            <pc:sldMk cId="406618482" sldId="297"/>
            <ac:spMk id="2" creationId="{BE3BCA14-4C21-BC43-314E-49408F10CCD1}"/>
          </ac:spMkLst>
        </pc:spChg>
        <pc:spChg chg="mod">
          <ac:chgData name="Sumit Patro" userId="a4b4c898-de12-4eec-afbe-c0ada4c52aef" providerId="ADAL" clId="{F43AAEF6-E699-4E25-8E1C-0D5DA5D13211}" dt="2024-01-16T05:43:41.974" v="1932" actId="1076"/>
          <ac:spMkLst>
            <pc:docMk/>
            <pc:sldMk cId="406618482" sldId="297"/>
            <ac:spMk id="3" creationId="{0B1CFCA3-1D61-2CB1-16EF-3FCEEA105E06}"/>
          </ac:spMkLst>
        </pc:spChg>
        <pc:spChg chg="add del">
          <ac:chgData name="Sumit Patro" userId="a4b4c898-de12-4eec-afbe-c0ada4c52aef" providerId="ADAL" clId="{F43AAEF6-E699-4E25-8E1C-0D5DA5D13211}" dt="2024-01-16T05:43:08.173" v="1921" actId="26606"/>
          <ac:spMkLst>
            <pc:docMk/>
            <pc:sldMk cId="406618482" sldId="297"/>
            <ac:spMk id="37894" creationId="{4AC0CD9D-7610-4620-93B4-798CCD9AB581}"/>
          </ac:spMkLst>
        </pc:spChg>
        <pc:spChg chg="del">
          <ac:chgData name="Sumit Patro" userId="a4b4c898-de12-4eec-afbe-c0ada4c52aef" providerId="ADAL" clId="{F43AAEF6-E699-4E25-8E1C-0D5DA5D13211}" dt="2024-01-16T05:42:39.858" v="1915"/>
          <ac:spMkLst>
            <pc:docMk/>
            <pc:sldMk cId="406618482" sldId="297"/>
            <ac:spMk id="37899" creationId="{4AC0CD9D-7610-4620-93B4-798CCD9AB581}"/>
          </ac:spMkLst>
        </pc:spChg>
        <pc:spChg chg="add del">
          <ac:chgData name="Sumit Patro" userId="a4b4c898-de12-4eec-afbe-c0ada4c52aef" providerId="ADAL" clId="{F43AAEF6-E699-4E25-8E1C-0D5DA5D13211}" dt="2024-01-16T05:43:08.173" v="1921" actId="26606"/>
          <ac:spMkLst>
            <pc:docMk/>
            <pc:sldMk cId="406618482" sldId="297"/>
            <ac:spMk id="37900" creationId="{DE4D62F9-188E-4530-84C2-24BDEE4BEB82}"/>
          </ac:spMkLst>
        </pc:spChg>
        <pc:spChg chg="add del">
          <ac:chgData name="Sumit Patro" userId="a4b4c898-de12-4eec-afbe-c0ada4c52aef" providerId="ADAL" clId="{F43AAEF6-E699-4E25-8E1C-0D5DA5D13211}" dt="2024-01-16T05:43:08.173" v="1921" actId="26606"/>
          <ac:spMkLst>
            <pc:docMk/>
            <pc:sldMk cId="406618482" sldId="297"/>
            <ac:spMk id="37902" creationId="{5F3FC718-FDE3-4EF7-921E-A5F374EAF824}"/>
          </ac:spMkLst>
        </pc:spChg>
        <pc:spChg chg="add del">
          <ac:chgData name="Sumit Patro" userId="a4b4c898-de12-4eec-afbe-c0ada4c52aef" providerId="ADAL" clId="{F43AAEF6-E699-4E25-8E1C-0D5DA5D13211}" dt="2024-01-16T05:43:08.173" v="1921" actId="26606"/>
          <ac:spMkLst>
            <pc:docMk/>
            <pc:sldMk cId="406618482" sldId="297"/>
            <ac:spMk id="37904" creationId="{FAA0F719-3DC8-4F08-AD8F-5A845658CB9D}"/>
          </ac:spMkLst>
        </pc:spChg>
        <pc:spChg chg="del">
          <ac:chgData name="Sumit Patro" userId="a4b4c898-de12-4eec-afbe-c0ada4c52aef" providerId="ADAL" clId="{F43AAEF6-E699-4E25-8E1C-0D5DA5D13211}" dt="2024-01-16T05:42:39.858" v="1915"/>
          <ac:spMkLst>
            <pc:docMk/>
            <pc:sldMk cId="406618482" sldId="297"/>
            <ac:spMk id="37905" creationId="{DE4D62F9-188E-4530-84C2-24BDEE4BEB82}"/>
          </ac:spMkLst>
        </pc:spChg>
        <pc:spChg chg="add del">
          <ac:chgData name="Sumit Patro" userId="a4b4c898-de12-4eec-afbe-c0ada4c52aef" providerId="ADAL" clId="{F43AAEF6-E699-4E25-8E1C-0D5DA5D13211}" dt="2024-01-16T05:43:08.173" v="1921" actId="26606"/>
          <ac:spMkLst>
            <pc:docMk/>
            <pc:sldMk cId="406618482" sldId="297"/>
            <ac:spMk id="37906" creationId="{7DCB61BE-FA0F-4EFB-BE0E-268BAD8E30D6}"/>
          </ac:spMkLst>
        </pc:spChg>
        <pc:spChg chg="del">
          <ac:chgData name="Sumit Patro" userId="a4b4c898-de12-4eec-afbe-c0ada4c52aef" providerId="ADAL" clId="{F43AAEF6-E699-4E25-8E1C-0D5DA5D13211}" dt="2024-01-16T05:42:39.858" v="1915"/>
          <ac:spMkLst>
            <pc:docMk/>
            <pc:sldMk cId="406618482" sldId="297"/>
            <ac:spMk id="37907" creationId="{5F3FC718-FDE3-4EF7-921E-A5F374EAF824}"/>
          </ac:spMkLst>
        </pc:spChg>
        <pc:spChg chg="add del">
          <ac:chgData name="Sumit Patro" userId="a4b4c898-de12-4eec-afbe-c0ada4c52aef" providerId="ADAL" clId="{F43AAEF6-E699-4E25-8E1C-0D5DA5D13211}" dt="2024-01-16T05:43:08.173" v="1921" actId="26606"/>
          <ac:spMkLst>
            <pc:docMk/>
            <pc:sldMk cId="406618482" sldId="297"/>
            <ac:spMk id="37908" creationId="{A4B31EAA-7423-46F7-9B90-4AB2B09C35C4}"/>
          </ac:spMkLst>
        </pc:spChg>
        <pc:spChg chg="del">
          <ac:chgData name="Sumit Patro" userId="a4b4c898-de12-4eec-afbe-c0ada4c52aef" providerId="ADAL" clId="{F43AAEF6-E699-4E25-8E1C-0D5DA5D13211}" dt="2024-01-16T05:42:39.858" v="1915"/>
          <ac:spMkLst>
            <pc:docMk/>
            <pc:sldMk cId="406618482" sldId="297"/>
            <ac:spMk id="37909" creationId="{FAA0F719-3DC8-4F08-AD8F-5A845658CB9D}"/>
          </ac:spMkLst>
        </pc:spChg>
        <pc:spChg chg="del">
          <ac:chgData name="Sumit Patro" userId="a4b4c898-de12-4eec-afbe-c0ada4c52aef" providerId="ADAL" clId="{F43AAEF6-E699-4E25-8E1C-0D5DA5D13211}" dt="2024-01-16T05:42:39.858" v="1915"/>
          <ac:spMkLst>
            <pc:docMk/>
            <pc:sldMk cId="406618482" sldId="297"/>
            <ac:spMk id="37911" creationId="{7DCB61BE-FA0F-4EFB-BE0E-268BAD8E30D6}"/>
          </ac:spMkLst>
        </pc:spChg>
        <pc:spChg chg="del">
          <ac:chgData name="Sumit Patro" userId="a4b4c898-de12-4eec-afbe-c0ada4c52aef" providerId="ADAL" clId="{F43AAEF6-E699-4E25-8E1C-0D5DA5D13211}" dt="2024-01-16T05:42:39.858" v="1915"/>
          <ac:spMkLst>
            <pc:docMk/>
            <pc:sldMk cId="406618482" sldId="297"/>
            <ac:spMk id="37913" creationId="{A4B31EAA-7423-46F7-9B90-4AB2B09C35C4}"/>
          </ac:spMkLst>
        </pc:spChg>
        <pc:spChg chg="add">
          <ac:chgData name="Sumit Patro" userId="a4b4c898-de12-4eec-afbe-c0ada4c52aef" providerId="ADAL" clId="{F43AAEF6-E699-4E25-8E1C-0D5DA5D13211}" dt="2024-01-16T05:43:08.173" v="1921" actId="26606"/>
          <ac:spMkLst>
            <pc:docMk/>
            <pc:sldMk cId="406618482" sldId="297"/>
            <ac:spMk id="39948" creationId="{4AC0CD9D-7610-4620-93B4-798CCD9AB581}"/>
          </ac:spMkLst>
        </pc:spChg>
        <pc:spChg chg="add">
          <ac:chgData name="Sumit Patro" userId="a4b4c898-de12-4eec-afbe-c0ada4c52aef" providerId="ADAL" clId="{F43AAEF6-E699-4E25-8E1C-0D5DA5D13211}" dt="2024-01-16T05:43:08.173" v="1921" actId="26606"/>
          <ac:spMkLst>
            <pc:docMk/>
            <pc:sldMk cId="406618482" sldId="297"/>
            <ac:spMk id="39954" creationId="{DE4D62F9-188E-4530-84C2-24BDEE4BEB82}"/>
          </ac:spMkLst>
        </pc:spChg>
        <pc:spChg chg="add">
          <ac:chgData name="Sumit Patro" userId="a4b4c898-de12-4eec-afbe-c0ada4c52aef" providerId="ADAL" clId="{F43AAEF6-E699-4E25-8E1C-0D5DA5D13211}" dt="2024-01-16T05:43:08.173" v="1921" actId="26606"/>
          <ac:spMkLst>
            <pc:docMk/>
            <pc:sldMk cId="406618482" sldId="297"/>
            <ac:spMk id="39956" creationId="{5F3FC718-FDE3-4EF7-921E-A5F374EAF824}"/>
          </ac:spMkLst>
        </pc:spChg>
        <pc:spChg chg="add">
          <ac:chgData name="Sumit Patro" userId="a4b4c898-de12-4eec-afbe-c0ada4c52aef" providerId="ADAL" clId="{F43AAEF6-E699-4E25-8E1C-0D5DA5D13211}" dt="2024-01-16T05:43:08.173" v="1921" actId="26606"/>
          <ac:spMkLst>
            <pc:docMk/>
            <pc:sldMk cId="406618482" sldId="297"/>
            <ac:spMk id="39958" creationId="{FAA0F719-3DC8-4F08-AD8F-5A845658CB9D}"/>
          </ac:spMkLst>
        </pc:spChg>
        <pc:spChg chg="add">
          <ac:chgData name="Sumit Patro" userId="a4b4c898-de12-4eec-afbe-c0ada4c52aef" providerId="ADAL" clId="{F43AAEF6-E699-4E25-8E1C-0D5DA5D13211}" dt="2024-01-16T05:43:08.173" v="1921" actId="26606"/>
          <ac:spMkLst>
            <pc:docMk/>
            <pc:sldMk cId="406618482" sldId="297"/>
            <ac:spMk id="39960" creationId="{7DCB61BE-FA0F-4EFB-BE0E-268BAD8E30D6}"/>
          </ac:spMkLst>
        </pc:spChg>
        <pc:spChg chg="add">
          <ac:chgData name="Sumit Patro" userId="a4b4c898-de12-4eec-afbe-c0ada4c52aef" providerId="ADAL" clId="{F43AAEF6-E699-4E25-8E1C-0D5DA5D13211}" dt="2024-01-16T05:43:08.173" v="1921" actId="26606"/>
          <ac:spMkLst>
            <pc:docMk/>
            <pc:sldMk cId="406618482" sldId="297"/>
            <ac:spMk id="39962" creationId="{A4B31EAA-7423-46F7-9B90-4AB2B09C35C4}"/>
          </ac:spMkLst>
        </pc:spChg>
        <pc:picChg chg="del">
          <ac:chgData name="Sumit Patro" userId="a4b4c898-de12-4eec-afbe-c0ada4c52aef" providerId="ADAL" clId="{F43AAEF6-E699-4E25-8E1C-0D5DA5D13211}" dt="2024-01-16T05:42:48.756" v="1917" actId="478"/>
          <ac:picMkLst>
            <pc:docMk/>
            <pc:sldMk cId="406618482" sldId="297"/>
            <ac:picMk id="37890" creationId="{97268D61-6791-2413-EA6F-A1CBD1FD0658}"/>
          </ac:picMkLst>
        </pc:picChg>
        <pc:picChg chg="add del">
          <ac:chgData name="Sumit Patro" userId="a4b4c898-de12-4eec-afbe-c0ada4c52aef" providerId="ADAL" clId="{F43AAEF6-E699-4E25-8E1C-0D5DA5D13211}" dt="2024-01-16T05:43:08.173" v="1921" actId="26606"/>
          <ac:picMkLst>
            <pc:docMk/>
            <pc:sldMk cId="406618482" sldId="297"/>
            <ac:picMk id="37892" creationId="{41B68C77-138E-4BF7-A276-BD0C78A4219F}"/>
          </ac:picMkLst>
        </pc:picChg>
        <pc:picChg chg="add del">
          <ac:chgData name="Sumit Patro" userId="a4b4c898-de12-4eec-afbe-c0ada4c52aef" providerId="ADAL" clId="{F43AAEF6-E699-4E25-8E1C-0D5DA5D13211}" dt="2024-01-16T05:43:08.173" v="1921" actId="26606"/>
          <ac:picMkLst>
            <pc:docMk/>
            <pc:sldMk cId="406618482" sldId="297"/>
            <ac:picMk id="37893" creationId="{7C268552-D473-46ED-B1B8-422042C4DEF1}"/>
          </ac:picMkLst>
        </pc:picChg>
        <pc:picChg chg="del">
          <ac:chgData name="Sumit Patro" userId="a4b4c898-de12-4eec-afbe-c0ada4c52aef" providerId="ADAL" clId="{F43AAEF6-E699-4E25-8E1C-0D5DA5D13211}" dt="2024-01-16T05:42:39.858" v="1915"/>
          <ac:picMkLst>
            <pc:docMk/>
            <pc:sldMk cId="406618482" sldId="297"/>
            <ac:picMk id="37895" creationId="{41B68C77-138E-4BF7-A276-BD0C78A4219F}"/>
          </ac:picMkLst>
        </pc:picChg>
        <pc:picChg chg="add del">
          <ac:chgData name="Sumit Patro" userId="a4b4c898-de12-4eec-afbe-c0ada4c52aef" providerId="ADAL" clId="{F43AAEF6-E699-4E25-8E1C-0D5DA5D13211}" dt="2024-01-16T05:43:08.173" v="1921" actId="26606"/>
          <ac:picMkLst>
            <pc:docMk/>
            <pc:sldMk cId="406618482" sldId="297"/>
            <ac:picMk id="37896" creationId="{B9238B3E-24AA-439A-B527-6C5DF6D72145}"/>
          </ac:picMkLst>
        </pc:picChg>
        <pc:picChg chg="del">
          <ac:chgData name="Sumit Patro" userId="a4b4c898-de12-4eec-afbe-c0ada4c52aef" providerId="ADAL" clId="{F43AAEF6-E699-4E25-8E1C-0D5DA5D13211}" dt="2024-01-16T05:42:39.858" v="1915"/>
          <ac:picMkLst>
            <pc:docMk/>
            <pc:sldMk cId="406618482" sldId="297"/>
            <ac:picMk id="37897" creationId="{7C268552-D473-46ED-B1B8-422042C4DEF1}"/>
          </ac:picMkLst>
        </pc:picChg>
        <pc:picChg chg="add del">
          <ac:chgData name="Sumit Patro" userId="a4b4c898-de12-4eec-afbe-c0ada4c52aef" providerId="ADAL" clId="{F43AAEF6-E699-4E25-8E1C-0D5DA5D13211}" dt="2024-01-16T05:43:08.173" v="1921" actId="26606"/>
          <ac:picMkLst>
            <pc:docMk/>
            <pc:sldMk cId="406618482" sldId="297"/>
            <ac:picMk id="37898" creationId="{69F01145-BEA3-4CBF-AA21-10077B948CA8}"/>
          </ac:picMkLst>
        </pc:picChg>
        <pc:picChg chg="del">
          <ac:chgData name="Sumit Patro" userId="a4b4c898-de12-4eec-afbe-c0ada4c52aef" providerId="ADAL" clId="{F43AAEF6-E699-4E25-8E1C-0D5DA5D13211}" dt="2024-01-16T05:42:39.858" v="1915"/>
          <ac:picMkLst>
            <pc:docMk/>
            <pc:sldMk cId="406618482" sldId="297"/>
            <ac:picMk id="37901" creationId="{B9238B3E-24AA-439A-B527-6C5DF6D72145}"/>
          </ac:picMkLst>
        </pc:picChg>
        <pc:picChg chg="del">
          <ac:chgData name="Sumit Patro" userId="a4b4c898-de12-4eec-afbe-c0ada4c52aef" providerId="ADAL" clId="{F43AAEF6-E699-4E25-8E1C-0D5DA5D13211}" dt="2024-01-16T05:42:39.858" v="1915"/>
          <ac:picMkLst>
            <pc:docMk/>
            <pc:sldMk cId="406618482" sldId="297"/>
            <ac:picMk id="37903" creationId="{69F01145-BEA3-4CBF-AA21-10077B948CA8}"/>
          </ac:picMkLst>
        </pc:picChg>
        <pc:picChg chg="add mod">
          <ac:chgData name="Sumit Patro" userId="a4b4c898-de12-4eec-afbe-c0ada4c52aef" providerId="ADAL" clId="{F43AAEF6-E699-4E25-8E1C-0D5DA5D13211}" dt="2024-01-16T05:43:19.217" v="1923" actId="27614"/>
          <ac:picMkLst>
            <pc:docMk/>
            <pc:sldMk cId="406618482" sldId="297"/>
            <ac:picMk id="39939" creationId="{2C3E33F4-FB5F-E8CC-37D1-EBC82F578BF4}"/>
          </ac:picMkLst>
        </pc:picChg>
        <pc:picChg chg="add">
          <ac:chgData name="Sumit Patro" userId="a4b4c898-de12-4eec-afbe-c0ada4c52aef" providerId="ADAL" clId="{F43AAEF6-E699-4E25-8E1C-0D5DA5D13211}" dt="2024-01-16T05:43:08.173" v="1921" actId="26606"/>
          <ac:picMkLst>
            <pc:docMk/>
            <pc:sldMk cId="406618482" sldId="297"/>
            <ac:picMk id="39944" creationId="{41B68C77-138E-4BF7-A276-BD0C78A4219F}"/>
          </ac:picMkLst>
        </pc:picChg>
        <pc:picChg chg="add">
          <ac:chgData name="Sumit Patro" userId="a4b4c898-de12-4eec-afbe-c0ada4c52aef" providerId="ADAL" clId="{F43AAEF6-E699-4E25-8E1C-0D5DA5D13211}" dt="2024-01-16T05:43:08.173" v="1921" actId="26606"/>
          <ac:picMkLst>
            <pc:docMk/>
            <pc:sldMk cId="406618482" sldId="297"/>
            <ac:picMk id="39946" creationId="{7C268552-D473-46ED-B1B8-422042C4DEF1}"/>
          </ac:picMkLst>
        </pc:picChg>
        <pc:picChg chg="add">
          <ac:chgData name="Sumit Patro" userId="a4b4c898-de12-4eec-afbe-c0ada4c52aef" providerId="ADAL" clId="{F43AAEF6-E699-4E25-8E1C-0D5DA5D13211}" dt="2024-01-16T05:43:08.173" v="1921" actId="26606"/>
          <ac:picMkLst>
            <pc:docMk/>
            <pc:sldMk cId="406618482" sldId="297"/>
            <ac:picMk id="39950" creationId="{B9238B3E-24AA-439A-B527-6C5DF6D72145}"/>
          </ac:picMkLst>
        </pc:picChg>
        <pc:picChg chg="add">
          <ac:chgData name="Sumit Patro" userId="a4b4c898-de12-4eec-afbe-c0ada4c52aef" providerId="ADAL" clId="{F43AAEF6-E699-4E25-8E1C-0D5DA5D13211}" dt="2024-01-16T05:43:08.173" v="1921" actId="26606"/>
          <ac:picMkLst>
            <pc:docMk/>
            <pc:sldMk cId="406618482" sldId="297"/>
            <ac:picMk id="39952" creationId="{69F01145-BEA3-4CBF-AA21-10077B948CA8}"/>
          </ac:picMkLst>
        </pc:picChg>
      </pc:sldChg>
      <pc:sldChg chg="addSp delSp modSp add mod setBg setClrOvrMap delDesignElem">
        <pc:chgData name="Sumit Patro" userId="a4b4c898-de12-4eec-afbe-c0ada4c52aef" providerId="ADAL" clId="{F43AAEF6-E699-4E25-8E1C-0D5DA5D13211}" dt="2024-01-16T05:44:53.718" v="1956" actId="6549"/>
        <pc:sldMkLst>
          <pc:docMk/>
          <pc:sldMk cId="1584273477" sldId="298"/>
        </pc:sldMkLst>
        <pc:spChg chg="mod">
          <ac:chgData name="Sumit Patro" userId="a4b4c898-de12-4eec-afbe-c0ada4c52aef" providerId="ADAL" clId="{F43AAEF6-E699-4E25-8E1C-0D5DA5D13211}" dt="2024-01-16T05:44:53.718" v="1956" actId="6549"/>
          <ac:spMkLst>
            <pc:docMk/>
            <pc:sldMk cId="1584273477" sldId="298"/>
            <ac:spMk id="3" creationId="{0B1CFCA3-1D61-2CB1-16EF-3FCEEA105E06}"/>
          </ac:spMkLst>
        </pc:spChg>
        <pc:spChg chg="add del">
          <ac:chgData name="Sumit Patro" userId="a4b4c898-de12-4eec-afbe-c0ada4c52aef" providerId="ADAL" clId="{F43AAEF6-E699-4E25-8E1C-0D5DA5D13211}" dt="2024-01-16T05:44:02.122" v="1939" actId="26606"/>
          <ac:spMkLst>
            <pc:docMk/>
            <pc:sldMk cId="1584273477" sldId="298"/>
            <ac:spMk id="39943" creationId="{4AC0CD9D-7610-4620-93B4-798CCD9AB581}"/>
          </ac:spMkLst>
        </pc:spChg>
        <pc:spChg chg="del">
          <ac:chgData name="Sumit Patro" userId="a4b4c898-de12-4eec-afbe-c0ada4c52aef" providerId="ADAL" clId="{F43AAEF6-E699-4E25-8E1C-0D5DA5D13211}" dt="2024-01-16T05:43:46.616" v="1935"/>
          <ac:spMkLst>
            <pc:docMk/>
            <pc:sldMk cId="1584273477" sldId="298"/>
            <ac:spMk id="39948" creationId="{4AC0CD9D-7610-4620-93B4-798CCD9AB581}"/>
          </ac:spMkLst>
        </pc:spChg>
        <pc:spChg chg="add del">
          <ac:chgData name="Sumit Patro" userId="a4b4c898-de12-4eec-afbe-c0ada4c52aef" providerId="ADAL" clId="{F43AAEF6-E699-4E25-8E1C-0D5DA5D13211}" dt="2024-01-16T05:44:02.122" v="1939" actId="26606"/>
          <ac:spMkLst>
            <pc:docMk/>
            <pc:sldMk cId="1584273477" sldId="298"/>
            <ac:spMk id="39949" creationId="{DE4D62F9-188E-4530-84C2-24BDEE4BEB82}"/>
          </ac:spMkLst>
        </pc:spChg>
        <pc:spChg chg="add del">
          <ac:chgData name="Sumit Patro" userId="a4b4c898-de12-4eec-afbe-c0ada4c52aef" providerId="ADAL" clId="{F43AAEF6-E699-4E25-8E1C-0D5DA5D13211}" dt="2024-01-16T05:44:02.122" v="1939" actId="26606"/>
          <ac:spMkLst>
            <pc:docMk/>
            <pc:sldMk cId="1584273477" sldId="298"/>
            <ac:spMk id="39951" creationId="{5F3FC718-FDE3-4EF7-921E-A5F374EAF824}"/>
          </ac:spMkLst>
        </pc:spChg>
        <pc:spChg chg="add del">
          <ac:chgData name="Sumit Patro" userId="a4b4c898-de12-4eec-afbe-c0ada4c52aef" providerId="ADAL" clId="{F43AAEF6-E699-4E25-8E1C-0D5DA5D13211}" dt="2024-01-16T05:44:02.122" v="1939" actId="26606"/>
          <ac:spMkLst>
            <pc:docMk/>
            <pc:sldMk cId="1584273477" sldId="298"/>
            <ac:spMk id="39953" creationId="{FAA0F719-3DC8-4F08-AD8F-5A845658CB9D}"/>
          </ac:spMkLst>
        </pc:spChg>
        <pc:spChg chg="del">
          <ac:chgData name="Sumit Patro" userId="a4b4c898-de12-4eec-afbe-c0ada4c52aef" providerId="ADAL" clId="{F43AAEF6-E699-4E25-8E1C-0D5DA5D13211}" dt="2024-01-16T05:43:46.616" v="1935"/>
          <ac:spMkLst>
            <pc:docMk/>
            <pc:sldMk cId="1584273477" sldId="298"/>
            <ac:spMk id="39954" creationId="{DE4D62F9-188E-4530-84C2-24BDEE4BEB82}"/>
          </ac:spMkLst>
        </pc:spChg>
        <pc:spChg chg="add del">
          <ac:chgData name="Sumit Patro" userId="a4b4c898-de12-4eec-afbe-c0ada4c52aef" providerId="ADAL" clId="{F43AAEF6-E699-4E25-8E1C-0D5DA5D13211}" dt="2024-01-16T05:44:02.122" v="1939" actId="26606"/>
          <ac:spMkLst>
            <pc:docMk/>
            <pc:sldMk cId="1584273477" sldId="298"/>
            <ac:spMk id="39955" creationId="{7DCB61BE-FA0F-4EFB-BE0E-268BAD8E30D6}"/>
          </ac:spMkLst>
        </pc:spChg>
        <pc:spChg chg="del">
          <ac:chgData name="Sumit Patro" userId="a4b4c898-de12-4eec-afbe-c0ada4c52aef" providerId="ADAL" clId="{F43AAEF6-E699-4E25-8E1C-0D5DA5D13211}" dt="2024-01-16T05:43:46.616" v="1935"/>
          <ac:spMkLst>
            <pc:docMk/>
            <pc:sldMk cId="1584273477" sldId="298"/>
            <ac:spMk id="39956" creationId="{5F3FC718-FDE3-4EF7-921E-A5F374EAF824}"/>
          </ac:spMkLst>
        </pc:spChg>
        <pc:spChg chg="add del">
          <ac:chgData name="Sumit Patro" userId="a4b4c898-de12-4eec-afbe-c0ada4c52aef" providerId="ADAL" clId="{F43AAEF6-E699-4E25-8E1C-0D5DA5D13211}" dt="2024-01-16T05:44:02.122" v="1939" actId="26606"/>
          <ac:spMkLst>
            <pc:docMk/>
            <pc:sldMk cId="1584273477" sldId="298"/>
            <ac:spMk id="39957" creationId="{A4B31EAA-7423-46F7-9B90-4AB2B09C35C4}"/>
          </ac:spMkLst>
        </pc:spChg>
        <pc:spChg chg="del">
          <ac:chgData name="Sumit Patro" userId="a4b4c898-de12-4eec-afbe-c0ada4c52aef" providerId="ADAL" clId="{F43AAEF6-E699-4E25-8E1C-0D5DA5D13211}" dt="2024-01-16T05:43:46.616" v="1935"/>
          <ac:spMkLst>
            <pc:docMk/>
            <pc:sldMk cId="1584273477" sldId="298"/>
            <ac:spMk id="39958" creationId="{FAA0F719-3DC8-4F08-AD8F-5A845658CB9D}"/>
          </ac:spMkLst>
        </pc:spChg>
        <pc:spChg chg="del">
          <ac:chgData name="Sumit Patro" userId="a4b4c898-de12-4eec-afbe-c0ada4c52aef" providerId="ADAL" clId="{F43AAEF6-E699-4E25-8E1C-0D5DA5D13211}" dt="2024-01-16T05:43:46.616" v="1935"/>
          <ac:spMkLst>
            <pc:docMk/>
            <pc:sldMk cId="1584273477" sldId="298"/>
            <ac:spMk id="39960" creationId="{7DCB61BE-FA0F-4EFB-BE0E-268BAD8E30D6}"/>
          </ac:spMkLst>
        </pc:spChg>
        <pc:spChg chg="del">
          <ac:chgData name="Sumit Patro" userId="a4b4c898-de12-4eec-afbe-c0ada4c52aef" providerId="ADAL" clId="{F43AAEF6-E699-4E25-8E1C-0D5DA5D13211}" dt="2024-01-16T05:43:46.616" v="1935"/>
          <ac:spMkLst>
            <pc:docMk/>
            <pc:sldMk cId="1584273477" sldId="298"/>
            <ac:spMk id="39962" creationId="{A4B31EAA-7423-46F7-9B90-4AB2B09C35C4}"/>
          </ac:spMkLst>
        </pc:spChg>
        <pc:spChg chg="add">
          <ac:chgData name="Sumit Patro" userId="a4b4c898-de12-4eec-afbe-c0ada4c52aef" providerId="ADAL" clId="{F43AAEF6-E699-4E25-8E1C-0D5DA5D13211}" dt="2024-01-16T05:44:02.122" v="1939" actId="26606"/>
          <ac:spMkLst>
            <pc:docMk/>
            <pc:sldMk cId="1584273477" sldId="298"/>
            <ac:spMk id="40971" creationId="{4AC0CD9D-7610-4620-93B4-798CCD9AB581}"/>
          </ac:spMkLst>
        </pc:spChg>
        <pc:spChg chg="add">
          <ac:chgData name="Sumit Patro" userId="a4b4c898-de12-4eec-afbe-c0ada4c52aef" providerId="ADAL" clId="{F43AAEF6-E699-4E25-8E1C-0D5DA5D13211}" dt="2024-01-16T05:44:02.122" v="1939" actId="26606"/>
          <ac:spMkLst>
            <pc:docMk/>
            <pc:sldMk cId="1584273477" sldId="298"/>
            <ac:spMk id="40977" creationId="{DE4D62F9-188E-4530-84C2-24BDEE4BEB82}"/>
          </ac:spMkLst>
        </pc:spChg>
        <pc:spChg chg="add">
          <ac:chgData name="Sumit Patro" userId="a4b4c898-de12-4eec-afbe-c0ada4c52aef" providerId="ADAL" clId="{F43AAEF6-E699-4E25-8E1C-0D5DA5D13211}" dt="2024-01-16T05:44:02.122" v="1939" actId="26606"/>
          <ac:spMkLst>
            <pc:docMk/>
            <pc:sldMk cId="1584273477" sldId="298"/>
            <ac:spMk id="40979" creationId="{5F3FC718-FDE3-4EF7-921E-A5F374EAF824}"/>
          </ac:spMkLst>
        </pc:spChg>
        <pc:spChg chg="add">
          <ac:chgData name="Sumit Patro" userId="a4b4c898-de12-4eec-afbe-c0ada4c52aef" providerId="ADAL" clId="{F43AAEF6-E699-4E25-8E1C-0D5DA5D13211}" dt="2024-01-16T05:44:02.122" v="1939" actId="26606"/>
          <ac:spMkLst>
            <pc:docMk/>
            <pc:sldMk cId="1584273477" sldId="298"/>
            <ac:spMk id="40981" creationId="{FAA0F719-3DC8-4F08-AD8F-5A845658CB9D}"/>
          </ac:spMkLst>
        </pc:spChg>
        <pc:spChg chg="add">
          <ac:chgData name="Sumit Patro" userId="a4b4c898-de12-4eec-afbe-c0ada4c52aef" providerId="ADAL" clId="{F43AAEF6-E699-4E25-8E1C-0D5DA5D13211}" dt="2024-01-16T05:44:02.122" v="1939" actId="26606"/>
          <ac:spMkLst>
            <pc:docMk/>
            <pc:sldMk cId="1584273477" sldId="298"/>
            <ac:spMk id="40983" creationId="{7DCB61BE-FA0F-4EFB-BE0E-268BAD8E30D6}"/>
          </ac:spMkLst>
        </pc:spChg>
        <pc:spChg chg="add">
          <ac:chgData name="Sumit Patro" userId="a4b4c898-de12-4eec-afbe-c0ada4c52aef" providerId="ADAL" clId="{F43AAEF6-E699-4E25-8E1C-0D5DA5D13211}" dt="2024-01-16T05:44:02.122" v="1939" actId="26606"/>
          <ac:spMkLst>
            <pc:docMk/>
            <pc:sldMk cId="1584273477" sldId="298"/>
            <ac:spMk id="40985" creationId="{A4B31EAA-7423-46F7-9B90-4AB2B09C35C4}"/>
          </ac:spMkLst>
        </pc:spChg>
        <pc:picChg chg="del">
          <ac:chgData name="Sumit Patro" userId="a4b4c898-de12-4eec-afbe-c0ada4c52aef" providerId="ADAL" clId="{F43AAEF6-E699-4E25-8E1C-0D5DA5D13211}" dt="2024-01-16T05:43:59.857" v="1937" actId="478"/>
          <ac:picMkLst>
            <pc:docMk/>
            <pc:sldMk cId="1584273477" sldId="298"/>
            <ac:picMk id="39939" creationId="{2C3E33F4-FB5F-E8CC-37D1-EBC82F578BF4}"/>
          </ac:picMkLst>
        </pc:picChg>
        <pc:picChg chg="add del">
          <ac:chgData name="Sumit Patro" userId="a4b4c898-de12-4eec-afbe-c0ada4c52aef" providerId="ADAL" clId="{F43AAEF6-E699-4E25-8E1C-0D5DA5D13211}" dt="2024-01-16T05:44:02.122" v="1939" actId="26606"/>
          <ac:picMkLst>
            <pc:docMk/>
            <pc:sldMk cId="1584273477" sldId="298"/>
            <ac:picMk id="39941" creationId="{41B68C77-138E-4BF7-A276-BD0C78A4219F}"/>
          </ac:picMkLst>
        </pc:picChg>
        <pc:picChg chg="add del">
          <ac:chgData name="Sumit Patro" userId="a4b4c898-de12-4eec-afbe-c0ada4c52aef" providerId="ADAL" clId="{F43AAEF6-E699-4E25-8E1C-0D5DA5D13211}" dt="2024-01-16T05:44:02.122" v="1939" actId="26606"/>
          <ac:picMkLst>
            <pc:docMk/>
            <pc:sldMk cId="1584273477" sldId="298"/>
            <ac:picMk id="39942" creationId="{7C268552-D473-46ED-B1B8-422042C4DEF1}"/>
          </ac:picMkLst>
        </pc:picChg>
        <pc:picChg chg="del">
          <ac:chgData name="Sumit Patro" userId="a4b4c898-de12-4eec-afbe-c0ada4c52aef" providerId="ADAL" clId="{F43AAEF6-E699-4E25-8E1C-0D5DA5D13211}" dt="2024-01-16T05:43:46.616" v="1935"/>
          <ac:picMkLst>
            <pc:docMk/>
            <pc:sldMk cId="1584273477" sldId="298"/>
            <ac:picMk id="39944" creationId="{41B68C77-138E-4BF7-A276-BD0C78A4219F}"/>
          </ac:picMkLst>
        </pc:picChg>
        <pc:picChg chg="add del">
          <ac:chgData name="Sumit Patro" userId="a4b4c898-de12-4eec-afbe-c0ada4c52aef" providerId="ADAL" clId="{F43AAEF6-E699-4E25-8E1C-0D5DA5D13211}" dt="2024-01-16T05:44:02.122" v="1939" actId="26606"/>
          <ac:picMkLst>
            <pc:docMk/>
            <pc:sldMk cId="1584273477" sldId="298"/>
            <ac:picMk id="39945" creationId="{B9238B3E-24AA-439A-B527-6C5DF6D72145}"/>
          </ac:picMkLst>
        </pc:picChg>
        <pc:picChg chg="del">
          <ac:chgData name="Sumit Patro" userId="a4b4c898-de12-4eec-afbe-c0ada4c52aef" providerId="ADAL" clId="{F43AAEF6-E699-4E25-8E1C-0D5DA5D13211}" dt="2024-01-16T05:43:46.616" v="1935"/>
          <ac:picMkLst>
            <pc:docMk/>
            <pc:sldMk cId="1584273477" sldId="298"/>
            <ac:picMk id="39946" creationId="{7C268552-D473-46ED-B1B8-422042C4DEF1}"/>
          </ac:picMkLst>
        </pc:picChg>
        <pc:picChg chg="add del">
          <ac:chgData name="Sumit Patro" userId="a4b4c898-de12-4eec-afbe-c0ada4c52aef" providerId="ADAL" clId="{F43AAEF6-E699-4E25-8E1C-0D5DA5D13211}" dt="2024-01-16T05:44:02.122" v="1939" actId="26606"/>
          <ac:picMkLst>
            <pc:docMk/>
            <pc:sldMk cId="1584273477" sldId="298"/>
            <ac:picMk id="39947" creationId="{69F01145-BEA3-4CBF-AA21-10077B948CA8}"/>
          </ac:picMkLst>
        </pc:picChg>
        <pc:picChg chg="del">
          <ac:chgData name="Sumit Patro" userId="a4b4c898-de12-4eec-afbe-c0ada4c52aef" providerId="ADAL" clId="{F43AAEF6-E699-4E25-8E1C-0D5DA5D13211}" dt="2024-01-16T05:43:46.616" v="1935"/>
          <ac:picMkLst>
            <pc:docMk/>
            <pc:sldMk cId="1584273477" sldId="298"/>
            <ac:picMk id="39950" creationId="{B9238B3E-24AA-439A-B527-6C5DF6D72145}"/>
          </ac:picMkLst>
        </pc:picChg>
        <pc:picChg chg="del">
          <ac:chgData name="Sumit Patro" userId="a4b4c898-de12-4eec-afbe-c0ada4c52aef" providerId="ADAL" clId="{F43AAEF6-E699-4E25-8E1C-0D5DA5D13211}" dt="2024-01-16T05:43:46.616" v="1935"/>
          <ac:picMkLst>
            <pc:docMk/>
            <pc:sldMk cId="1584273477" sldId="298"/>
            <ac:picMk id="39952" creationId="{69F01145-BEA3-4CBF-AA21-10077B948CA8}"/>
          </ac:picMkLst>
        </pc:picChg>
        <pc:picChg chg="add mod">
          <ac:chgData name="Sumit Patro" userId="a4b4c898-de12-4eec-afbe-c0ada4c52aef" providerId="ADAL" clId="{F43AAEF6-E699-4E25-8E1C-0D5DA5D13211}" dt="2024-01-16T05:44:13.465" v="1941" actId="27614"/>
          <ac:picMkLst>
            <pc:docMk/>
            <pc:sldMk cId="1584273477" sldId="298"/>
            <ac:picMk id="40962" creationId="{7D9E9F3C-9A9F-27CD-92C4-26C44CD41BF7}"/>
          </ac:picMkLst>
        </pc:picChg>
        <pc:picChg chg="add">
          <ac:chgData name="Sumit Patro" userId="a4b4c898-de12-4eec-afbe-c0ada4c52aef" providerId="ADAL" clId="{F43AAEF6-E699-4E25-8E1C-0D5DA5D13211}" dt="2024-01-16T05:44:02.122" v="1939" actId="26606"/>
          <ac:picMkLst>
            <pc:docMk/>
            <pc:sldMk cId="1584273477" sldId="298"/>
            <ac:picMk id="40967" creationId="{41B68C77-138E-4BF7-A276-BD0C78A4219F}"/>
          </ac:picMkLst>
        </pc:picChg>
        <pc:picChg chg="add">
          <ac:chgData name="Sumit Patro" userId="a4b4c898-de12-4eec-afbe-c0ada4c52aef" providerId="ADAL" clId="{F43AAEF6-E699-4E25-8E1C-0D5DA5D13211}" dt="2024-01-16T05:44:02.122" v="1939" actId="26606"/>
          <ac:picMkLst>
            <pc:docMk/>
            <pc:sldMk cId="1584273477" sldId="298"/>
            <ac:picMk id="40969" creationId="{7C268552-D473-46ED-B1B8-422042C4DEF1}"/>
          </ac:picMkLst>
        </pc:picChg>
        <pc:picChg chg="add">
          <ac:chgData name="Sumit Patro" userId="a4b4c898-de12-4eec-afbe-c0ada4c52aef" providerId="ADAL" clId="{F43AAEF6-E699-4E25-8E1C-0D5DA5D13211}" dt="2024-01-16T05:44:02.122" v="1939" actId="26606"/>
          <ac:picMkLst>
            <pc:docMk/>
            <pc:sldMk cId="1584273477" sldId="298"/>
            <ac:picMk id="40973" creationId="{B9238B3E-24AA-439A-B527-6C5DF6D72145}"/>
          </ac:picMkLst>
        </pc:picChg>
        <pc:picChg chg="add">
          <ac:chgData name="Sumit Patro" userId="a4b4c898-de12-4eec-afbe-c0ada4c52aef" providerId="ADAL" clId="{F43AAEF6-E699-4E25-8E1C-0D5DA5D13211}" dt="2024-01-16T05:44:02.122" v="1939" actId="26606"/>
          <ac:picMkLst>
            <pc:docMk/>
            <pc:sldMk cId="1584273477" sldId="298"/>
            <ac:picMk id="40975" creationId="{69F01145-BEA3-4CBF-AA21-10077B948CA8}"/>
          </ac:picMkLst>
        </pc:picChg>
      </pc:sldChg>
      <pc:sldChg chg="addSp delSp modSp add mod setBg setClrOvrMap delDesignElem">
        <pc:chgData name="Sumit Patro" userId="a4b4c898-de12-4eec-afbe-c0ada4c52aef" providerId="ADAL" clId="{F43AAEF6-E699-4E25-8E1C-0D5DA5D13211}" dt="2024-01-16T05:46:50.044" v="1977" actId="1076"/>
        <pc:sldMkLst>
          <pc:docMk/>
          <pc:sldMk cId="2575386275" sldId="299"/>
        </pc:sldMkLst>
        <pc:spChg chg="mod">
          <ac:chgData name="Sumit Patro" userId="a4b4c898-de12-4eec-afbe-c0ada4c52aef" providerId="ADAL" clId="{F43AAEF6-E699-4E25-8E1C-0D5DA5D13211}" dt="2024-01-16T05:46:50.044" v="1977" actId="1076"/>
          <ac:spMkLst>
            <pc:docMk/>
            <pc:sldMk cId="2575386275" sldId="299"/>
            <ac:spMk id="3" creationId="{0B1CFCA3-1D61-2CB1-16EF-3FCEEA105E06}"/>
          </ac:spMkLst>
        </pc:spChg>
        <pc:spChg chg="add del">
          <ac:chgData name="Sumit Patro" userId="a4b4c898-de12-4eec-afbe-c0ada4c52aef" providerId="ADAL" clId="{F43AAEF6-E699-4E25-8E1C-0D5DA5D13211}" dt="2024-01-16T05:45:25.932" v="1962" actId="26606"/>
          <ac:spMkLst>
            <pc:docMk/>
            <pc:sldMk cId="2575386275" sldId="299"/>
            <ac:spMk id="40966" creationId="{4AC0CD9D-7610-4620-93B4-798CCD9AB581}"/>
          </ac:spMkLst>
        </pc:spChg>
        <pc:spChg chg="del">
          <ac:chgData name="Sumit Patro" userId="a4b4c898-de12-4eec-afbe-c0ada4c52aef" providerId="ADAL" clId="{F43AAEF6-E699-4E25-8E1C-0D5DA5D13211}" dt="2024-01-16T05:45:13.797" v="1958"/>
          <ac:spMkLst>
            <pc:docMk/>
            <pc:sldMk cId="2575386275" sldId="299"/>
            <ac:spMk id="40971" creationId="{4AC0CD9D-7610-4620-93B4-798CCD9AB581}"/>
          </ac:spMkLst>
        </pc:spChg>
        <pc:spChg chg="add del">
          <ac:chgData name="Sumit Patro" userId="a4b4c898-de12-4eec-afbe-c0ada4c52aef" providerId="ADAL" clId="{F43AAEF6-E699-4E25-8E1C-0D5DA5D13211}" dt="2024-01-16T05:45:25.932" v="1962" actId="26606"/>
          <ac:spMkLst>
            <pc:docMk/>
            <pc:sldMk cId="2575386275" sldId="299"/>
            <ac:spMk id="40972" creationId="{DE4D62F9-188E-4530-84C2-24BDEE4BEB82}"/>
          </ac:spMkLst>
        </pc:spChg>
        <pc:spChg chg="add del">
          <ac:chgData name="Sumit Patro" userId="a4b4c898-de12-4eec-afbe-c0ada4c52aef" providerId="ADAL" clId="{F43AAEF6-E699-4E25-8E1C-0D5DA5D13211}" dt="2024-01-16T05:45:25.932" v="1962" actId="26606"/>
          <ac:spMkLst>
            <pc:docMk/>
            <pc:sldMk cId="2575386275" sldId="299"/>
            <ac:spMk id="40974" creationId="{5F3FC718-FDE3-4EF7-921E-A5F374EAF824}"/>
          </ac:spMkLst>
        </pc:spChg>
        <pc:spChg chg="add del">
          <ac:chgData name="Sumit Patro" userId="a4b4c898-de12-4eec-afbe-c0ada4c52aef" providerId="ADAL" clId="{F43AAEF6-E699-4E25-8E1C-0D5DA5D13211}" dt="2024-01-16T05:45:25.932" v="1962" actId="26606"/>
          <ac:spMkLst>
            <pc:docMk/>
            <pc:sldMk cId="2575386275" sldId="299"/>
            <ac:spMk id="40976" creationId="{FAA0F719-3DC8-4F08-AD8F-5A845658CB9D}"/>
          </ac:spMkLst>
        </pc:spChg>
        <pc:spChg chg="del">
          <ac:chgData name="Sumit Patro" userId="a4b4c898-de12-4eec-afbe-c0ada4c52aef" providerId="ADAL" clId="{F43AAEF6-E699-4E25-8E1C-0D5DA5D13211}" dt="2024-01-16T05:45:13.797" v="1958"/>
          <ac:spMkLst>
            <pc:docMk/>
            <pc:sldMk cId="2575386275" sldId="299"/>
            <ac:spMk id="40977" creationId="{DE4D62F9-188E-4530-84C2-24BDEE4BEB82}"/>
          </ac:spMkLst>
        </pc:spChg>
        <pc:spChg chg="add del">
          <ac:chgData name="Sumit Patro" userId="a4b4c898-de12-4eec-afbe-c0ada4c52aef" providerId="ADAL" clId="{F43AAEF6-E699-4E25-8E1C-0D5DA5D13211}" dt="2024-01-16T05:45:25.932" v="1962" actId="26606"/>
          <ac:spMkLst>
            <pc:docMk/>
            <pc:sldMk cId="2575386275" sldId="299"/>
            <ac:spMk id="40978" creationId="{7DCB61BE-FA0F-4EFB-BE0E-268BAD8E30D6}"/>
          </ac:spMkLst>
        </pc:spChg>
        <pc:spChg chg="del">
          <ac:chgData name="Sumit Patro" userId="a4b4c898-de12-4eec-afbe-c0ada4c52aef" providerId="ADAL" clId="{F43AAEF6-E699-4E25-8E1C-0D5DA5D13211}" dt="2024-01-16T05:45:13.797" v="1958"/>
          <ac:spMkLst>
            <pc:docMk/>
            <pc:sldMk cId="2575386275" sldId="299"/>
            <ac:spMk id="40979" creationId="{5F3FC718-FDE3-4EF7-921E-A5F374EAF824}"/>
          </ac:spMkLst>
        </pc:spChg>
        <pc:spChg chg="add del">
          <ac:chgData name="Sumit Patro" userId="a4b4c898-de12-4eec-afbe-c0ada4c52aef" providerId="ADAL" clId="{F43AAEF6-E699-4E25-8E1C-0D5DA5D13211}" dt="2024-01-16T05:45:25.932" v="1962" actId="26606"/>
          <ac:spMkLst>
            <pc:docMk/>
            <pc:sldMk cId="2575386275" sldId="299"/>
            <ac:spMk id="40980" creationId="{A4B31EAA-7423-46F7-9B90-4AB2B09C35C4}"/>
          </ac:spMkLst>
        </pc:spChg>
        <pc:spChg chg="del">
          <ac:chgData name="Sumit Patro" userId="a4b4c898-de12-4eec-afbe-c0ada4c52aef" providerId="ADAL" clId="{F43AAEF6-E699-4E25-8E1C-0D5DA5D13211}" dt="2024-01-16T05:45:13.797" v="1958"/>
          <ac:spMkLst>
            <pc:docMk/>
            <pc:sldMk cId="2575386275" sldId="299"/>
            <ac:spMk id="40981" creationId="{FAA0F719-3DC8-4F08-AD8F-5A845658CB9D}"/>
          </ac:spMkLst>
        </pc:spChg>
        <pc:spChg chg="del">
          <ac:chgData name="Sumit Patro" userId="a4b4c898-de12-4eec-afbe-c0ada4c52aef" providerId="ADAL" clId="{F43AAEF6-E699-4E25-8E1C-0D5DA5D13211}" dt="2024-01-16T05:45:13.797" v="1958"/>
          <ac:spMkLst>
            <pc:docMk/>
            <pc:sldMk cId="2575386275" sldId="299"/>
            <ac:spMk id="40983" creationId="{7DCB61BE-FA0F-4EFB-BE0E-268BAD8E30D6}"/>
          </ac:spMkLst>
        </pc:spChg>
        <pc:spChg chg="del">
          <ac:chgData name="Sumit Patro" userId="a4b4c898-de12-4eec-afbe-c0ada4c52aef" providerId="ADAL" clId="{F43AAEF6-E699-4E25-8E1C-0D5DA5D13211}" dt="2024-01-16T05:45:13.797" v="1958"/>
          <ac:spMkLst>
            <pc:docMk/>
            <pc:sldMk cId="2575386275" sldId="299"/>
            <ac:spMk id="40985" creationId="{A4B31EAA-7423-46F7-9B90-4AB2B09C35C4}"/>
          </ac:spMkLst>
        </pc:spChg>
        <pc:spChg chg="add del">
          <ac:chgData name="Sumit Patro" userId="a4b4c898-de12-4eec-afbe-c0ada4c52aef" providerId="ADAL" clId="{F43AAEF6-E699-4E25-8E1C-0D5DA5D13211}" dt="2024-01-16T05:45:38.615" v="1965" actId="26606"/>
          <ac:spMkLst>
            <pc:docMk/>
            <pc:sldMk cId="2575386275" sldId="299"/>
            <ac:spMk id="41995" creationId="{4AC0CD9D-7610-4620-93B4-798CCD9AB581}"/>
          </ac:spMkLst>
        </pc:spChg>
        <pc:spChg chg="add del">
          <ac:chgData name="Sumit Patro" userId="a4b4c898-de12-4eec-afbe-c0ada4c52aef" providerId="ADAL" clId="{F43AAEF6-E699-4E25-8E1C-0D5DA5D13211}" dt="2024-01-16T05:45:38.615" v="1965" actId="26606"/>
          <ac:spMkLst>
            <pc:docMk/>
            <pc:sldMk cId="2575386275" sldId="299"/>
            <ac:spMk id="42001" creationId="{DE4D62F9-188E-4530-84C2-24BDEE4BEB82}"/>
          </ac:spMkLst>
        </pc:spChg>
        <pc:spChg chg="add del">
          <ac:chgData name="Sumit Patro" userId="a4b4c898-de12-4eec-afbe-c0ada4c52aef" providerId="ADAL" clId="{F43AAEF6-E699-4E25-8E1C-0D5DA5D13211}" dt="2024-01-16T05:45:38.615" v="1965" actId="26606"/>
          <ac:spMkLst>
            <pc:docMk/>
            <pc:sldMk cId="2575386275" sldId="299"/>
            <ac:spMk id="42003" creationId="{5F3FC718-FDE3-4EF7-921E-A5F374EAF824}"/>
          </ac:spMkLst>
        </pc:spChg>
        <pc:spChg chg="add del">
          <ac:chgData name="Sumit Patro" userId="a4b4c898-de12-4eec-afbe-c0ada4c52aef" providerId="ADAL" clId="{F43AAEF6-E699-4E25-8E1C-0D5DA5D13211}" dt="2024-01-16T05:45:38.615" v="1965" actId="26606"/>
          <ac:spMkLst>
            <pc:docMk/>
            <pc:sldMk cId="2575386275" sldId="299"/>
            <ac:spMk id="42005" creationId="{FAA0F719-3DC8-4F08-AD8F-5A845658CB9D}"/>
          </ac:spMkLst>
        </pc:spChg>
        <pc:spChg chg="add del">
          <ac:chgData name="Sumit Patro" userId="a4b4c898-de12-4eec-afbe-c0ada4c52aef" providerId="ADAL" clId="{F43AAEF6-E699-4E25-8E1C-0D5DA5D13211}" dt="2024-01-16T05:45:38.615" v="1965" actId="26606"/>
          <ac:spMkLst>
            <pc:docMk/>
            <pc:sldMk cId="2575386275" sldId="299"/>
            <ac:spMk id="42007" creationId="{7DCB61BE-FA0F-4EFB-BE0E-268BAD8E30D6}"/>
          </ac:spMkLst>
        </pc:spChg>
        <pc:spChg chg="add del">
          <ac:chgData name="Sumit Patro" userId="a4b4c898-de12-4eec-afbe-c0ada4c52aef" providerId="ADAL" clId="{F43AAEF6-E699-4E25-8E1C-0D5DA5D13211}" dt="2024-01-16T05:45:38.615" v="1965" actId="26606"/>
          <ac:spMkLst>
            <pc:docMk/>
            <pc:sldMk cId="2575386275" sldId="299"/>
            <ac:spMk id="42009" creationId="{A4B31EAA-7423-46F7-9B90-4AB2B09C35C4}"/>
          </ac:spMkLst>
        </pc:spChg>
        <pc:spChg chg="add">
          <ac:chgData name="Sumit Patro" userId="a4b4c898-de12-4eec-afbe-c0ada4c52aef" providerId="ADAL" clId="{F43AAEF6-E699-4E25-8E1C-0D5DA5D13211}" dt="2024-01-16T05:45:38.615" v="1965" actId="26606"/>
          <ac:spMkLst>
            <pc:docMk/>
            <pc:sldMk cId="2575386275" sldId="299"/>
            <ac:spMk id="42018" creationId="{4AC0CD9D-7610-4620-93B4-798CCD9AB581}"/>
          </ac:spMkLst>
        </pc:spChg>
        <pc:spChg chg="add">
          <ac:chgData name="Sumit Patro" userId="a4b4c898-de12-4eec-afbe-c0ada4c52aef" providerId="ADAL" clId="{F43AAEF6-E699-4E25-8E1C-0D5DA5D13211}" dt="2024-01-16T05:45:38.615" v="1965" actId="26606"/>
          <ac:spMkLst>
            <pc:docMk/>
            <pc:sldMk cId="2575386275" sldId="299"/>
            <ac:spMk id="42024" creationId="{DE4D62F9-188E-4530-84C2-24BDEE4BEB82}"/>
          </ac:spMkLst>
        </pc:spChg>
        <pc:spChg chg="add">
          <ac:chgData name="Sumit Patro" userId="a4b4c898-de12-4eec-afbe-c0ada4c52aef" providerId="ADAL" clId="{F43AAEF6-E699-4E25-8E1C-0D5DA5D13211}" dt="2024-01-16T05:45:38.615" v="1965" actId="26606"/>
          <ac:spMkLst>
            <pc:docMk/>
            <pc:sldMk cId="2575386275" sldId="299"/>
            <ac:spMk id="42026" creationId="{5F3FC718-FDE3-4EF7-921E-A5F374EAF824}"/>
          </ac:spMkLst>
        </pc:spChg>
        <pc:spChg chg="add">
          <ac:chgData name="Sumit Patro" userId="a4b4c898-de12-4eec-afbe-c0ada4c52aef" providerId="ADAL" clId="{F43AAEF6-E699-4E25-8E1C-0D5DA5D13211}" dt="2024-01-16T05:45:38.615" v="1965" actId="26606"/>
          <ac:spMkLst>
            <pc:docMk/>
            <pc:sldMk cId="2575386275" sldId="299"/>
            <ac:spMk id="42028" creationId="{FAA0F719-3DC8-4F08-AD8F-5A845658CB9D}"/>
          </ac:spMkLst>
        </pc:spChg>
        <pc:spChg chg="add">
          <ac:chgData name="Sumit Patro" userId="a4b4c898-de12-4eec-afbe-c0ada4c52aef" providerId="ADAL" clId="{F43AAEF6-E699-4E25-8E1C-0D5DA5D13211}" dt="2024-01-16T05:45:38.615" v="1965" actId="26606"/>
          <ac:spMkLst>
            <pc:docMk/>
            <pc:sldMk cId="2575386275" sldId="299"/>
            <ac:spMk id="42030" creationId="{7DCB61BE-FA0F-4EFB-BE0E-268BAD8E30D6}"/>
          </ac:spMkLst>
        </pc:spChg>
        <pc:spChg chg="add">
          <ac:chgData name="Sumit Patro" userId="a4b4c898-de12-4eec-afbe-c0ada4c52aef" providerId="ADAL" clId="{F43AAEF6-E699-4E25-8E1C-0D5DA5D13211}" dt="2024-01-16T05:45:38.615" v="1965" actId="26606"/>
          <ac:spMkLst>
            <pc:docMk/>
            <pc:sldMk cId="2575386275" sldId="299"/>
            <ac:spMk id="42032" creationId="{A4B31EAA-7423-46F7-9B90-4AB2B09C35C4}"/>
          </ac:spMkLst>
        </pc:spChg>
        <pc:picChg chg="del">
          <ac:chgData name="Sumit Patro" userId="a4b4c898-de12-4eec-afbe-c0ada4c52aef" providerId="ADAL" clId="{F43AAEF6-E699-4E25-8E1C-0D5DA5D13211}" dt="2024-01-16T05:45:23.317" v="1960" actId="478"/>
          <ac:picMkLst>
            <pc:docMk/>
            <pc:sldMk cId="2575386275" sldId="299"/>
            <ac:picMk id="40962" creationId="{7D9E9F3C-9A9F-27CD-92C4-26C44CD41BF7}"/>
          </ac:picMkLst>
        </pc:picChg>
        <pc:picChg chg="add del">
          <ac:chgData name="Sumit Patro" userId="a4b4c898-de12-4eec-afbe-c0ada4c52aef" providerId="ADAL" clId="{F43AAEF6-E699-4E25-8E1C-0D5DA5D13211}" dt="2024-01-16T05:45:25.932" v="1962" actId="26606"/>
          <ac:picMkLst>
            <pc:docMk/>
            <pc:sldMk cId="2575386275" sldId="299"/>
            <ac:picMk id="40964" creationId="{41B68C77-138E-4BF7-A276-BD0C78A4219F}"/>
          </ac:picMkLst>
        </pc:picChg>
        <pc:picChg chg="add del">
          <ac:chgData name="Sumit Patro" userId="a4b4c898-de12-4eec-afbe-c0ada4c52aef" providerId="ADAL" clId="{F43AAEF6-E699-4E25-8E1C-0D5DA5D13211}" dt="2024-01-16T05:45:25.932" v="1962" actId="26606"/>
          <ac:picMkLst>
            <pc:docMk/>
            <pc:sldMk cId="2575386275" sldId="299"/>
            <ac:picMk id="40965" creationId="{7C268552-D473-46ED-B1B8-422042C4DEF1}"/>
          </ac:picMkLst>
        </pc:picChg>
        <pc:picChg chg="del">
          <ac:chgData name="Sumit Patro" userId="a4b4c898-de12-4eec-afbe-c0ada4c52aef" providerId="ADAL" clId="{F43AAEF6-E699-4E25-8E1C-0D5DA5D13211}" dt="2024-01-16T05:45:13.797" v="1958"/>
          <ac:picMkLst>
            <pc:docMk/>
            <pc:sldMk cId="2575386275" sldId="299"/>
            <ac:picMk id="40967" creationId="{41B68C77-138E-4BF7-A276-BD0C78A4219F}"/>
          </ac:picMkLst>
        </pc:picChg>
        <pc:picChg chg="add del">
          <ac:chgData name="Sumit Patro" userId="a4b4c898-de12-4eec-afbe-c0ada4c52aef" providerId="ADAL" clId="{F43AAEF6-E699-4E25-8E1C-0D5DA5D13211}" dt="2024-01-16T05:45:25.932" v="1962" actId="26606"/>
          <ac:picMkLst>
            <pc:docMk/>
            <pc:sldMk cId="2575386275" sldId="299"/>
            <ac:picMk id="40968" creationId="{B9238B3E-24AA-439A-B527-6C5DF6D72145}"/>
          </ac:picMkLst>
        </pc:picChg>
        <pc:picChg chg="del">
          <ac:chgData name="Sumit Patro" userId="a4b4c898-de12-4eec-afbe-c0ada4c52aef" providerId="ADAL" clId="{F43AAEF6-E699-4E25-8E1C-0D5DA5D13211}" dt="2024-01-16T05:45:13.797" v="1958"/>
          <ac:picMkLst>
            <pc:docMk/>
            <pc:sldMk cId="2575386275" sldId="299"/>
            <ac:picMk id="40969" creationId="{7C268552-D473-46ED-B1B8-422042C4DEF1}"/>
          </ac:picMkLst>
        </pc:picChg>
        <pc:picChg chg="add del">
          <ac:chgData name="Sumit Patro" userId="a4b4c898-de12-4eec-afbe-c0ada4c52aef" providerId="ADAL" clId="{F43AAEF6-E699-4E25-8E1C-0D5DA5D13211}" dt="2024-01-16T05:45:25.932" v="1962" actId="26606"/>
          <ac:picMkLst>
            <pc:docMk/>
            <pc:sldMk cId="2575386275" sldId="299"/>
            <ac:picMk id="40970" creationId="{69F01145-BEA3-4CBF-AA21-10077B948CA8}"/>
          </ac:picMkLst>
        </pc:picChg>
        <pc:picChg chg="del">
          <ac:chgData name="Sumit Patro" userId="a4b4c898-de12-4eec-afbe-c0ada4c52aef" providerId="ADAL" clId="{F43AAEF6-E699-4E25-8E1C-0D5DA5D13211}" dt="2024-01-16T05:45:13.797" v="1958"/>
          <ac:picMkLst>
            <pc:docMk/>
            <pc:sldMk cId="2575386275" sldId="299"/>
            <ac:picMk id="40973" creationId="{B9238B3E-24AA-439A-B527-6C5DF6D72145}"/>
          </ac:picMkLst>
        </pc:picChg>
        <pc:picChg chg="del">
          <ac:chgData name="Sumit Patro" userId="a4b4c898-de12-4eec-afbe-c0ada4c52aef" providerId="ADAL" clId="{F43AAEF6-E699-4E25-8E1C-0D5DA5D13211}" dt="2024-01-16T05:45:13.797" v="1958"/>
          <ac:picMkLst>
            <pc:docMk/>
            <pc:sldMk cId="2575386275" sldId="299"/>
            <ac:picMk id="40975" creationId="{69F01145-BEA3-4CBF-AA21-10077B948CA8}"/>
          </ac:picMkLst>
        </pc:picChg>
        <pc:picChg chg="add del mod">
          <ac:chgData name="Sumit Patro" userId="a4b4c898-de12-4eec-afbe-c0ada4c52aef" providerId="ADAL" clId="{F43AAEF6-E699-4E25-8E1C-0D5DA5D13211}" dt="2024-01-16T05:45:36.991" v="1963" actId="478"/>
          <ac:picMkLst>
            <pc:docMk/>
            <pc:sldMk cId="2575386275" sldId="299"/>
            <ac:picMk id="41986" creationId="{06542A0D-6C6E-9CE8-D856-C3B4785349D9}"/>
          </ac:picMkLst>
        </pc:picChg>
        <pc:picChg chg="add mod">
          <ac:chgData name="Sumit Patro" userId="a4b4c898-de12-4eec-afbe-c0ada4c52aef" providerId="ADAL" clId="{F43AAEF6-E699-4E25-8E1C-0D5DA5D13211}" dt="2024-01-16T05:46:30.217" v="1967" actId="27614"/>
          <ac:picMkLst>
            <pc:docMk/>
            <pc:sldMk cId="2575386275" sldId="299"/>
            <ac:picMk id="41988" creationId="{E4915AAD-A31F-71B3-CF1F-244B3E554A12}"/>
          </ac:picMkLst>
        </pc:picChg>
        <pc:picChg chg="add del">
          <ac:chgData name="Sumit Patro" userId="a4b4c898-de12-4eec-afbe-c0ada4c52aef" providerId="ADAL" clId="{F43AAEF6-E699-4E25-8E1C-0D5DA5D13211}" dt="2024-01-16T05:45:38.615" v="1965" actId="26606"/>
          <ac:picMkLst>
            <pc:docMk/>
            <pc:sldMk cId="2575386275" sldId="299"/>
            <ac:picMk id="41991" creationId="{41B68C77-138E-4BF7-A276-BD0C78A4219F}"/>
          </ac:picMkLst>
        </pc:picChg>
        <pc:picChg chg="add del">
          <ac:chgData name="Sumit Patro" userId="a4b4c898-de12-4eec-afbe-c0ada4c52aef" providerId="ADAL" clId="{F43AAEF6-E699-4E25-8E1C-0D5DA5D13211}" dt="2024-01-16T05:45:38.615" v="1965" actId="26606"/>
          <ac:picMkLst>
            <pc:docMk/>
            <pc:sldMk cId="2575386275" sldId="299"/>
            <ac:picMk id="41993" creationId="{7C268552-D473-46ED-B1B8-422042C4DEF1}"/>
          </ac:picMkLst>
        </pc:picChg>
        <pc:picChg chg="add del">
          <ac:chgData name="Sumit Patro" userId="a4b4c898-de12-4eec-afbe-c0ada4c52aef" providerId="ADAL" clId="{F43AAEF6-E699-4E25-8E1C-0D5DA5D13211}" dt="2024-01-16T05:45:38.615" v="1965" actId="26606"/>
          <ac:picMkLst>
            <pc:docMk/>
            <pc:sldMk cId="2575386275" sldId="299"/>
            <ac:picMk id="41997" creationId="{B9238B3E-24AA-439A-B527-6C5DF6D72145}"/>
          </ac:picMkLst>
        </pc:picChg>
        <pc:picChg chg="add del">
          <ac:chgData name="Sumit Patro" userId="a4b4c898-de12-4eec-afbe-c0ada4c52aef" providerId="ADAL" clId="{F43AAEF6-E699-4E25-8E1C-0D5DA5D13211}" dt="2024-01-16T05:45:38.615" v="1965" actId="26606"/>
          <ac:picMkLst>
            <pc:docMk/>
            <pc:sldMk cId="2575386275" sldId="299"/>
            <ac:picMk id="41999" creationId="{69F01145-BEA3-4CBF-AA21-10077B948CA8}"/>
          </ac:picMkLst>
        </pc:picChg>
        <pc:picChg chg="add">
          <ac:chgData name="Sumit Patro" userId="a4b4c898-de12-4eec-afbe-c0ada4c52aef" providerId="ADAL" clId="{F43AAEF6-E699-4E25-8E1C-0D5DA5D13211}" dt="2024-01-16T05:45:38.615" v="1965" actId="26606"/>
          <ac:picMkLst>
            <pc:docMk/>
            <pc:sldMk cId="2575386275" sldId="299"/>
            <ac:picMk id="42014" creationId="{41B68C77-138E-4BF7-A276-BD0C78A4219F}"/>
          </ac:picMkLst>
        </pc:picChg>
        <pc:picChg chg="add">
          <ac:chgData name="Sumit Patro" userId="a4b4c898-de12-4eec-afbe-c0ada4c52aef" providerId="ADAL" clId="{F43AAEF6-E699-4E25-8E1C-0D5DA5D13211}" dt="2024-01-16T05:45:38.615" v="1965" actId="26606"/>
          <ac:picMkLst>
            <pc:docMk/>
            <pc:sldMk cId="2575386275" sldId="299"/>
            <ac:picMk id="42016" creationId="{7C268552-D473-46ED-B1B8-422042C4DEF1}"/>
          </ac:picMkLst>
        </pc:picChg>
        <pc:picChg chg="add">
          <ac:chgData name="Sumit Patro" userId="a4b4c898-de12-4eec-afbe-c0ada4c52aef" providerId="ADAL" clId="{F43AAEF6-E699-4E25-8E1C-0D5DA5D13211}" dt="2024-01-16T05:45:38.615" v="1965" actId="26606"/>
          <ac:picMkLst>
            <pc:docMk/>
            <pc:sldMk cId="2575386275" sldId="299"/>
            <ac:picMk id="42020" creationId="{B9238B3E-24AA-439A-B527-6C5DF6D72145}"/>
          </ac:picMkLst>
        </pc:picChg>
        <pc:picChg chg="add">
          <ac:chgData name="Sumit Patro" userId="a4b4c898-de12-4eec-afbe-c0ada4c52aef" providerId="ADAL" clId="{F43AAEF6-E699-4E25-8E1C-0D5DA5D13211}" dt="2024-01-16T05:45:38.615" v="1965" actId="26606"/>
          <ac:picMkLst>
            <pc:docMk/>
            <pc:sldMk cId="2575386275" sldId="299"/>
            <ac:picMk id="42022" creationId="{69F01145-BEA3-4CBF-AA21-10077B948CA8}"/>
          </ac:picMkLst>
        </pc:picChg>
      </pc:sldChg>
      <pc:sldChg chg="addSp delSp modSp add mod setBg setClrOvrMap delDesignElem">
        <pc:chgData name="Sumit Patro" userId="a4b4c898-de12-4eec-afbe-c0ada4c52aef" providerId="ADAL" clId="{F43AAEF6-E699-4E25-8E1C-0D5DA5D13211}" dt="2024-01-16T05:47:06.460" v="1983" actId="26606"/>
        <pc:sldMkLst>
          <pc:docMk/>
          <pc:sldMk cId="3295326278" sldId="300"/>
        </pc:sldMkLst>
        <pc:spChg chg="mod">
          <ac:chgData name="Sumit Patro" userId="a4b4c898-de12-4eec-afbe-c0ada4c52aef" providerId="ADAL" clId="{F43AAEF6-E699-4E25-8E1C-0D5DA5D13211}" dt="2024-01-16T05:46:57.741" v="1980" actId="26606"/>
          <ac:spMkLst>
            <pc:docMk/>
            <pc:sldMk cId="3295326278" sldId="300"/>
            <ac:spMk id="3" creationId="{0B1CFCA3-1D61-2CB1-16EF-3FCEEA105E06}"/>
          </ac:spMkLst>
        </pc:spChg>
        <pc:spChg chg="add del">
          <ac:chgData name="Sumit Patro" userId="a4b4c898-de12-4eec-afbe-c0ada4c52aef" providerId="ADAL" clId="{F43AAEF6-E699-4E25-8E1C-0D5DA5D13211}" dt="2024-01-16T05:47:06.460" v="1983" actId="26606"/>
          <ac:spMkLst>
            <pc:docMk/>
            <pc:sldMk cId="3295326278" sldId="300"/>
            <ac:spMk id="41997" creationId="{4AC0CD9D-7610-4620-93B4-798CCD9AB581}"/>
          </ac:spMkLst>
        </pc:spChg>
        <pc:spChg chg="add del">
          <ac:chgData name="Sumit Patro" userId="a4b4c898-de12-4eec-afbe-c0ada4c52aef" providerId="ADAL" clId="{F43AAEF6-E699-4E25-8E1C-0D5DA5D13211}" dt="2024-01-16T05:47:06.460" v="1983" actId="26606"/>
          <ac:spMkLst>
            <pc:docMk/>
            <pc:sldMk cId="3295326278" sldId="300"/>
            <ac:spMk id="42003" creationId="{DE4D62F9-188E-4530-84C2-24BDEE4BEB82}"/>
          </ac:spMkLst>
        </pc:spChg>
        <pc:spChg chg="add del">
          <ac:chgData name="Sumit Patro" userId="a4b4c898-de12-4eec-afbe-c0ada4c52aef" providerId="ADAL" clId="{F43AAEF6-E699-4E25-8E1C-0D5DA5D13211}" dt="2024-01-16T05:47:06.460" v="1983" actId="26606"/>
          <ac:spMkLst>
            <pc:docMk/>
            <pc:sldMk cId="3295326278" sldId="300"/>
            <ac:spMk id="42005" creationId="{5F3FC718-FDE3-4EF7-921E-A5F374EAF824}"/>
          </ac:spMkLst>
        </pc:spChg>
        <pc:spChg chg="add del">
          <ac:chgData name="Sumit Patro" userId="a4b4c898-de12-4eec-afbe-c0ada4c52aef" providerId="ADAL" clId="{F43AAEF6-E699-4E25-8E1C-0D5DA5D13211}" dt="2024-01-16T05:47:06.460" v="1983" actId="26606"/>
          <ac:spMkLst>
            <pc:docMk/>
            <pc:sldMk cId="3295326278" sldId="300"/>
            <ac:spMk id="42007" creationId="{FAA0F719-3DC8-4F08-AD8F-5A845658CB9D}"/>
          </ac:spMkLst>
        </pc:spChg>
        <pc:spChg chg="add del">
          <ac:chgData name="Sumit Patro" userId="a4b4c898-de12-4eec-afbe-c0ada4c52aef" providerId="ADAL" clId="{F43AAEF6-E699-4E25-8E1C-0D5DA5D13211}" dt="2024-01-16T05:47:06.460" v="1983" actId="26606"/>
          <ac:spMkLst>
            <pc:docMk/>
            <pc:sldMk cId="3295326278" sldId="300"/>
            <ac:spMk id="42009" creationId="{7DCB61BE-FA0F-4EFB-BE0E-268BAD8E30D6}"/>
          </ac:spMkLst>
        </pc:spChg>
        <pc:spChg chg="add del">
          <ac:chgData name="Sumit Patro" userId="a4b4c898-de12-4eec-afbe-c0ada4c52aef" providerId="ADAL" clId="{F43AAEF6-E699-4E25-8E1C-0D5DA5D13211}" dt="2024-01-16T05:47:06.460" v="1983" actId="26606"/>
          <ac:spMkLst>
            <pc:docMk/>
            <pc:sldMk cId="3295326278" sldId="300"/>
            <ac:spMk id="42011" creationId="{A4B31EAA-7423-46F7-9B90-4AB2B09C35C4}"/>
          </ac:spMkLst>
        </pc:spChg>
        <pc:spChg chg="del">
          <ac:chgData name="Sumit Patro" userId="a4b4c898-de12-4eec-afbe-c0ada4c52aef" providerId="ADAL" clId="{F43AAEF6-E699-4E25-8E1C-0D5DA5D13211}" dt="2024-01-16T05:46:53.939" v="1979"/>
          <ac:spMkLst>
            <pc:docMk/>
            <pc:sldMk cId="3295326278" sldId="300"/>
            <ac:spMk id="42018" creationId="{4AC0CD9D-7610-4620-93B4-798CCD9AB581}"/>
          </ac:spMkLst>
        </pc:spChg>
        <pc:spChg chg="del">
          <ac:chgData name="Sumit Patro" userId="a4b4c898-de12-4eec-afbe-c0ada4c52aef" providerId="ADAL" clId="{F43AAEF6-E699-4E25-8E1C-0D5DA5D13211}" dt="2024-01-16T05:46:53.939" v="1979"/>
          <ac:spMkLst>
            <pc:docMk/>
            <pc:sldMk cId="3295326278" sldId="300"/>
            <ac:spMk id="42024" creationId="{DE4D62F9-188E-4530-84C2-24BDEE4BEB82}"/>
          </ac:spMkLst>
        </pc:spChg>
        <pc:spChg chg="del">
          <ac:chgData name="Sumit Patro" userId="a4b4c898-de12-4eec-afbe-c0ada4c52aef" providerId="ADAL" clId="{F43AAEF6-E699-4E25-8E1C-0D5DA5D13211}" dt="2024-01-16T05:46:53.939" v="1979"/>
          <ac:spMkLst>
            <pc:docMk/>
            <pc:sldMk cId="3295326278" sldId="300"/>
            <ac:spMk id="42026" creationId="{5F3FC718-FDE3-4EF7-921E-A5F374EAF824}"/>
          </ac:spMkLst>
        </pc:spChg>
        <pc:spChg chg="del">
          <ac:chgData name="Sumit Patro" userId="a4b4c898-de12-4eec-afbe-c0ada4c52aef" providerId="ADAL" clId="{F43AAEF6-E699-4E25-8E1C-0D5DA5D13211}" dt="2024-01-16T05:46:53.939" v="1979"/>
          <ac:spMkLst>
            <pc:docMk/>
            <pc:sldMk cId="3295326278" sldId="300"/>
            <ac:spMk id="42028" creationId="{FAA0F719-3DC8-4F08-AD8F-5A845658CB9D}"/>
          </ac:spMkLst>
        </pc:spChg>
        <pc:spChg chg="del">
          <ac:chgData name="Sumit Patro" userId="a4b4c898-de12-4eec-afbe-c0ada4c52aef" providerId="ADAL" clId="{F43AAEF6-E699-4E25-8E1C-0D5DA5D13211}" dt="2024-01-16T05:46:53.939" v="1979"/>
          <ac:spMkLst>
            <pc:docMk/>
            <pc:sldMk cId="3295326278" sldId="300"/>
            <ac:spMk id="42030" creationId="{7DCB61BE-FA0F-4EFB-BE0E-268BAD8E30D6}"/>
          </ac:spMkLst>
        </pc:spChg>
        <pc:spChg chg="del">
          <ac:chgData name="Sumit Patro" userId="a4b4c898-de12-4eec-afbe-c0ada4c52aef" providerId="ADAL" clId="{F43AAEF6-E699-4E25-8E1C-0D5DA5D13211}" dt="2024-01-16T05:46:53.939" v="1979"/>
          <ac:spMkLst>
            <pc:docMk/>
            <pc:sldMk cId="3295326278" sldId="300"/>
            <ac:spMk id="42032" creationId="{A4B31EAA-7423-46F7-9B90-4AB2B09C35C4}"/>
          </ac:spMkLst>
        </pc:spChg>
        <pc:spChg chg="add">
          <ac:chgData name="Sumit Patro" userId="a4b4c898-de12-4eec-afbe-c0ada4c52aef" providerId="ADAL" clId="{F43AAEF6-E699-4E25-8E1C-0D5DA5D13211}" dt="2024-01-16T05:47:06.460" v="1983" actId="26606"/>
          <ac:spMkLst>
            <pc:docMk/>
            <pc:sldMk cId="3295326278" sldId="300"/>
            <ac:spMk id="43019" creationId="{4AC0CD9D-7610-4620-93B4-798CCD9AB581}"/>
          </ac:spMkLst>
        </pc:spChg>
        <pc:spChg chg="add">
          <ac:chgData name="Sumit Patro" userId="a4b4c898-de12-4eec-afbe-c0ada4c52aef" providerId="ADAL" clId="{F43AAEF6-E699-4E25-8E1C-0D5DA5D13211}" dt="2024-01-16T05:47:06.460" v="1983" actId="26606"/>
          <ac:spMkLst>
            <pc:docMk/>
            <pc:sldMk cId="3295326278" sldId="300"/>
            <ac:spMk id="43025" creationId="{DE4D62F9-188E-4530-84C2-24BDEE4BEB82}"/>
          </ac:spMkLst>
        </pc:spChg>
        <pc:spChg chg="add">
          <ac:chgData name="Sumit Patro" userId="a4b4c898-de12-4eec-afbe-c0ada4c52aef" providerId="ADAL" clId="{F43AAEF6-E699-4E25-8E1C-0D5DA5D13211}" dt="2024-01-16T05:47:06.460" v="1983" actId="26606"/>
          <ac:spMkLst>
            <pc:docMk/>
            <pc:sldMk cId="3295326278" sldId="300"/>
            <ac:spMk id="43027" creationId="{5F3FC718-FDE3-4EF7-921E-A5F374EAF824}"/>
          </ac:spMkLst>
        </pc:spChg>
        <pc:spChg chg="add">
          <ac:chgData name="Sumit Patro" userId="a4b4c898-de12-4eec-afbe-c0ada4c52aef" providerId="ADAL" clId="{F43AAEF6-E699-4E25-8E1C-0D5DA5D13211}" dt="2024-01-16T05:47:06.460" v="1983" actId="26606"/>
          <ac:spMkLst>
            <pc:docMk/>
            <pc:sldMk cId="3295326278" sldId="300"/>
            <ac:spMk id="43029" creationId="{FAA0F719-3DC8-4F08-AD8F-5A845658CB9D}"/>
          </ac:spMkLst>
        </pc:spChg>
        <pc:spChg chg="add">
          <ac:chgData name="Sumit Patro" userId="a4b4c898-de12-4eec-afbe-c0ada4c52aef" providerId="ADAL" clId="{F43AAEF6-E699-4E25-8E1C-0D5DA5D13211}" dt="2024-01-16T05:47:06.460" v="1983" actId="26606"/>
          <ac:spMkLst>
            <pc:docMk/>
            <pc:sldMk cId="3295326278" sldId="300"/>
            <ac:spMk id="43031" creationId="{7DCB61BE-FA0F-4EFB-BE0E-268BAD8E30D6}"/>
          </ac:spMkLst>
        </pc:spChg>
        <pc:spChg chg="add">
          <ac:chgData name="Sumit Patro" userId="a4b4c898-de12-4eec-afbe-c0ada4c52aef" providerId="ADAL" clId="{F43AAEF6-E699-4E25-8E1C-0D5DA5D13211}" dt="2024-01-16T05:47:06.460" v="1983" actId="26606"/>
          <ac:spMkLst>
            <pc:docMk/>
            <pc:sldMk cId="3295326278" sldId="300"/>
            <ac:spMk id="43033" creationId="{A4B31EAA-7423-46F7-9B90-4AB2B09C35C4}"/>
          </ac:spMkLst>
        </pc:spChg>
        <pc:picChg chg="del">
          <ac:chgData name="Sumit Patro" userId="a4b4c898-de12-4eec-afbe-c0ada4c52aef" providerId="ADAL" clId="{F43AAEF6-E699-4E25-8E1C-0D5DA5D13211}" dt="2024-01-16T05:47:04.660" v="1981" actId="478"/>
          <ac:picMkLst>
            <pc:docMk/>
            <pc:sldMk cId="3295326278" sldId="300"/>
            <ac:picMk id="41988" creationId="{E4915AAD-A31F-71B3-CF1F-244B3E554A12}"/>
          </ac:picMkLst>
        </pc:picChg>
        <pc:picChg chg="add del">
          <ac:chgData name="Sumit Patro" userId="a4b4c898-de12-4eec-afbe-c0ada4c52aef" providerId="ADAL" clId="{F43AAEF6-E699-4E25-8E1C-0D5DA5D13211}" dt="2024-01-16T05:47:06.460" v="1983" actId="26606"/>
          <ac:picMkLst>
            <pc:docMk/>
            <pc:sldMk cId="3295326278" sldId="300"/>
            <ac:picMk id="41993" creationId="{41B68C77-138E-4BF7-A276-BD0C78A4219F}"/>
          </ac:picMkLst>
        </pc:picChg>
        <pc:picChg chg="add del">
          <ac:chgData name="Sumit Patro" userId="a4b4c898-de12-4eec-afbe-c0ada4c52aef" providerId="ADAL" clId="{F43AAEF6-E699-4E25-8E1C-0D5DA5D13211}" dt="2024-01-16T05:47:06.460" v="1983" actId="26606"/>
          <ac:picMkLst>
            <pc:docMk/>
            <pc:sldMk cId="3295326278" sldId="300"/>
            <ac:picMk id="41995" creationId="{7C268552-D473-46ED-B1B8-422042C4DEF1}"/>
          </ac:picMkLst>
        </pc:picChg>
        <pc:picChg chg="add del">
          <ac:chgData name="Sumit Patro" userId="a4b4c898-de12-4eec-afbe-c0ada4c52aef" providerId="ADAL" clId="{F43AAEF6-E699-4E25-8E1C-0D5DA5D13211}" dt="2024-01-16T05:47:06.460" v="1983" actId="26606"/>
          <ac:picMkLst>
            <pc:docMk/>
            <pc:sldMk cId="3295326278" sldId="300"/>
            <ac:picMk id="41999" creationId="{B9238B3E-24AA-439A-B527-6C5DF6D72145}"/>
          </ac:picMkLst>
        </pc:picChg>
        <pc:picChg chg="add del">
          <ac:chgData name="Sumit Patro" userId="a4b4c898-de12-4eec-afbe-c0ada4c52aef" providerId="ADAL" clId="{F43AAEF6-E699-4E25-8E1C-0D5DA5D13211}" dt="2024-01-16T05:47:06.460" v="1983" actId="26606"/>
          <ac:picMkLst>
            <pc:docMk/>
            <pc:sldMk cId="3295326278" sldId="300"/>
            <ac:picMk id="42001" creationId="{69F01145-BEA3-4CBF-AA21-10077B948CA8}"/>
          </ac:picMkLst>
        </pc:picChg>
        <pc:picChg chg="del">
          <ac:chgData name="Sumit Patro" userId="a4b4c898-de12-4eec-afbe-c0ada4c52aef" providerId="ADAL" clId="{F43AAEF6-E699-4E25-8E1C-0D5DA5D13211}" dt="2024-01-16T05:46:53.939" v="1979"/>
          <ac:picMkLst>
            <pc:docMk/>
            <pc:sldMk cId="3295326278" sldId="300"/>
            <ac:picMk id="42014" creationId="{41B68C77-138E-4BF7-A276-BD0C78A4219F}"/>
          </ac:picMkLst>
        </pc:picChg>
        <pc:picChg chg="del">
          <ac:chgData name="Sumit Patro" userId="a4b4c898-de12-4eec-afbe-c0ada4c52aef" providerId="ADAL" clId="{F43AAEF6-E699-4E25-8E1C-0D5DA5D13211}" dt="2024-01-16T05:46:53.939" v="1979"/>
          <ac:picMkLst>
            <pc:docMk/>
            <pc:sldMk cId="3295326278" sldId="300"/>
            <ac:picMk id="42016" creationId="{7C268552-D473-46ED-B1B8-422042C4DEF1}"/>
          </ac:picMkLst>
        </pc:picChg>
        <pc:picChg chg="del">
          <ac:chgData name="Sumit Patro" userId="a4b4c898-de12-4eec-afbe-c0ada4c52aef" providerId="ADAL" clId="{F43AAEF6-E699-4E25-8E1C-0D5DA5D13211}" dt="2024-01-16T05:46:53.939" v="1979"/>
          <ac:picMkLst>
            <pc:docMk/>
            <pc:sldMk cId="3295326278" sldId="300"/>
            <ac:picMk id="42020" creationId="{B9238B3E-24AA-439A-B527-6C5DF6D72145}"/>
          </ac:picMkLst>
        </pc:picChg>
        <pc:picChg chg="del">
          <ac:chgData name="Sumit Patro" userId="a4b4c898-de12-4eec-afbe-c0ada4c52aef" providerId="ADAL" clId="{F43AAEF6-E699-4E25-8E1C-0D5DA5D13211}" dt="2024-01-16T05:46:53.939" v="1979"/>
          <ac:picMkLst>
            <pc:docMk/>
            <pc:sldMk cId="3295326278" sldId="300"/>
            <ac:picMk id="42022" creationId="{69F01145-BEA3-4CBF-AA21-10077B948CA8}"/>
          </ac:picMkLst>
        </pc:picChg>
        <pc:picChg chg="add mod">
          <ac:chgData name="Sumit Patro" userId="a4b4c898-de12-4eec-afbe-c0ada4c52aef" providerId="ADAL" clId="{F43AAEF6-E699-4E25-8E1C-0D5DA5D13211}" dt="2024-01-16T05:47:06.460" v="1983" actId="26606"/>
          <ac:picMkLst>
            <pc:docMk/>
            <pc:sldMk cId="3295326278" sldId="300"/>
            <ac:picMk id="43010" creationId="{0149CB87-6A38-A0E6-3638-B3BCF59704D5}"/>
          </ac:picMkLst>
        </pc:picChg>
        <pc:picChg chg="add">
          <ac:chgData name="Sumit Patro" userId="a4b4c898-de12-4eec-afbe-c0ada4c52aef" providerId="ADAL" clId="{F43AAEF6-E699-4E25-8E1C-0D5DA5D13211}" dt="2024-01-16T05:47:06.460" v="1983" actId="26606"/>
          <ac:picMkLst>
            <pc:docMk/>
            <pc:sldMk cId="3295326278" sldId="300"/>
            <ac:picMk id="43015" creationId="{41B68C77-138E-4BF7-A276-BD0C78A4219F}"/>
          </ac:picMkLst>
        </pc:picChg>
        <pc:picChg chg="add">
          <ac:chgData name="Sumit Patro" userId="a4b4c898-de12-4eec-afbe-c0ada4c52aef" providerId="ADAL" clId="{F43AAEF6-E699-4E25-8E1C-0D5DA5D13211}" dt="2024-01-16T05:47:06.460" v="1983" actId="26606"/>
          <ac:picMkLst>
            <pc:docMk/>
            <pc:sldMk cId="3295326278" sldId="300"/>
            <ac:picMk id="43017" creationId="{7C268552-D473-46ED-B1B8-422042C4DEF1}"/>
          </ac:picMkLst>
        </pc:picChg>
        <pc:picChg chg="add">
          <ac:chgData name="Sumit Patro" userId="a4b4c898-de12-4eec-afbe-c0ada4c52aef" providerId="ADAL" clId="{F43AAEF6-E699-4E25-8E1C-0D5DA5D13211}" dt="2024-01-16T05:47:06.460" v="1983" actId="26606"/>
          <ac:picMkLst>
            <pc:docMk/>
            <pc:sldMk cId="3295326278" sldId="300"/>
            <ac:picMk id="43021" creationId="{B9238B3E-24AA-439A-B527-6C5DF6D72145}"/>
          </ac:picMkLst>
        </pc:picChg>
        <pc:picChg chg="add">
          <ac:chgData name="Sumit Patro" userId="a4b4c898-de12-4eec-afbe-c0ada4c52aef" providerId="ADAL" clId="{F43AAEF6-E699-4E25-8E1C-0D5DA5D13211}" dt="2024-01-16T05:47:06.460" v="1983" actId="26606"/>
          <ac:picMkLst>
            <pc:docMk/>
            <pc:sldMk cId="3295326278" sldId="300"/>
            <ac:picMk id="43023" creationId="{69F01145-BEA3-4CBF-AA21-10077B948C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69D70-36DD-4F2C-BDA0-732F0BDC7536}"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D6681-635B-4C34-BA5A-3E9D57B40A33}" type="slidenum">
              <a:rPr lang="en-IN" smtClean="0"/>
              <a:t>‹#›</a:t>
            </a:fld>
            <a:endParaRPr lang="en-IN"/>
          </a:p>
        </p:txBody>
      </p:sp>
    </p:spTree>
    <p:extLst>
      <p:ext uri="{BB962C8B-B14F-4D97-AF65-F5344CB8AC3E}">
        <p14:creationId xmlns:p14="http://schemas.microsoft.com/office/powerpoint/2010/main" val="242500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4538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5FB44F-ABE2-4B76-B0D2-D5C72030C902}"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175882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29763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587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1995950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576983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2110242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1239727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277394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312572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242392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FB44F-ABE2-4B76-B0D2-D5C72030C902}"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164705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FB44F-ABE2-4B76-B0D2-D5C72030C902}" type="datetimeFigureOut">
              <a:rPr lang="en-IN" smtClean="0"/>
              <a:t>16-01-2024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288744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380990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175597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5FB44F-ABE2-4B76-B0D2-D5C72030C902}" type="datetimeFigureOut">
              <a:rPr lang="en-IN" smtClean="0"/>
              <a:t>16-01-2024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378079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5FB44F-ABE2-4B76-B0D2-D5C72030C902}" type="datetimeFigureOut">
              <a:rPr lang="en-IN" smtClean="0"/>
              <a:t>16-01-2024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7AD15-93BF-46CE-998D-5E32A3261E68}" type="slidenum">
              <a:rPr lang="en-IN" smtClean="0"/>
              <a:t>‹#›</a:t>
            </a:fld>
            <a:endParaRPr lang="en-IN"/>
          </a:p>
        </p:txBody>
      </p:sp>
    </p:spTree>
    <p:extLst>
      <p:ext uri="{BB962C8B-B14F-4D97-AF65-F5344CB8AC3E}">
        <p14:creationId xmlns:p14="http://schemas.microsoft.com/office/powerpoint/2010/main" val="27757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5FB44F-ABE2-4B76-B0D2-D5C72030C902}" type="datetimeFigureOut">
              <a:rPr lang="en-IN" smtClean="0"/>
              <a:t>16-01-2024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A7AD15-93BF-46CE-998D-5E32A3261E68}" type="slidenum">
              <a:rPr lang="en-IN" smtClean="0"/>
              <a:t>‹#›</a:t>
            </a:fld>
            <a:endParaRPr lang="en-IN"/>
          </a:p>
        </p:txBody>
      </p:sp>
    </p:spTree>
    <p:extLst>
      <p:ext uri="{BB962C8B-B14F-4D97-AF65-F5344CB8AC3E}">
        <p14:creationId xmlns:p14="http://schemas.microsoft.com/office/powerpoint/2010/main" val="1499553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78FBE6-F5BC-0D23-3D2E-EC6B85AED63B}"/>
              </a:ext>
            </a:extLst>
          </p:cNvPr>
          <p:cNvSpPr txBox="1"/>
          <p:nvPr/>
        </p:nvSpPr>
        <p:spPr>
          <a:xfrm>
            <a:off x="132522" y="1073426"/>
            <a:ext cx="11476382" cy="1077218"/>
          </a:xfrm>
          <a:prstGeom prst="rect">
            <a:avLst/>
          </a:prstGeom>
          <a:noFill/>
        </p:spPr>
        <p:txBody>
          <a:bodyPr wrap="square" rtlCol="0">
            <a:spAutoFit/>
          </a:bodyPr>
          <a:lstStyle/>
          <a:p>
            <a:pPr algn="ctr"/>
            <a:r>
              <a:rPr lang="en-IN" sz="3200" dirty="0">
                <a:latin typeface="Castellar" panose="020A0402060406010301" pitchFamily="18" charset="0"/>
              </a:rPr>
              <a:t>LENDING CLUB CASE STUDY -</a:t>
            </a:r>
            <a:r>
              <a:rPr lang="en-IN" sz="3200" dirty="0">
                <a:solidFill>
                  <a:schemeClr val="bg1"/>
                </a:solidFill>
                <a:latin typeface="Castellar" panose="020A0402060406010301" pitchFamily="18" charset="0"/>
              </a:rPr>
              <a:t> </a:t>
            </a:r>
            <a:r>
              <a:rPr lang="en-IN" sz="3200" dirty="0">
                <a:latin typeface="Castellar" panose="020A0402060406010301" pitchFamily="18" charset="0"/>
              </a:rPr>
              <a:t>Exploratory Data Analysis </a:t>
            </a:r>
          </a:p>
        </p:txBody>
      </p:sp>
      <p:sp>
        <p:nvSpPr>
          <p:cNvPr id="5" name="TextBox 4">
            <a:extLst>
              <a:ext uri="{FF2B5EF4-FFF2-40B4-BE49-F238E27FC236}">
                <a16:creationId xmlns:a16="http://schemas.microsoft.com/office/drawing/2014/main" id="{70FD1D40-3AC8-4EB1-1172-00B1FC7F33B6}"/>
              </a:ext>
            </a:extLst>
          </p:cNvPr>
          <p:cNvSpPr txBox="1"/>
          <p:nvPr/>
        </p:nvSpPr>
        <p:spPr>
          <a:xfrm>
            <a:off x="132522" y="2967335"/>
            <a:ext cx="6056244" cy="923330"/>
          </a:xfrm>
          <a:prstGeom prst="rect">
            <a:avLst/>
          </a:prstGeom>
          <a:noFill/>
        </p:spPr>
        <p:txBody>
          <a:bodyPr wrap="square" rtlCol="0">
            <a:spAutoFit/>
          </a:bodyPr>
          <a:lstStyle/>
          <a:p>
            <a:r>
              <a:rPr lang="en-GB" dirty="0">
                <a:latin typeface="Century Schoolbook" panose="02040604050505020304" pitchFamily="18" charset="0"/>
              </a:rPr>
              <a:t>Name            		: - Sumit </a:t>
            </a:r>
            <a:r>
              <a:rPr lang="en-GB" dirty="0" err="1">
                <a:latin typeface="Century Schoolbook" panose="02040604050505020304" pitchFamily="18" charset="0"/>
              </a:rPr>
              <a:t>Suryanarayan</a:t>
            </a:r>
            <a:r>
              <a:rPr lang="en-GB" dirty="0">
                <a:latin typeface="Century Schoolbook" panose="02040604050505020304" pitchFamily="18" charset="0"/>
              </a:rPr>
              <a:t> Patro</a:t>
            </a:r>
          </a:p>
          <a:p>
            <a:r>
              <a:rPr lang="en-GB" dirty="0">
                <a:latin typeface="Century Schoolbook" panose="02040604050505020304" pitchFamily="18" charset="0"/>
              </a:rPr>
              <a:t>Email ID        		: - patrosumit33@gmail.com</a:t>
            </a:r>
          </a:p>
          <a:p>
            <a:r>
              <a:rPr lang="en-GB" dirty="0">
                <a:latin typeface="Century Schoolbook" panose="02040604050505020304" pitchFamily="18" charset="0"/>
              </a:rPr>
              <a:t>Contact Number  	: - +91 8779487231</a:t>
            </a:r>
            <a:endParaRPr lang="en-IN" dirty="0">
              <a:latin typeface="Century Schoolbook" panose="02040604050505020304" pitchFamily="18" charset="0"/>
            </a:endParaRPr>
          </a:p>
        </p:txBody>
      </p:sp>
    </p:spTree>
    <p:extLst>
      <p:ext uri="{BB962C8B-B14F-4D97-AF65-F5344CB8AC3E}">
        <p14:creationId xmlns:p14="http://schemas.microsoft.com/office/powerpoint/2010/main" val="281005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3" name="Picture 2050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05" name="Picture 2050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07" name="Oval 2050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509" name="Picture 2050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511" name="Picture 2051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513" name="Rectangle 2051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515" name="Rectangle 2051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5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519" name="Freeform: Shape 2051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20483" name="Picture 3">
            <a:extLst>
              <a:ext uri="{FF2B5EF4-FFF2-40B4-BE49-F238E27FC236}">
                <a16:creationId xmlns:a16="http://schemas.microsoft.com/office/drawing/2014/main" id="{383A7985-B61D-C656-2FC4-0C6F0A3D2D3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546"/>
          <a:stretch/>
        </p:blipFill>
        <p:spPr bwMode="auto">
          <a:xfrm>
            <a:off x="6093992" y="1510511"/>
            <a:ext cx="5449889" cy="38369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521" name="Rectangle 2052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3DC5C6D6-BD04-E7A9-1C9E-89857017FF35}"/>
              </a:ext>
            </a:extLst>
          </p:cNvPr>
          <p:cNvSpPr txBox="1"/>
          <p:nvPr/>
        </p:nvSpPr>
        <p:spPr>
          <a:xfrm>
            <a:off x="648931" y="2438400"/>
            <a:ext cx="4166509" cy="127124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EBEBEB"/>
                </a:solidFill>
                <a:effectLst/>
                <a:latin typeface="Century Schoolbook" panose="02040604050505020304" pitchFamily="18" charset="0"/>
                <a:ea typeface="+mj-ea"/>
                <a:cs typeface="+mj-cs"/>
              </a:rPr>
              <a:t>It has been observed that maximum number of </a:t>
            </a:r>
            <a:r>
              <a:rPr lang="en-US" dirty="0">
                <a:solidFill>
                  <a:srgbClr val="EBEBEB"/>
                </a:solidFill>
                <a:latin typeface="Century Schoolbook" panose="02040604050505020304" pitchFamily="18" charset="0"/>
                <a:ea typeface="+mj-ea"/>
                <a:cs typeface="+mj-cs"/>
              </a:rPr>
              <a:t>Installment</a:t>
            </a:r>
            <a:r>
              <a:rPr lang="en-US" dirty="0">
                <a:solidFill>
                  <a:srgbClr val="EBEBEB"/>
                </a:solidFill>
                <a:effectLst/>
                <a:latin typeface="Century Schoolbook" panose="02040604050505020304" pitchFamily="18" charset="0"/>
                <a:ea typeface="+mj-ea"/>
                <a:cs typeface="+mj-cs"/>
              </a:rPr>
              <a:t> amount is in between </a:t>
            </a:r>
            <a:r>
              <a:rPr lang="en-US" dirty="0">
                <a:solidFill>
                  <a:srgbClr val="EBEBEB"/>
                </a:solidFill>
                <a:latin typeface="Century Schoolbook" panose="02040604050505020304" pitchFamily="18" charset="0"/>
                <a:ea typeface="+mj-ea"/>
                <a:cs typeface="+mj-cs"/>
              </a:rPr>
              <a:t>20</a:t>
            </a:r>
            <a:r>
              <a:rPr lang="en-US" dirty="0">
                <a:solidFill>
                  <a:srgbClr val="EBEBEB"/>
                </a:solidFill>
                <a:effectLst/>
                <a:latin typeface="Century Schoolbook" panose="02040604050505020304" pitchFamily="18" charset="0"/>
                <a:ea typeface="+mj-ea"/>
                <a:cs typeface="+mj-cs"/>
              </a:rPr>
              <a:t> to 400.</a:t>
            </a:r>
          </a:p>
        </p:txBody>
      </p:sp>
    </p:spTree>
    <p:extLst>
      <p:ext uri="{BB962C8B-B14F-4D97-AF65-F5344CB8AC3E}">
        <p14:creationId xmlns:p14="http://schemas.microsoft.com/office/powerpoint/2010/main" val="240459732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61" name="Picture 1846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463" name="Picture 1846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465" name="Oval 1846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8467" name="Picture 1846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469" name="Picture 1846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471" name="Rectangle 1847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473" name="Rectangle 184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4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477" name="Freeform: Shape 184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18434" name="Picture 2">
            <a:extLst>
              <a:ext uri="{FF2B5EF4-FFF2-40B4-BE49-F238E27FC236}">
                <a16:creationId xmlns:a16="http://schemas.microsoft.com/office/drawing/2014/main" id="{F1896CD1-DC67-4632-D132-130D848333C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704" b="-1"/>
          <a:stretch/>
        </p:blipFill>
        <p:spPr bwMode="auto">
          <a:xfrm>
            <a:off x="6093992" y="1510517"/>
            <a:ext cx="5449889" cy="383696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8479" name="Rectangle 184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6B49EE29-F05B-EE88-88FE-BDC6FE78CDCD}"/>
              </a:ext>
            </a:extLst>
          </p:cNvPr>
          <p:cNvSpPr txBox="1"/>
          <p:nvPr/>
        </p:nvSpPr>
        <p:spPr>
          <a:xfrm>
            <a:off x="648931" y="2438400"/>
            <a:ext cx="4166509" cy="127124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EBEBEB"/>
                </a:solidFill>
                <a:effectLst/>
                <a:latin typeface="Century Schoolbook" panose="02040604050505020304" pitchFamily="18" charset="0"/>
                <a:ea typeface="+mj-ea"/>
                <a:cs typeface="+mj-cs"/>
              </a:rPr>
              <a:t>It has been observed that maximum number of Funded Amount Investors is in between 5000 to 11000.</a:t>
            </a:r>
          </a:p>
        </p:txBody>
      </p:sp>
    </p:spTree>
    <p:extLst>
      <p:ext uri="{BB962C8B-B14F-4D97-AF65-F5344CB8AC3E}">
        <p14:creationId xmlns:p14="http://schemas.microsoft.com/office/powerpoint/2010/main" val="14013520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527" name="Picture 2152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529" name="Picture 2152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531" name="Oval 2153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533" name="Picture 215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535" name="Picture 2153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537" name="Rectangle 215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539" name="Rectangle 2153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54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543" name="Freeform: Shape 2154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1545" name="Rectangle 2154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578263CB-A22A-28B2-9F63-8A28B8226810}"/>
              </a:ext>
            </a:extLst>
          </p:cNvPr>
          <p:cNvSpPr txBox="1"/>
          <p:nvPr/>
        </p:nvSpPr>
        <p:spPr>
          <a:xfrm>
            <a:off x="643855" y="3072385"/>
            <a:ext cx="310805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effectLst/>
                <a:latin typeface="+mj-lt"/>
                <a:ea typeface="+mj-ea"/>
                <a:cs typeface="+mj-cs"/>
              </a:rPr>
              <a:t>It has been observed that maximum number of </a:t>
            </a:r>
            <a:r>
              <a:rPr lang="en-US" sz="1400" dirty="0">
                <a:solidFill>
                  <a:srgbClr val="FFFFFF"/>
                </a:solidFill>
                <a:latin typeface="+mj-lt"/>
                <a:ea typeface="+mj-ea"/>
                <a:cs typeface="+mj-cs"/>
              </a:rPr>
              <a:t>Debt To Income Ratio</a:t>
            </a:r>
            <a:r>
              <a:rPr lang="en-US" sz="1400" dirty="0">
                <a:solidFill>
                  <a:srgbClr val="FFFFFF"/>
                </a:solidFill>
                <a:effectLst/>
                <a:latin typeface="+mj-lt"/>
                <a:ea typeface="+mj-ea"/>
                <a:cs typeface="+mj-cs"/>
              </a:rPr>
              <a:t> amount is in between </a:t>
            </a:r>
            <a:r>
              <a:rPr lang="en-US" sz="1400" dirty="0">
                <a:solidFill>
                  <a:srgbClr val="FFFFFF"/>
                </a:solidFill>
                <a:latin typeface="+mj-lt"/>
                <a:ea typeface="+mj-ea"/>
                <a:cs typeface="+mj-cs"/>
              </a:rPr>
              <a:t>5 to 22</a:t>
            </a:r>
            <a:r>
              <a:rPr lang="en-US" sz="1400" dirty="0">
                <a:solidFill>
                  <a:srgbClr val="FFFFFF"/>
                </a:solidFill>
                <a:effectLst/>
                <a:latin typeface="+mj-lt"/>
                <a:ea typeface="+mj-ea"/>
                <a:cs typeface="+mj-cs"/>
              </a:rPr>
              <a:t>.</a:t>
            </a:r>
          </a:p>
        </p:txBody>
      </p:sp>
      <p:pic>
        <p:nvPicPr>
          <p:cNvPr id="21507" name="Picture 3">
            <a:extLst>
              <a:ext uri="{FF2B5EF4-FFF2-40B4-BE49-F238E27FC236}">
                <a16:creationId xmlns:a16="http://schemas.microsoft.com/office/drawing/2014/main" id="{3A326D81-5A45-4C91-4B5A-BF414605AC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46" r="1725" b="1"/>
          <a:stretch/>
        </p:blipFill>
        <p:spPr bwMode="auto">
          <a:xfrm>
            <a:off x="5049411" y="1447799"/>
            <a:ext cx="6493926"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29200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535" name="Picture 2253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537" name="Picture 2253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539" name="Oval 2253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2541" name="Picture 2254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543" name="Picture 225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545" name="Rectangle 2254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2530" name="Picture 2">
            <a:extLst>
              <a:ext uri="{FF2B5EF4-FFF2-40B4-BE49-F238E27FC236}">
                <a16:creationId xmlns:a16="http://schemas.microsoft.com/office/drawing/2014/main" id="{8B050A18-ADE2-8729-7C2F-3A20086A61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193" b="2"/>
          <a:stretch/>
        </p:blipFill>
        <p:spPr bwMode="auto">
          <a:xfrm>
            <a:off x="514010" y="1789072"/>
            <a:ext cx="6493910" cy="457200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CCC0D-E48E-B73F-2DB2-743A5702C471}"/>
              </a:ext>
            </a:extLst>
          </p:cNvPr>
          <p:cNvSpPr txBox="1"/>
          <p:nvPr/>
        </p:nvSpPr>
        <p:spPr>
          <a:xfrm>
            <a:off x="7789312" y="3072385"/>
            <a:ext cx="375498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p:txBody>
      </p:sp>
      <p:sp>
        <p:nvSpPr>
          <p:cNvPr id="8" name="TextBox 7">
            <a:extLst>
              <a:ext uri="{FF2B5EF4-FFF2-40B4-BE49-F238E27FC236}">
                <a16:creationId xmlns:a16="http://schemas.microsoft.com/office/drawing/2014/main" id="{FCCD7FAC-A73A-A489-4A86-F665C2CADE73}"/>
              </a:ext>
            </a:extLst>
          </p:cNvPr>
          <p:cNvSpPr txBox="1"/>
          <p:nvPr/>
        </p:nvSpPr>
        <p:spPr>
          <a:xfrm>
            <a:off x="7461323" y="3429000"/>
            <a:ext cx="4276578"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entury Schoolbook" panose="02040604050505020304" pitchFamily="18" charset="0"/>
              </a:rPr>
              <a:t>Rent and Mortgage exhibit the highest among Home Owner Status Categories</a:t>
            </a:r>
          </a:p>
        </p:txBody>
      </p:sp>
      <p:sp>
        <p:nvSpPr>
          <p:cNvPr id="15" name="TextBox 14">
            <a:extLst>
              <a:ext uri="{FF2B5EF4-FFF2-40B4-BE49-F238E27FC236}">
                <a16:creationId xmlns:a16="http://schemas.microsoft.com/office/drawing/2014/main" id="{875F985C-D42D-DCBB-20A0-3B4FC8DCFE41}"/>
              </a:ext>
            </a:extLst>
          </p:cNvPr>
          <p:cNvSpPr txBox="1"/>
          <p:nvPr/>
        </p:nvSpPr>
        <p:spPr>
          <a:xfrm>
            <a:off x="172278" y="685799"/>
            <a:ext cx="10469218" cy="523220"/>
          </a:xfrm>
          <a:prstGeom prst="rect">
            <a:avLst/>
          </a:prstGeom>
          <a:noFill/>
        </p:spPr>
        <p:txBody>
          <a:bodyPr wrap="square" rtlCol="0">
            <a:spAutoFit/>
          </a:bodyPr>
          <a:lstStyle/>
          <a:p>
            <a:pPr marL="457200" indent="-457200">
              <a:buFont typeface="Wingdings" panose="05000000000000000000" pitchFamily="2" charset="2"/>
              <a:buChar char="q"/>
            </a:pPr>
            <a:r>
              <a:rPr lang="en-GB" sz="2800" dirty="0">
                <a:latin typeface="Castellar" panose="020A0402060406010301" pitchFamily="18" charset="0"/>
              </a:rPr>
              <a:t>UNORDERED CATEGORICAL VARIABLE ANALYSIS</a:t>
            </a:r>
            <a:endParaRPr lang="en-IN" sz="2800" dirty="0">
              <a:latin typeface="Castellar" panose="020A0402060406010301" pitchFamily="18" charset="0"/>
            </a:endParaRPr>
          </a:p>
        </p:txBody>
      </p:sp>
    </p:spTree>
    <p:extLst>
      <p:ext uri="{BB962C8B-B14F-4D97-AF65-F5344CB8AC3E}">
        <p14:creationId xmlns:p14="http://schemas.microsoft.com/office/powerpoint/2010/main" val="261586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619" name="Picture 2361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621" name="Picture 2362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623" name="Oval 2362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3625" name="Picture 2362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627" name="Picture 2362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629" name="Rectangle 2362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631" name="Rectangle 2363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63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3635" name="Freeform: Shape 2363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3637" name="Rectangle 2363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FCCD7FAC-A73A-A489-4A86-F665C2CADE73}"/>
              </a:ext>
            </a:extLst>
          </p:cNvPr>
          <p:cNvSpPr txBox="1"/>
          <p:nvPr/>
        </p:nvSpPr>
        <p:spPr>
          <a:xfrm>
            <a:off x="292234" y="1548385"/>
            <a:ext cx="3753190" cy="134396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Majority of loan application are in the category of </a:t>
            </a:r>
            <a:r>
              <a:rPr lang="en-US" dirty="0" err="1">
                <a:solidFill>
                  <a:srgbClr val="FFFFFF"/>
                </a:solidFill>
                <a:latin typeface="Century Schoolbook" panose="02040604050505020304" pitchFamily="18" charset="0"/>
                <a:ea typeface="+mj-ea"/>
                <a:cs typeface="+mj-cs"/>
              </a:rPr>
              <a:t>debt_consolidation</a:t>
            </a:r>
            <a:r>
              <a:rPr lang="en-US" dirty="0">
                <a:solidFill>
                  <a:srgbClr val="FFFFFF"/>
                </a:solidFill>
                <a:latin typeface="Century Schoolbook" panose="02040604050505020304" pitchFamily="18" charset="0"/>
                <a:ea typeface="+mj-ea"/>
                <a:cs typeface="+mj-cs"/>
              </a:rPr>
              <a:t>.</a:t>
            </a:r>
          </a:p>
        </p:txBody>
      </p:sp>
      <p:pic>
        <p:nvPicPr>
          <p:cNvPr id="23557" name="Picture 5">
            <a:extLst>
              <a:ext uri="{FF2B5EF4-FFF2-40B4-BE49-F238E27FC236}">
                <a16:creationId xmlns:a16="http://schemas.microsoft.com/office/drawing/2014/main" id="{29A1EE48-0F76-A6FF-499B-1B294293CF7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1890603"/>
            <a:ext cx="6495847" cy="3686393"/>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CCC0D-E48E-B73F-2DB2-743A5702C471}"/>
              </a:ext>
            </a:extLst>
          </p:cNvPr>
          <p:cNvSpPr txBox="1"/>
          <p:nvPr/>
        </p:nvSpPr>
        <p:spPr>
          <a:xfrm>
            <a:off x="7789312" y="3072385"/>
            <a:ext cx="375498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p:txBody>
      </p:sp>
    </p:spTree>
    <p:extLst>
      <p:ext uri="{BB962C8B-B14F-4D97-AF65-F5344CB8AC3E}">
        <p14:creationId xmlns:p14="http://schemas.microsoft.com/office/powerpoint/2010/main" val="330053597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633" name="Picture 246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635" name="Picture 246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637" name="Oval 246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4639" name="Picture 246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641" name="Picture 246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643" name="Rectangle 246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645" name="Rectangle 2464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64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649" name="Freeform: Shape 2464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4651" name="Rectangle 2465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E7EC80FD-0885-D172-0AA9-FC60250FB601}"/>
              </a:ext>
            </a:extLst>
          </p:cNvPr>
          <p:cNvSpPr txBox="1"/>
          <p:nvPr/>
        </p:nvSpPr>
        <p:spPr>
          <a:xfrm>
            <a:off x="313427" y="2323281"/>
            <a:ext cx="3108057" cy="1105719"/>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3" charset="2"/>
              <a:buChar char=""/>
            </a:pPr>
            <a:r>
              <a:rPr lang="en-US" dirty="0">
                <a:solidFill>
                  <a:srgbClr val="FFFFFF"/>
                </a:solidFill>
                <a:latin typeface="Century Schoolbook" panose="02040604050505020304" pitchFamily="18" charset="0"/>
                <a:ea typeface="+mj-ea"/>
                <a:cs typeface="+mj-cs"/>
              </a:rPr>
              <a:t>CA state has the highest number count of loan applications</a:t>
            </a:r>
          </a:p>
        </p:txBody>
      </p:sp>
      <p:pic>
        <p:nvPicPr>
          <p:cNvPr id="24578" name="Picture 2">
            <a:extLst>
              <a:ext uri="{FF2B5EF4-FFF2-40B4-BE49-F238E27FC236}">
                <a16:creationId xmlns:a16="http://schemas.microsoft.com/office/drawing/2014/main" id="{48E7998C-BE67-8F01-087A-C65E01E88F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1112"/>
          <a:stretch/>
        </p:blipFill>
        <p:spPr bwMode="auto">
          <a:xfrm>
            <a:off x="5049407" y="1447799"/>
            <a:ext cx="6493935"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06422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52" name="Picture 256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654" name="Picture 256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656" name="Oval 256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5658" name="Picture 256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660" name="Picture 256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662" name="Rectangle 256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664" name="Rectangle 2566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666" name="Rectangle 2566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66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875F985C-D42D-DCBB-20A0-3B4FC8DCFE41}"/>
              </a:ext>
            </a:extLst>
          </p:cNvPr>
          <p:cNvSpPr txBox="1"/>
          <p:nvPr/>
        </p:nvSpPr>
        <p:spPr>
          <a:xfrm>
            <a:off x="648930" y="629267"/>
            <a:ext cx="9793100" cy="1016654"/>
          </a:xfrm>
          <a:prstGeom prst="rect">
            <a:avLst/>
          </a:prstGeom>
        </p:spPr>
        <p:txBody>
          <a:bodyPr vert="horz" lIns="91440" tIns="45720" rIns="91440" bIns="45720" rtlCol="0" anchor="t">
            <a:normAutofit/>
          </a:bodyPr>
          <a:lstStyle/>
          <a:p>
            <a:pPr marL="457200" indent="-457200">
              <a:lnSpc>
                <a:spcPct val="90000"/>
              </a:lnSpc>
              <a:spcBef>
                <a:spcPct val="0"/>
              </a:spcBef>
              <a:spcAft>
                <a:spcPts val="600"/>
              </a:spcAft>
              <a:buFont typeface="Wingdings" panose="05000000000000000000" pitchFamily="2" charset="2"/>
              <a:buChar char="q"/>
            </a:pPr>
            <a:r>
              <a:rPr lang="en-US" sz="3000" b="0" i="0" kern="1200" dirty="0">
                <a:solidFill>
                  <a:srgbClr val="EBEBEB"/>
                </a:solidFill>
                <a:latin typeface="Castellar" panose="020A0402060406010301" pitchFamily="18" charset="0"/>
                <a:ea typeface="+mj-ea"/>
                <a:cs typeface="+mj-cs"/>
              </a:rPr>
              <a:t>ORDERED CATEGORICAL VARIABLE ANALYSIS</a:t>
            </a:r>
          </a:p>
        </p:txBody>
      </p:sp>
      <p:sp useBgFill="1">
        <p:nvSpPr>
          <p:cNvPr id="25670" name="Freeform: Shape 2566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2" name="TextBox 1">
            <a:extLst>
              <a:ext uri="{FF2B5EF4-FFF2-40B4-BE49-F238E27FC236}">
                <a16:creationId xmlns:a16="http://schemas.microsoft.com/office/drawing/2014/main" id="{315EF6AD-BDE0-E43C-EDDE-17BD26739D00}"/>
              </a:ext>
            </a:extLst>
          </p:cNvPr>
          <p:cNvSpPr txBox="1"/>
          <p:nvPr/>
        </p:nvSpPr>
        <p:spPr>
          <a:xfrm>
            <a:off x="648931" y="2548281"/>
            <a:ext cx="5122606" cy="1767325"/>
          </a:xfrm>
          <a:prstGeom prst="rect">
            <a:avLst/>
          </a:prstGeom>
        </p:spPr>
        <p:txBody>
          <a:bodyPr vert="horz" lIns="91440" tIns="45720" rIns="91440" bIns="45720" rtlCol="0">
            <a:normAutofit lnSpcReduction="10000"/>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latin typeface="Century Schoolbook" panose="02040604050505020304" pitchFamily="18" charset="0"/>
                <a:ea typeface="+mj-ea"/>
                <a:cs typeface="+mj-cs"/>
              </a:rPr>
              <a:t>76.0 % of loan applications counts are in term 36 months and 25234 applications count.</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latin typeface="Century Schoolbook" panose="02040604050505020304" pitchFamily="18" charset="0"/>
                <a:ea typeface="+mj-ea"/>
                <a:cs typeface="+mj-cs"/>
              </a:rPr>
              <a:t>24.0 % of loan applications counts are in term 60 months and 7957 applications count.</a:t>
            </a:r>
          </a:p>
        </p:txBody>
      </p:sp>
      <p:pic>
        <p:nvPicPr>
          <p:cNvPr id="25602" name="Picture 2">
            <a:extLst>
              <a:ext uri="{FF2B5EF4-FFF2-40B4-BE49-F238E27FC236}">
                <a16:creationId xmlns:a16="http://schemas.microsoft.com/office/drawing/2014/main" id="{2DEF601A-5DC9-A672-EDA2-C68FE848F2F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091916" y="3275335"/>
            <a:ext cx="5451627" cy="2207909"/>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CCC0D-E48E-B73F-2DB2-743A5702C471}"/>
              </a:ext>
            </a:extLst>
          </p:cNvPr>
          <p:cNvSpPr txBox="1"/>
          <p:nvPr/>
        </p:nvSpPr>
        <p:spPr>
          <a:xfrm>
            <a:off x="7789312" y="3072385"/>
            <a:ext cx="375498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p:txBody>
      </p:sp>
    </p:spTree>
    <p:extLst>
      <p:ext uri="{BB962C8B-B14F-4D97-AF65-F5344CB8AC3E}">
        <p14:creationId xmlns:p14="http://schemas.microsoft.com/office/powerpoint/2010/main" val="4297146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653" name="Picture 2665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655" name="Picture 2665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657" name="Oval 2665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6659" name="Picture 2665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661" name="Picture 2666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663" name="Rectangle 2666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665" name="Rectangle 2666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66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669" name="Freeform: Shape 2666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6671" name="Rectangle 2667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731B45B4-9D3C-BB6B-24AA-A5996A9A319E}"/>
              </a:ext>
            </a:extLst>
          </p:cNvPr>
          <p:cNvSpPr txBox="1"/>
          <p:nvPr/>
        </p:nvSpPr>
        <p:spPr>
          <a:xfrm>
            <a:off x="643855" y="3072385"/>
            <a:ext cx="3108057" cy="1632137"/>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sz="1400" dirty="0">
                <a:solidFill>
                  <a:srgbClr val="FFFFFF"/>
                </a:solidFill>
                <a:latin typeface="Century Schoolbook" panose="02040604050505020304" pitchFamily="18" charset="0"/>
                <a:ea typeface="+mj-ea"/>
                <a:cs typeface="+mj-cs"/>
              </a:rPr>
              <a:t>Grade B has the highest number of loan application count - 10082.</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sz="1400" dirty="0">
                <a:solidFill>
                  <a:srgbClr val="FFFFFF"/>
                </a:solidFill>
                <a:latin typeface="Century Schoolbook" panose="02040604050505020304" pitchFamily="18" charset="0"/>
                <a:ea typeface="+mj-ea"/>
                <a:cs typeface="+mj-cs"/>
              </a:rPr>
              <a:t>Grade G has the lowest number of loan application count - 159.</a:t>
            </a:r>
          </a:p>
        </p:txBody>
      </p:sp>
      <p:pic>
        <p:nvPicPr>
          <p:cNvPr id="26626" name="Picture 2">
            <a:extLst>
              <a:ext uri="{FF2B5EF4-FFF2-40B4-BE49-F238E27FC236}">
                <a16:creationId xmlns:a16="http://schemas.microsoft.com/office/drawing/2014/main" id="{DE547626-8C7B-76B5-2E6C-104DC7D032F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2" r="32145" b="-1"/>
          <a:stretch/>
        </p:blipFill>
        <p:spPr bwMode="auto">
          <a:xfrm>
            <a:off x="5049423" y="1447799"/>
            <a:ext cx="6493903"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56040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655" name="Picture 2765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657" name="Picture 2765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7659" name="Oval 2765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7661" name="Picture 2766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663" name="Picture 2766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665" name="Rectangle 2766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667" name="Rectangle 2766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66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671" name="Freeform: Shape 2767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7673" name="Rectangle 2767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A31EBF6-FE19-2E8F-AEBB-ECAB150EA257}"/>
              </a:ext>
            </a:extLst>
          </p:cNvPr>
          <p:cNvSpPr txBox="1"/>
          <p:nvPr/>
        </p:nvSpPr>
        <p:spPr>
          <a:xfrm>
            <a:off x="353673" y="2085751"/>
            <a:ext cx="3741282" cy="2678091"/>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10+ years of employment length has the highest number of applications count with 7149 numbers.</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9 years of employment length has the lowest number of applications count with 1081 numbers.</a:t>
            </a:r>
          </a:p>
        </p:txBody>
      </p:sp>
      <p:pic>
        <p:nvPicPr>
          <p:cNvPr id="27650" name="Picture 2">
            <a:extLst>
              <a:ext uri="{FF2B5EF4-FFF2-40B4-BE49-F238E27FC236}">
                <a16:creationId xmlns:a16="http://schemas.microsoft.com/office/drawing/2014/main" id="{04A7C5A9-C51C-6C0A-5003-B9804490DA8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66676"/>
            <a:ext cx="6495847" cy="313424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5937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718" name="Picture 2871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720" name="Picture 2871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722" name="Oval 2872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8724" name="Picture 2872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726" name="Picture 2872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728" name="Rectangle 2872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730" name="Rectangle 2872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7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734" name="Freeform: Shape 2873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8736" name="Rectangle 2873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5DD86059-6CD9-A676-BE65-DF26824C2341}"/>
              </a:ext>
            </a:extLst>
          </p:cNvPr>
          <p:cNvSpPr txBox="1"/>
          <p:nvPr/>
        </p:nvSpPr>
        <p:spPr>
          <a:xfrm>
            <a:off x="643855" y="3072385"/>
            <a:ext cx="3108057" cy="104904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31741 customer out of 33191 does not have any bankrupt records.</a:t>
            </a:r>
          </a:p>
        </p:txBody>
      </p:sp>
      <p:pic>
        <p:nvPicPr>
          <p:cNvPr id="28674" name="Picture 2">
            <a:extLst>
              <a:ext uri="{FF2B5EF4-FFF2-40B4-BE49-F238E27FC236}">
                <a16:creationId xmlns:a16="http://schemas.microsoft.com/office/drawing/2014/main" id="{61F886AC-DDBD-1D3A-1D8B-877ED2EB30C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2177" b="-1"/>
          <a:stretch/>
        </p:blipFill>
        <p:spPr bwMode="auto">
          <a:xfrm>
            <a:off x="5049424" y="1447799"/>
            <a:ext cx="6493900"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47849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7271ED-279E-A9A7-8308-BA041E91DB9B}"/>
              </a:ext>
            </a:extLst>
          </p:cNvPr>
          <p:cNvSpPr txBox="1"/>
          <p:nvPr/>
        </p:nvSpPr>
        <p:spPr>
          <a:xfrm>
            <a:off x="384313" y="858420"/>
            <a:ext cx="4492487" cy="584775"/>
          </a:xfrm>
          <a:prstGeom prst="rect">
            <a:avLst/>
          </a:prstGeom>
          <a:noFill/>
        </p:spPr>
        <p:txBody>
          <a:bodyPr wrap="square" rtlCol="0">
            <a:spAutoFit/>
          </a:bodyPr>
          <a:lstStyle/>
          <a:p>
            <a:r>
              <a:rPr lang="en-IN" sz="3200" dirty="0">
                <a:latin typeface="Castellar" panose="020A0402060406010301" pitchFamily="18" charset="0"/>
              </a:rPr>
              <a:t>OBJECTIVES : - </a:t>
            </a:r>
          </a:p>
        </p:txBody>
      </p:sp>
      <p:sp>
        <p:nvSpPr>
          <p:cNvPr id="7" name="TextBox 6">
            <a:extLst>
              <a:ext uri="{FF2B5EF4-FFF2-40B4-BE49-F238E27FC236}">
                <a16:creationId xmlns:a16="http://schemas.microsoft.com/office/drawing/2014/main" id="{07541EF5-5293-F272-CA4A-46C8A19710A2}"/>
              </a:ext>
            </a:extLst>
          </p:cNvPr>
          <p:cNvSpPr txBox="1"/>
          <p:nvPr/>
        </p:nvSpPr>
        <p:spPr>
          <a:xfrm>
            <a:off x="324678" y="1736035"/>
            <a:ext cx="11542644" cy="397031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entury Schoolbook" panose="02040604050505020304" pitchFamily="18" charset="0"/>
              </a:rPr>
              <a:t>Through Exploratory Data Analysis, we aim to display patterns and insights within the dataset to distinguish characteristics associated with loan defaulters. By analysing the data completely, we seek to disclose key factors influencing borrower behaviour providing the lending company with actionable information to make informed decisions in risk assessment.</a:t>
            </a:r>
          </a:p>
          <a:p>
            <a:pPr marL="285750" indent="-285750">
              <a:buFont typeface="Arial" panose="020B0604020202020204" pitchFamily="34" charset="0"/>
              <a:buChar char="•"/>
            </a:pPr>
            <a:endParaRPr lang="en-GB" dirty="0">
              <a:latin typeface="Century Schoolbook" panose="02040604050505020304" pitchFamily="18" charset="0"/>
            </a:endParaRPr>
          </a:p>
          <a:p>
            <a:pPr marL="285750" indent="-285750">
              <a:buFont typeface="Arial" panose="020B0604020202020204" pitchFamily="34" charset="0"/>
              <a:buChar char="•"/>
            </a:pPr>
            <a:r>
              <a:rPr lang="en-GB" dirty="0">
                <a:latin typeface="Century Schoolbook" panose="02040604050505020304" pitchFamily="18" charset="0"/>
              </a:rPr>
              <a:t>This investigation involves through into various features such as applicant information, financial indicators, and loan terms to identify correlations and trends that can be indicative of potential defaults. The ultimate goals is to empower the lending company with predictive knowledge, enabling them to implement targeted strategies and mitigate financial losses by avoiding loans to high-risk individuals.</a:t>
            </a:r>
          </a:p>
          <a:p>
            <a:pPr marL="285750" indent="-285750">
              <a:buFont typeface="Arial" panose="020B0604020202020204" pitchFamily="34" charset="0"/>
              <a:buChar char="•"/>
            </a:pPr>
            <a:endParaRPr lang="en-GB" dirty="0">
              <a:latin typeface="Century Schoolbook" panose="02040604050505020304" pitchFamily="18" charset="0"/>
            </a:endParaRPr>
          </a:p>
          <a:p>
            <a:pPr marL="285750" indent="-285750">
              <a:buFont typeface="Arial" panose="020B0604020202020204" pitchFamily="34" charset="0"/>
              <a:buChar char="•"/>
            </a:pPr>
            <a:r>
              <a:rPr lang="en-GB" dirty="0">
                <a:latin typeface="Century Schoolbook" panose="02040604050505020304" pitchFamily="18" charset="0"/>
              </a:rPr>
              <a:t>By leveraging EDA techniques, we intend to uncover nice patterns, relationships, and outliers within the dataset, shedding light on the factors that significantly contribute to loan default. This proactive approach allows the lending company to refine its credit approval process, strengthen risk management protocols, and enhance overall decision-making when extending loans.</a:t>
            </a:r>
            <a:endParaRPr lang="en-IN" dirty="0">
              <a:latin typeface="Century Schoolbook" panose="02040604050505020304" pitchFamily="18" charset="0"/>
            </a:endParaRPr>
          </a:p>
        </p:txBody>
      </p:sp>
    </p:spTree>
    <p:extLst>
      <p:ext uri="{BB962C8B-B14F-4D97-AF65-F5344CB8AC3E}">
        <p14:creationId xmlns:p14="http://schemas.microsoft.com/office/powerpoint/2010/main" val="2741433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27" name="Picture 3072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729" name="Picture 3072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731" name="Oval 3073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0733" name="Picture 3073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735" name="Picture 3073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737" name="Rectangle 307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739" name="Rectangle 3073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74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743" name="Freeform: Shape 3074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0745" name="Rectangle 3074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A88C68B0-7D63-F444-A986-250871A5F19B}"/>
              </a:ext>
            </a:extLst>
          </p:cNvPr>
          <p:cNvSpPr txBox="1"/>
          <p:nvPr/>
        </p:nvSpPr>
        <p:spPr>
          <a:xfrm>
            <a:off x="26327" y="1600201"/>
            <a:ext cx="4223885" cy="1421296"/>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Loan application counts are increasing year over year. Maybe the risk exposure is increasing over the year</a:t>
            </a:r>
          </a:p>
        </p:txBody>
      </p:sp>
      <p:pic>
        <p:nvPicPr>
          <p:cNvPr id="30722" name="Picture 2">
            <a:extLst>
              <a:ext uri="{FF2B5EF4-FFF2-40B4-BE49-F238E27FC236}">
                <a16:creationId xmlns:a16="http://schemas.microsoft.com/office/drawing/2014/main" id="{769992DD-8616-732C-3ACF-2367FBED028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71470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799" name="Picture 3379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801" name="Picture 3380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803" name="Oval 3380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3805" name="Picture 3380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807" name="Picture 3380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809" name="Rectangle 3380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811" name="Rectangle 338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38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815" name="Freeform: Shape 338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3817" name="Rectangle 338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0237C725-5001-AB4B-FA04-AA1397C1F633}"/>
              </a:ext>
            </a:extLst>
          </p:cNvPr>
          <p:cNvSpPr txBox="1"/>
          <p:nvPr/>
        </p:nvSpPr>
        <p:spPr>
          <a:xfrm>
            <a:off x="556567" y="2561579"/>
            <a:ext cx="3108057" cy="104904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Highest Counts are in 4th Quarter which is 17493.</a:t>
            </a:r>
          </a:p>
        </p:txBody>
      </p:sp>
      <p:pic>
        <p:nvPicPr>
          <p:cNvPr id="33794" name="Picture 2">
            <a:extLst>
              <a:ext uri="{FF2B5EF4-FFF2-40B4-BE49-F238E27FC236}">
                <a16:creationId xmlns:a16="http://schemas.microsoft.com/office/drawing/2014/main" id="{CA880CF3-113A-42FD-5C89-3DCFBBE3361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71382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751" name="Picture 3175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753" name="Picture 3175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755" name="Oval 3175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1757" name="Picture 3175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759" name="Picture 3175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761" name="Rectangle 3176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763" name="Rectangle 3176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76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767" name="Freeform: Shape 3176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1769" name="Rectangle 3176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B757E7F8-D3F5-F901-F289-1441EF9E0AE3}"/>
              </a:ext>
            </a:extLst>
          </p:cNvPr>
          <p:cNvSpPr txBox="1"/>
          <p:nvPr/>
        </p:nvSpPr>
        <p:spPr>
          <a:xfrm>
            <a:off x="464477" y="1662685"/>
            <a:ext cx="3572535" cy="1766315"/>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Loan Amount applications falls in the range of 5K to 10K.</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11832 which most as compared to other.</a:t>
            </a:r>
          </a:p>
        </p:txBody>
      </p:sp>
      <p:pic>
        <p:nvPicPr>
          <p:cNvPr id="31746" name="Picture 2">
            <a:extLst>
              <a:ext uri="{FF2B5EF4-FFF2-40B4-BE49-F238E27FC236}">
                <a16:creationId xmlns:a16="http://schemas.microsoft.com/office/drawing/2014/main" id="{14E603CA-49B8-EF20-D5DF-C37BE0A4420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41394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775" name="Picture 327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777" name="Picture 327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779" name="Oval 327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2781" name="Picture 327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783" name="Picture 327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785" name="Rectangle 327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787" name="Rectangle 3278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78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2791" name="Freeform: Shape 3279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2793" name="Rectangle 3279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DB46191A-B8AA-5A97-3B0F-36D2BA36EFD3}"/>
              </a:ext>
            </a:extLst>
          </p:cNvPr>
          <p:cNvSpPr txBox="1"/>
          <p:nvPr/>
        </p:nvSpPr>
        <p:spPr>
          <a:xfrm>
            <a:off x="169348" y="1816844"/>
            <a:ext cx="3876076" cy="1999782"/>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effectLst/>
                <a:latin typeface="Century Schoolbook" panose="02040604050505020304" pitchFamily="18" charset="0"/>
                <a:ea typeface="+mj-ea"/>
                <a:cs typeface="+mj-cs"/>
              </a:rPr>
              <a:t>Funded Amount Bucket applications falls in the range of 5K to 10K.</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effectLst/>
                <a:latin typeface="Century Schoolbook" panose="02040604050505020304" pitchFamily="18" charset="0"/>
                <a:ea typeface="+mj-ea"/>
                <a:cs typeface="+mj-cs"/>
              </a:rPr>
              <a:t>12015 which most as compared to other.</a:t>
            </a:r>
          </a:p>
        </p:txBody>
      </p:sp>
      <p:pic>
        <p:nvPicPr>
          <p:cNvPr id="32770" name="Picture 2">
            <a:extLst>
              <a:ext uri="{FF2B5EF4-FFF2-40B4-BE49-F238E27FC236}">
                <a16:creationId xmlns:a16="http://schemas.microsoft.com/office/drawing/2014/main" id="{D2E0DCD7-86F7-2085-8F5F-681DFC6F6A3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5277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823" name="Picture 348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825" name="Picture 348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827" name="Oval 348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4829" name="Picture 348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831" name="Picture 348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833" name="Rectangle 348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835" name="Rectangle 3483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83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839" name="Freeform: Shape 3483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4841" name="Rectangle 3484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C981B408-5536-3E95-6E9F-D655CEEC2108}"/>
              </a:ext>
            </a:extLst>
          </p:cNvPr>
          <p:cNvSpPr txBox="1"/>
          <p:nvPr/>
        </p:nvSpPr>
        <p:spPr>
          <a:xfrm>
            <a:off x="227291" y="1931524"/>
            <a:ext cx="3934018" cy="1921646"/>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Funded Amount Investors Bucket applications falls in the range of 5K to 10K.</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11918 which most as compared to other.</a:t>
            </a:r>
          </a:p>
        </p:txBody>
      </p:sp>
      <p:pic>
        <p:nvPicPr>
          <p:cNvPr id="34818" name="Picture 2">
            <a:extLst>
              <a:ext uri="{FF2B5EF4-FFF2-40B4-BE49-F238E27FC236}">
                <a16:creationId xmlns:a16="http://schemas.microsoft.com/office/drawing/2014/main" id="{B33CF9B6-F466-204B-2903-8451B4E5F2E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2692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878" name="Picture 358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879" name="Picture 3587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880" name="Oval 3587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5881" name="Picture 358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882" name="Picture 3588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883" name="Rectangle 3588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884" name="Rectangle 3588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88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5886" name="Freeform: Shape 3588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35842" name="Picture 2">
            <a:extLst>
              <a:ext uri="{FF2B5EF4-FFF2-40B4-BE49-F238E27FC236}">
                <a16:creationId xmlns:a16="http://schemas.microsoft.com/office/drawing/2014/main" id="{128FAFB5-20A7-0A99-EBBC-33918DA4AB4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732072" y="1266092"/>
            <a:ext cx="6459928" cy="4628271"/>
          </a:xfrm>
          <a:prstGeom prst="rect">
            <a:avLst/>
          </a:prstGeom>
          <a:noFill/>
          <a:effectLst/>
          <a:extLst>
            <a:ext uri="{909E8E84-426E-40DD-AFC4-6F175D3DCCD1}">
              <a14:hiddenFill xmlns:a14="http://schemas.microsoft.com/office/drawing/2010/main">
                <a:solidFill>
                  <a:srgbClr val="FFFFFF"/>
                </a:solidFill>
              </a14:hiddenFill>
            </a:ext>
          </a:extLst>
        </p:spPr>
      </p:pic>
      <p:sp>
        <p:nvSpPr>
          <p:cNvPr id="35887" name="Rectangle 3588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DE27A59B-F1F2-5935-69CB-AC79C1CD7E92}"/>
              </a:ext>
            </a:extLst>
          </p:cNvPr>
          <p:cNvSpPr txBox="1"/>
          <p:nvPr/>
        </p:nvSpPr>
        <p:spPr>
          <a:xfrm>
            <a:off x="648931" y="2438401"/>
            <a:ext cx="4166509" cy="1402080"/>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EBEBEB"/>
                </a:solidFill>
                <a:latin typeface="Century Schoolbook" panose="02040604050505020304" pitchFamily="18" charset="0"/>
                <a:ea typeface="+mj-ea"/>
                <a:cs typeface="+mj-cs"/>
              </a:rPr>
              <a:t>The Correlation shows that the </a:t>
            </a:r>
            <a:r>
              <a:rPr lang="en-US" dirty="0">
                <a:solidFill>
                  <a:srgbClr val="EBEBEB"/>
                </a:solidFill>
                <a:effectLst/>
                <a:latin typeface="Century Schoolbook" panose="02040604050505020304" pitchFamily="18" charset="0"/>
                <a:ea typeface="+mj-ea"/>
                <a:cs typeface="+mj-cs"/>
              </a:rPr>
              <a:t>Loan Amount, Funded Amount, Funded Investors Amount are highly correlated.</a:t>
            </a:r>
            <a:endParaRPr lang="en-US" dirty="0">
              <a:solidFill>
                <a:srgbClr val="EBEBEB"/>
              </a:solidFill>
              <a:latin typeface="Century Schoolbook" panose="02040604050505020304" pitchFamily="18" charset="0"/>
              <a:ea typeface="+mj-ea"/>
              <a:cs typeface="+mj-cs"/>
            </a:endParaRPr>
          </a:p>
        </p:txBody>
      </p:sp>
    </p:spTree>
    <p:extLst>
      <p:ext uri="{BB962C8B-B14F-4D97-AF65-F5344CB8AC3E}">
        <p14:creationId xmlns:p14="http://schemas.microsoft.com/office/powerpoint/2010/main" val="2408188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891" name="Picture 3689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892" name="Picture 3689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893" name="Oval 3689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6894" name="Picture 3689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895" name="Picture 3689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896" name="Rectangle 368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897" name="Rectangle 3689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2E4EA8-AA1A-938B-66E9-1754BE26C07C}"/>
              </a:ext>
            </a:extLst>
          </p:cNvPr>
          <p:cNvSpPr txBox="1"/>
          <p:nvPr/>
        </p:nvSpPr>
        <p:spPr>
          <a:xfrm>
            <a:off x="643855" y="1447799"/>
            <a:ext cx="3108626" cy="1444752"/>
          </a:xfrm>
          <a:prstGeom prst="rect">
            <a:avLst/>
          </a:prstGeom>
        </p:spPr>
        <p:txBody>
          <a:bodyPr vert="horz" lIns="91440" tIns="45720" rIns="91440" bIns="45720" rtlCol="0" anchor="b">
            <a:normAutofit/>
          </a:bodyPr>
          <a:lstStyle/>
          <a:p>
            <a:pPr marL="457200" indent="-457200">
              <a:spcBef>
                <a:spcPct val="0"/>
              </a:spcBef>
              <a:spcAft>
                <a:spcPts val="600"/>
              </a:spcAft>
              <a:buFont typeface="Wingdings" panose="05000000000000000000" pitchFamily="2" charset="2"/>
              <a:buChar char="q"/>
            </a:pPr>
            <a:r>
              <a:rPr lang="en-US" sz="3200" b="0" i="0" kern="1200" dirty="0">
                <a:solidFill>
                  <a:srgbClr val="EBEBEB"/>
                </a:solidFill>
                <a:latin typeface="+mj-lt"/>
                <a:ea typeface="+mj-ea"/>
                <a:cs typeface="+mj-cs"/>
              </a:rPr>
              <a:t> </a:t>
            </a:r>
            <a:r>
              <a:rPr lang="en-US" sz="3000" b="0" i="0" kern="1200" dirty="0">
                <a:solidFill>
                  <a:srgbClr val="EBEBEB"/>
                </a:solidFill>
                <a:latin typeface="Castellar" panose="020A0402060406010301" pitchFamily="18" charset="0"/>
                <a:ea typeface="+mj-ea"/>
                <a:cs typeface="+mj-cs"/>
              </a:rPr>
              <a:t>BIVARIATE ANALYSIS</a:t>
            </a:r>
          </a:p>
        </p:txBody>
      </p:sp>
      <p:sp>
        <p:nvSpPr>
          <p:cNvPr id="3689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899" name="Freeform: Shape 3689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6900" name="Rectangle 3689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1575FEDC-E76D-BC89-8980-94983BC0AA91}"/>
              </a:ext>
            </a:extLst>
          </p:cNvPr>
          <p:cNvSpPr txBox="1"/>
          <p:nvPr/>
        </p:nvSpPr>
        <p:spPr>
          <a:xfrm>
            <a:off x="643855" y="3072385"/>
            <a:ext cx="310805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Overall percentage of36 months Charged Off is bit higher then 60 months </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36 months which charged off is 8.2% as compared to 60 months 6.0.</a:t>
            </a:r>
          </a:p>
        </p:txBody>
      </p:sp>
      <p:pic>
        <p:nvPicPr>
          <p:cNvPr id="36866" name="Picture 2">
            <a:extLst>
              <a:ext uri="{FF2B5EF4-FFF2-40B4-BE49-F238E27FC236}">
                <a16:creationId xmlns:a16="http://schemas.microsoft.com/office/drawing/2014/main" id="{E1AC176E-2819-69FE-51ED-96DEC54B122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123013"/>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895" name="Picture 3789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897" name="Picture 3789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899" name="Oval 3789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7901" name="Picture 3790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903" name="Picture 3790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905" name="Rectangle 3790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907" name="Rectangle 3790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790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7911" name="Freeform: Shape 3791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7913" name="Rectangle 3791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238818" y="2091583"/>
            <a:ext cx="3108057" cy="1423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latin typeface="Century Schoolbook" panose="02040604050505020304" pitchFamily="18" charset="0"/>
                <a:ea typeface="+mj-ea"/>
                <a:cs typeface="+mj-cs"/>
              </a:rPr>
              <a:t>Charged Off ratio of 60 months [25.1%] which is higher than 36 months [10.8%]</a:t>
            </a:r>
          </a:p>
        </p:txBody>
      </p:sp>
      <p:pic>
        <p:nvPicPr>
          <p:cNvPr id="37890" name="Picture 2">
            <a:extLst>
              <a:ext uri="{FF2B5EF4-FFF2-40B4-BE49-F238E27FC236}">
                <a16:creationId xmlns:a16="http://schemas.microsoft.com/office/drawing/2014/main" id="{97268D61-6791-2413-EA6F-A1CBD1FD065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58556"/>
            <a:ext cx="6495847" cy="31504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26454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944" name="Picture 3994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946" name="Picture 3994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948" name="Oval 3994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9950" name="Picture 3994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952" name="Picture 3995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954" name="Rectangle 3995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956" name="Rectangle 3995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95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9960" name="Freeform: Shape 3995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9962" name="Rectangle 3996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475466" y="2111005"/>
            <a:ext cx="3108057" cy="1950189"/>
          </a:xfrm>
          <a:prstGeom prst="rect">
            <a:avLst/>
          </a:prstGeom>
        </p:spPr>
        <p:txBody>
          <a:bodyPr vert="horz" lIns="91440" tIns="45720" rIns="91440" bIns="45720" rtlCol="0">
            <a:normAutofit/>
          </a:bodyPr>
          <a:lstStyle/>
          <a:p>
            <a:pPr marL="285750" indent="-285750" algn="l">
              <a:buFont typeface="Wingdings" panose="05000000000000000000" pitchFamily="2" charset="2"/>
              <a:buChar char="Ø"/>
            </a:pPr>
            <a:r>
              <a:rPr lang="en-GB" b="0" i="0" dirty="0">
                <a:solidFill>
                  <a:schemeClr val="bg1"/>
                </a:solidFill>
                <a:effectLst/>
                <a:latin typeface="Century Schoolbook" panose="02040604050505020304" pitchFamily="18" charset="0"/>
              </a:rPr>
              <a:t>The maximum number of loan is in Grade B.</a:t>
            </a:r>
          </a:p>
          <a:p>
            <a:pPr marL="285750" indent="-285750" algn="l">
              <a:buFont typeface="Wingdings" panose="05000000000000000000" pitchFamily="2" charset="2"/>
              <a:buChar char="Ø"/>
            </a:pPr>
            <a:r>
              <a:rPr lang="en-GB" b="0" i="0" dirty="0">
                <a:solidFill>
                  <a:schemeClr val="bg1"/>
                </a:solidFill>
                <a:effectLst/>
                <a:latin typeface="Century Schoolbook" panose="02040604050505020304" pitchFamily="18" charset="0"/>
              </a:rPr>
              <a:t>Highest Percentage of overall Charged Off are in Grade B [3.7%] and Grade C [3.6%]</a:t>
            </a:r>
          </a:p>
        </p:txBody>
      </p:sp>
      <p:pic>
        <p:nvPicPr>
          <p:cNvPr id="39939" name="Picture 3" descr="A graph of a graph with numbers and a bar&#10;&#10;Description automatically generated with medium confidence">
            <a:extLst>
              <a:ext uri="{FF2B5EF4-FFF2-40B4-BE49-F238E27FC236}">
                <a16:creationId xmlns:a16="http://schemas.microsoft.com/office/drawing/2014/main" id="{2C3E33F4-FB5F-E8CC-37D1-EBC82F578BF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1848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67" name="Picture 4096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969" name="Picture 4096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971" name="Oval 4097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0973" name="Picture 4097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975" name="Picture 4097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977" name="Rectangle 4097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979" name="Rectangle 4097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98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983" name="Freeform: Shape 4098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40985" name="Rectangle 4098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250828" y="2404430"/>
            <a:ext cx="4057572" cy="2581983"/>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The highest percent of Charged Off is in the Grade G.</a:t>
            </a:r>
          </a:p>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Probability of Charged Off is consistently increasing from A to G.</a:t>
            </a:r>
          </a:p>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High chances of Charged Off is in Grade F and Grade G.</a:t>
            </a:r>
            <a:endParaRPr lang="en-US" dirty="0">
              <a:solidFill>
                <a:srgbClr val="FFFFFF"/>
              </a:solidFill>
              <a:effectLst/>
              <a:latin typeface="Century Schoolbook" panose="02040604050505020304" pitchFamily="18" charset="0"/>
              <a:ea typeface="+mj-ea"/>
              <a:cs typeface="+mj-cs"/>
            </a:endParaRPr>
          </a:p>
        </p:txBody>
      </p:sp>
      <p:pic>
        <p:nvPicPr>
          <p:cNvPr id="40962" name="Picture 2" descr="A graph of different colored rectangular shapes&#10;&#10;Description automatically generated">
            <a:extLst>
              <a:ext uri="{FF2B5EF4-FFF2-40B4-BE49-F238E27FC236}">
                <a16:creationId xmlns:a16="http://schemas.microsoft.com/office/drawing/2014/main" id="{7D9E9F3C-9A9F-27CD-92C4-26C44CD41BF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58556"/>
            <a:ext cx="6495847" cy="31504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7347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5029-3742-ED40-9417-7D39EA33070E}"/>
              </a:ext>
            </a:extLst>
          </p:cNvPr>
          <p:cNvSpPr>
            <a:spLocks noGrp="1"/>
          </p:cNvSpPr>
          <p:nvPr>
            <p:ph type="title"/>
          </p:nvPr>
        </p:nvSpPr>
        <p:spPr>
          <a:xfrm>
            <a:off x="646111" y="452718"/>
            <a:ext cx="9404723" cy="792986"/>
          </a:xfrm>
        </p:spPr>
        <p:txBody>
          <a:bodyPr/>
          <a:lstStyle/>
          <a:p>
            <a:r>
              <a:rPr lang="en-IN" sz="3000" dirty="0">
                <a:latin typeface="Castellar" panose="020A0402060406010301" pitchFamily="18" charset="0"/>
              </a:rPr>
              <a:t>PROVING SOLVING PLAN </a:t>
            </a:r>
            <a:r>
              <a:rPr lang="en-IN" sz="4400" dirty="0">
                <a:latin typeface="Castellar" panose="020A0402060406010301" pitchFamily="18" charset="0"/>
              </a:rPr>
              <a:t>: - </a:t>
            </a:r>
            <a:endParaRPr lang="en-IN" dirty="0"/>
          </a:p>
        </p:txBody>
      </p:sp>
      <p:sp>
        <p:nvSpPr>
          <p:cNvPr id="3" name="Content Placeholder 2">
            <a:extLst>
              <a:ext uri="{FF2B5EF4-FFF2-40B4-BE49-F238E27FC236}">
                <a16:creationId xmlns:a16="http://schemas.microsoft.com/office/drawing/2014/main" id="{B67E443B-1130-C666-E469-5B13B7351857}"/>
              </a:ext>
            </a:extLst>
          </p:cNvPr>
          <p:cNvSpPr>
            <a:spLocks noGrp="1"/>
          </p:cNvSpPr>
          <p:nvPr>
            <p:ph sz="half" idx="1"/>
          </p:nvPr>
        </p:nvSpPr>
        <p:spPr>
          <a:xfrm>
            <a:off x="758756" y="1556993"/>
            <a:ext cx="5748061" cy="4128189"/>
          </a:xfrm>
        </p:spPr>
        <p:txBody>
          <a:bodyPr/>
          <a:lstStyle/>
          <a:p>
            <a:pPr lvl="0">
              <a:lnSpc>
                <a:spcPct val="107000"/>
              </a:lnSpc>
              <a:spcAft>
                <a:spcPts val="800"/>
              </a:spcAft>
              <a:buFont typeface="Wingdings" panose="05000000000000000000" pitchFamily="2" charset="2"/>
              <a:buChar char="Ø"/>
              <a:tabLst>
                <a:tab pos="457200" algn="l"/>
              </a:tabLst>
            </a:pPr>
            <a:r>
              <a:rPr lang="en-GB" sz="1800" kern="100" dirty="0">
                <a:effectLst/>
                <a:latin typeface="Century Schoolbook" panose="02040604050505020304" pitchFamily="18" charset="0"/>
                <a:ea typeface="Yu Mincho" panose="02020400000000000000" pitchFamily="18" charset="-128"/>
                <a:cs typeface="Times New Roman" panose="02020603050405020304" pitchFamily="18" charset="0"/>
              </a:rPr>
              <a:t>Importing Required Libraries &amp; Loading Data</a:t>
            </a:r>
            <a:endParaRPr lang="en-IN" sz="1800" kern="100" dirty="0">
              <a:effectLst/>
              <a:latin typeface="Century Schoolbook" panose="02040604050505020304" pitchFamily="18" charset="0"/>
              <a:ea typeface="Yu Mincho" panose="02020400000000000000" pitchFamily="18" charset="-128"/>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GB" sz="1800" kern="100" dirty="0">
                <a:effectLst/>
                <a:latin typeface="Century Schoolbook" panose="02040604050505020304" pitchFamily="18" charset="0"/>
                <a:ea typeface="Yu Mincho" panose="02020400000000000000" pitchFamily="18" charset="-128"/>
                <a:cs typeface="Times New Roman" panose="02020603050405020304" pitchFamily="18" charset="0"/>
              </a:rPr>
              <a:t>Data Understanding</a:t>
            </a:r>
            <a:endParaRPr lang="en-IN" sz="1800" kern="100" dirty="0">
              <a:effectLst/>
              <a:latin typeface="Century Schoolbook" panose="02040604050505020304" pitchFamily="18" charset="0"/>
              <a:ea typeface="Yu Mincho" panose="02020400000000000000" pitchFamily="18" charset="-128"/>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GB" sz="1800" kern="100" dirty="0">
                <a:effectLst/>
                <a:latin typeface="Century Schoolbook" panose="02040604050505020304" pitchFamily="18" charset="0"/>
                <a:ea typeface="Yu Mincho" panose="02020400000000000000" pitchFamily="18" charset="-128"/>
                <a:cs typeface="Times New Roman" panose="02020603050405020304" pitchFamily="18" charset="0"/>
              </a:rPr>
              <a:t>Data Cleaning </a:t>
            </a:r>
            <a:endParaRPr lang="en-IN" sz="1800" kern="100" dirty="0">
              <a:effectLst/>
              <a:latin typeface="Century Schoolbook" panose="02040604050505020304" pitchFamily="18" charset="0"/>
              <a:ea typeface="Yu Mincho" panose="02020400000000000000" pitchFamily="18" charset="-128"/>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GB" sz="1800" kern="100" dirty="0">
                <a:effectLst/>
                <a:latin typeface="Century Schoolbook" panose="02040604050505020304" pitchFamily="18" charset="0"/>
                <a:ea typeface="Yu Mincho" panose="02020400000000000000" pitchFamily="18" charset="-128"/>
                <a:cs typeface="Times New Roman" panose="02020603050405020304" pitchFamily="18" charset="0"/>
              </a:rPr>
              <a:t>Data Formatting</a:t>
            </a:r>
            <a:endParaRPr lang="en-IN" sz="1800" kern="100" dirty="0">
              <a:effectLst/>
              <a:latin typeface="Century Schoolbook" panose="02040604050505020304" pitchFamily="18" charset="0"/>
              <a:ea typeface="Yu Mincho" panose="02020400000000000000" pitchFamily="18" charset="-128"/>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GB" sz="1800" kern="100" dirty="0">
                <a:effectLst/>
                <a:latin typeface="Century Schoolbook" panose="02040604050505020304" pitchFamily="18" charset="0"/>
                <a:ea typeface="Yu Mincho" panose="02020400000000000000" pitchFamily="18" charset="-128"/>
                <a:cs typeface="Times New Roman" panose="02020603050405020304" pitchFamily="18" charset="0"/>
              </a:rPr>
              <a:t>Univariate Analysis</a:t>
            </a:r>
            <a:endParaRPr lang="en-IN" sz="1800" kern="100" dirty="0">
              <a:effectLst/>
              <a:latin typeface="Century Schoolbook" panose="02040604050505020304" pitchFamily="18" charset="0"/>
              <a:ea typeface="Yu Mincho" panose="02020400000000000000" pitchFamily="18" charset="-128"/>
              <a:cs typeface="Times New Roman" panose="02020603050405020304" pitchFamily="18" charset="0"/>
            </a:endParaRPr>
          </a:p>
        </p:txBody>
      </p:sp>
      <p:sp>
        <p:nvSpPr>
          <p:cNvPr id="4" name="Content Placeholder 3">
            <a:extLst>
              <a:ext uri="{FF2B5EF4-FFF2-40B4-BE49-F238E27FC236}">
                <a16:creationId xmlns:a16="http://schemas.microsoft.com/office/drawing/2014/main" id="{2B5B8F5C-D34F-7A0A-C72B-619415AA13FE}"/>
              </a:ext>
            </a:extLst>
          </p:cNvPr>
          <p:cNvSpPr>
            <a:spLocks noGrp="1"/>
          </p:cNvSpPr>
          <p:nvPr>
            <p:ph sz="half" idx="2"/>
          </p:nvPr>
        </p:nvSpPr>
        <p:spPr>
          <a:xfrm>
            <a:off x="6939954" y="1552570"/>
            <a:ext cx="5079767" cy="4132613"/>
          </a:xfrm>
        </p:spPr>
        <p:txBody>
          <a:bodyPr/>
          <a:lstStyle/>
          <a:p>
            <a:pPr>
              <a:buFont typeface="Wingdings" panose="05000000000000000000" pitchFamily="2" charset="2"/>
              <a:buChar char="Ø"/>
            </a:pPr>
            <a:r>
              <a:rPr lang="en-IN" dirty="0">
                <a:latin typeface="Century Schoolbook" panose="02040604050505020304" pitchFamily="18" charset="0"/>
              </a:rPr>
              <a:t>Unordered Categorical Variable Analysis</a:t>
            </a:r>
          </a:p>
          <a:p>
            <a:pPr>
              <a:buFont typeface="Wingdings" panose="05000000000000000000" pitchFamily="2" charset="2"/>
              <a:buChar char="Ø"/>
            </a:pPr>
            <a:r>
              <a:rPr lang="en-IN" dirty="0">
                <a:latin typeface="Century Schoolbook" panose="02040604050505020304" pitchFamily="18" charset="0"/>
              </a:rPr>
              <a:t>Ordered Categorical Variable Analysis</a:t>
            </a:r>
          </a:p>
          <a:p>
            <a:pPr>
              <a:buFont typeface="Wingdings" panose="05000000000000000000" pitchFamily="2" charset="2"/>
              <a:buChar char="Ø"/>
            </a:pPr>
            <a:r>
              <a:rPr lang="en-IN" dirty="0">
                <a:latin typeface="Century Schoolbook" panose="02040604050505020304" pitchFamily="18" charset="0"/>
              </a:rPr>
              <a:t>Derived Variable Analysis</a:t>
            </a:r>
          </a:p>
          <a:p>
            <a:pPr>
              <a:buFont typeface="Wingdings" panose="05000000000000000000" pitchFamily="2" charset="2"/>
              <a:buChar char="Ø"/>
            </a:pPr>
            <a:r>
              <a:rPr lang="en-IN" dirty="0">
                <a:latin typeface="Century Schoolbook" panose="02040604050505020304" pitchFamily="18" charset="0"/>
              </a:rPr>
              <a:t>Bivariate Analysis</a:t>
            </a:r>
          </a:p>
          <a:p>
            <a:pPr>
              <a:buFont typeface="Wingdings" panose="05000000000000000000" pitchFamily="2" charset="2"/>
              <a:buChar char="Ø"/>
            </a:pPr>
            <a:r>
              <a:rPr lang="en-IN" dirty="0">
                <a:latin typeface="Century Schoolbook" panose="02040604050505020304" pitchFamily="18" charset="0"/>
              </a:rPr>
              <a:t>Correlation Analysis</a:t>
            </a:r>
          </a:p>
          <a:p>
            <a:pPr marL="0" indent="0">
              <a:buNone/>
            </a:pPr>
            <a:endParaRPr lang="en-IN" dirty="0"/>
          </a:p>
        </p:txBody>
      </p:sp>
    </p:spTree>
    <p:extLst>
      <p:ext uri="{BB962C8B-B14F-4D97-AF65-F5344CB8AC3E}">
        <p14:creationId xmlns:p14="http://schemas.microsoft.com/office/powerpoint/2010/main" val="95332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014" name="Picture 420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016" name="Picture 420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018" name="Oval 420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2020" name="Picture 420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022" name="Picture 420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024" name="Rectangle 420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026" name="Rectangle 4202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2028"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2030" name="Freeform: Shape 4202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42032" name="Rectangle 4203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405551" y="2174797"/>
            <a:ext cx="3108057" cy="2185415"/>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3" charset="2"/>
              <a:buChar char=""/>
            </a:pPr>
            <a:r>
              <a:rPr lang="en-GB" dirty="0">
                <a:solidFill>
                  <a:srgbClr val="FFFFFF"/>
                </a:solidFill>
                <a:effectLst/>
                <a:latin typeface="Century Schoolbook" panose="02040604050505020304" pitchFamily="18" charset="0"/>
                <a:ea typeface="+mj-ea"/>
                <a:cs typeface="+mj-cs"/>
              </a:rPr>
              <a:t>Maximum number of Charged Off are in 10 Years or above.</a:t>
            </a:r>
          </a:p>
          <a:p>
            <a:pPr marL="285750" indent="-285750">
              <a:spcBef>
                <a:spcPts val="1000"/>
              </a:spcBef>
              <a:buClr>
                <a:schemeClr val="bg2">
                  <a:lumMod val="40000"/>
                  <a:lumOff val="60000"/>
                </a:schemeClr>
              </a:buClr>
              <a:buSzPct val="80000"/>
              <a:buFont typeface="Wingdings 3" charset="2"/>
              <a:buChar char=""/>
            </a:pPr>
            <a:r>
              <a:rPr lang="en-GB" dirty="0">
                <a:solidFill>
                  <a:srgbClr val="FFFFFF"/>
                </a:solidFill>
                <a:effectLst/>
                <a:latin typeface="Century Schoolbook" panose="02040604050505020304" pitchFamily="18" charset="0"/>
                <a:ea typeface="+mj-ea"/>
                <a:cs typeface="+mj-cs"/>
              </a:rPr>
              <a:t>Least number of Charged Off are in 9 Years.</a:t>
            </a:r>
            <a:endParaRPr lang="en-US" dirty="0">
              <a:solidFill>
                <a:srgbClr val="FFFFFF"/>
              </a:solidFill>
              <a:effectLst/>
              <a:latin typeface="Century Schoolbook" panose="02040604050505020304" pitchFamily="18" charset="0"/>
              <a:ea typeface="+mj-ea"/>
              <a:cs typeface="+mj-cs"/>
            </a:endParaRPr>
          </a:p>
        </p:txBody>
      </p:sp>
      <p:pic>
        <p:nvPicPr>
          <p:cNvPr id="41988" name="Picture 4" descr="A graph of a number of people&#10;&#10;Description automatically generated">
            <a:extLst>
              <a:ext uri="{FF2B5EF4-FFF2-40B4-BE49-F238E27FC236}">
                <a16:creationId xmlns:a16="http://schemas.microsoft.com/office/drawing/2014/main" id="{E4915AAD-A31F-71B3-CF1F-244B3E554A1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38627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015" name="Picture 430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017" name="Picture 430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019" name="Oval 430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3021" name="Picture 430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023" name="Picture 430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025" name="Rectangle 430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027" name="Rectangle 4302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302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3031" name="Freeform: Shape 4303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43033" name="Rectangle 4303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343367" y="2427401"/>
            <a:ext cx="3604742" cy="2003198"/>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effectLst/>
                <a:latin typeface="Century Schoolbook" panose="02040604050505020304" pitchFamily="18" charset="0"/>
                <a:ea typeface="+mj-ea"/>
                <a:cs typeface="+mj-cs"/>
              </a:rPr>
              <a:t>Maximum number of Charged Off are in 10 Years or above.</a:t>
            </a:r>
          </a:p>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effectLst/>
                <a:latin typeface="Century Schoolbook" panose="02040604050505020304" pitchFamily="18" charset="0"/>
                <a:ea typeface="+mj-ea"/>
                <a:cs typeface="+mj-cs"/>
              </a:rPr>
              <a:t>Least number of Charged Off are in 9 Years.</a:t>
            </a:r>
          </a:p>
        </p:txBody>
      </p:sp>
      <p:pic>
        <p:nvPicPr>
          <p:cNvPr id="43010" name="Picture 2">
            <a:extLst>
              <a:ext uri="{FF2B5EF4-FFF2-40B4-BE49-F238E27FC236}">
                <a16:creationId xmlns:a16="http://schemas.microsoft.com/office/drawing/2014/main" id="{0149CB87-6A38-A0E6-3638-B3BCF59704D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58556"/>
            <a:ext cx="6495847" cy="31504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32627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038" name="Picture 4303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3040" name="Picture 430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042" name="Oval 430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3044" name="Picture 430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046" name="Picture 430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048" name="Rectangle 4304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050" name="Rectangle 4304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305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3054" name="Freeform: Shape 4305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43056" name="Rectangle 4305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643855" y="3072385"/>
            <a:ext cx="3108057" cy="1592379"/>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Overall highest number of Charged Off are in the RENT and MORTGAGE with 42.7% and 36.5% respectively</a:t>
            </a:r>
            <a:endParaRPr lang="en-US" dirty="0">
              <a:solidFill>
                <a:srgbClr val="FFFFFF"/>
              </a:solidFill>
              <a:effectLst/>
              <a:latin typeface="Century Schoolbook" panose="02040604050505020304" pitchFamily="18" charset="0"/>
              <a:ea typeface="+mj-ea"/>
              <a:cs typeface="+mj-cs"/>
            </a:endParaRPr>
          </a:p>
        </p:txBody>
      </p:sp>
      <p:pic>
        <p:nvPicPr>
          <p:cNvPr id="1026" name="Picture 2" descr="A graph of a person and person&#10;&#10;Description automatically generated with medium confidence">
            <a:extLst>
              <a:ext uri="{FF2B5EF4-FFF2-40B4-BE49-F238E27FC236}">
                <a16:creationId xmlns:a16="http://schemas.microsoft.com/office/drawing/2014/main" id="{536CE781-F13F-9276-A515-3FD83EFFDDB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19937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7" name="Picture 205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9" name="Oval 205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061" name="Picture 206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3" name="Picture 206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5" name="Rectangle 206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67" name="Rectangle 206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6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71" name="Freeform: Shape 207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2073" name="Rectangle 207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227291" y="2599679"/>
            <a:ext cx="3934018" cy="1658641"/>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Within each Home Owner Status the ratio of OTHER is higher.</a:t>
            </a:r>
          </a:p>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latin typeface="Century Schoolbook" panose="02040604050505020304" pitchFamily="18" charset="0"/>
                <a:ea typeface="+mj-ea"/>
                <a:cs typeface="+mj-cs"/>
              </a:rPr>
              <a:t>Other percent which is 18.0% highest.</a:t>
            </a:r>
            <a:endParaRPr lang="en-US" dirty="0">
              <a:solidFill>
                <a:srgbClr val="FFFFFF"/>
              </a:solidFill>
              <a:effectLst/>
              <a:latin typeface="Century Schoolbook" panose="02040604050505020304" pitchFamily="18" charset="0"/>
              <a:ea typeface="+mj-ea"/>
              <a:cs typeface="+mj-cs"/>
            </a:endParaRPr>
          </a:p>
        </p:txBody>
      </p:sp>
      <p:pic>
        <p:nvPicPr>
          <p:cNvPr id="2050" name="Picture 2">
            <a:extLst>
              <a:ext uri="{FF2B5EF4-FFF2-40B4-BE49-F238E27FC236}">
                <a16:creationId xmlns:a16="http://schemas.microsoft.com/office/drawing/2014/main" id="{AAB20EC8-8261-8387-08EF-34C88C1C204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2706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9" name="Picture 307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81" name="Picture 308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83" name="Oval 308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085" name="Picture 308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87" name="Picture 308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89" name="Rectangle 308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91" name="Rectangle 309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9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95" name="Freeform: Shape 309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3097" name="Rectangle 309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259779" y="2374393"/>
            <a:ext cx="3901530" cy="1054607"/>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The category of </a:t>
            </a:r>
            <a:r>
              <a:rPr lang="en-GB" dirty="0" err="1">
                <a:solidFill>
                  <a:srgbClr val="FFFFFF"/>
                </a:solidFill>
                <a:effectLst/>
                <a:latin typeface="Century Schoolbook" panose="02040604050505020304" pitchFamily="18" charset="0"/>
                <a:ea typeface="+mj-ea"/>
                <a:cs typeface="+mj-cs"/>
              </a:rPr>
              <a:t>deb_consolidation</a:t>
            </a:r>
            <a:r>
              <a:rPr lang="en-GB" dirty="0">
                <a:solidFill>
                  <a:srgbClr val="FFFFFF"/>
                </a:solidFill>
                <a:effectLst/>
                <a:latin typeface="Century Schoolbook" panose="02040604050505020304" pitchFamily="18" charset="0"/>
                <a:ea typeface="+mj-ea"/>
                <a:cs typeface="+mj-cs"/>
              </a:rPr>
              <a:t> has the more risk of Charged Off.</a:t>
            </a:r>
            <a:endParaRPr lang="en-US" dirty="0">
              <a:solidFill>
                <a:srgbClr val="FFFFFF"/>
              </a:solidFill>
              <a:effectLst/>
              <a:latin typeface="Century Schoolbook" panose="02040604050505020304" pitchFamily="18" charset="0"/>
              <a:ea typeface="+mj-ea"/>
              <a:cs typeface="+mj-cs"/>
            </a:endParaRPr>
          </a:p>
        </p:txBody>
      </p:sp>
      <p:pic>
        <p:nvPicPr>
          <p:cNvPr id="3074" name="Picture 2" descr="A graph of a line graph&#10;&#10;Description automatically generated with medium confidence">
            <a:extLst>
              <a:ext uri="{FF2B5EF4-FFF2-40B4-BE49-F238E27FC236}">
                <a16:creationId xmlns:a16="http://schemas.microsoft.com/office/drawing/2014/main" id="{13001CAE-DE7F-A830-91CD-2FB76CCB9B9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1931202"/>
            <a:ext cx="6495847" cy="360519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291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3" name="Picture 410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05" name="Picture 410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07" name="Oval 410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109" name="Picture 410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11" name="Picture 411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13" name="Rectangle 411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15" name="Rectangle 411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1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19" name="Freeform: Shape 411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4121" name="Rectangle 412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35120" y="2164014"/>
            <a:ext cx="4001892" cy="1264986"/>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Highest probability of Charged Off within the category are </a:t>
            </a:r>
            <a:r>
              <a:rPr lang="en-GB" dirty="0" err="1">
                <a:solidFill>
                  <a:srgbClr val="FFFFFF"/>
                </a:solidFill>
                <a:effectLst/>
                <a:latin typeface="Century Schoolbook" panose="02040604050505020304" pitchFamily="18" charset="0"/>
                <a:ea typeface="+mj-ea"/>
                <a:cs typeface="+mj-cs"/>
              </a:rPr>
              <a:t>small_business</a:t>
            </a:r>
            <a:r>
              <a:rPr lang="en-GB" dirty="0">
                <a:solidFill>
                  <a:srgbClr val="FFFFFF"/>
                </a:solidFill>
                <a:effectLst/>
                <a:latin typeface="Century Schoolbook" panose="02040604050505020304" pitchFamily="18" charset="0"/>
                <a:ea typeface="+mj-ea"/>
                <a:cs typeface="+mj-cs"/>
              </a:rPr>
              <a:t> but the volume is immensely low.</a:t>
            </a:r>
            <a:endParaRPr lang="en-US" dirty="0">
              <a:solidFill>
                <a:srgbClr val="FFFFFF"/>
              </a:solidFill>
              <a:effectLst/>
              <a:latin typeface="Century Schoolbook" panose="02040604050505020304" pitchFamily="18" charset="0"/>
              <a:ea typeface="+mj-ea"/>
              <a:cs typeface="+mj-cs"/>
            </a:endParaRPr>
          </a:p>
        </p:txBody>
      </p:sp>
      <p:pic>
        <p:nvPicPr>
          <p:cNvPr id="4098" name="Picture 2" descr="A graph of different colored bars&#10;&#10;Description automatically generated">
            <a:extLst>
              <a:ext uri="{FF2B5EF4-FFF2-40B4-BE49-F238E27FC236}">
                <a16:creationId xmlns:a16="http://schemas.microsoft.com/office/drawing/2014/main" id="{531612C9-7280-E1D9-EE36-81432FC935F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1914962"/>
            <a:ext cx="6495847" cy="363767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9682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8" name="Picture 512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130" name="Picture 512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32" name="Oval 513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134" name="Picture 513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36" name="Picture 51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38" name="Rectangle 513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40" name="Rectangle 513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14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44" name="Freeform: Shape 514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5146" name="Rectangle 514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B1CFCA3-1D61-2CB1-16EF-3FCEEA105E06}"/>
              </a:ext>
            </a:extLst>
          </p:cNvPr>
          <p:cNvSpPr txBox="1"/>
          <p:nvPr/>
        </p:nvSpPr>
        <p:spPr>
          <a:xfrm>
            <a:off x="136015" y="2895719"/>
            <a:ext cx="4068628" cy="786841"/>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sz="1800" dirty="0">
                <a:solidFill>
                  <a:srgbClr val="FFFFFF"/>
                </a:solidFill>
                <a:effectLst/>
                <a:latin typeface="Century Schoolbook" panose="02040604050505020304" pitchFamily="18" charset="0"/>
                <a:ea typeface="+mj-ea"/>
                <a:cs typeface="+mj-cs"/>
              </a:rPr>
              <a:t>Highest Volume of Loans are from CA only.	</a:t>
            </a:r>
          </a:p>
          <a:p>
            <a:pPr marL="285750" indent="-285750" algn="l">
              <a:buFont typeface="Wingdings" panose="05000000000000000000" pitchFamily="2" charset="2"/>
              <a:buChar char="Ø"/>
            </a:pPr>
            <a:endParaRPr lang="en-GB" b="0" i="0" dirty="0">
              <a:solidFill>
                <a:schemeClr val="bg1"/>
              </a:solidFill>
              <a:effectLst/>
              <a:latin typeface="Century Schoolbook" panose="02040604050505020304" pitchFamily="18" charset="0"/>
            </a:endParaRPr>
          </a:p>
        </p:txBody>
      </p:sp>
      <p:pic>
        <p:nvPicPr>
          <p:cNvPr id="5123" name="Picture 3" descr="A graph of a person&#10;&#10;Description automatically generated with medium confidence">
            <a:extLst>
              <a:ext uri="{FF2B5EF4-FFF2-40B4-BE49-F238E27FC236}">
                <a16:creationId xmlns:a16="http://schemas.microsoft.com/office/drawing/2014/main" id="{1D7E000E-02A6-D58E-7F9E-55CFF29E465C}"/>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950398" y="1854820"/>
            <a:ext cx="6495847" cy="279321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798553"/>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5" name="Picture 71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77" name="Picture 71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79" name="Oval 71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181" name="Picture 71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83" name="Picture 71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85" name="Rectangle 71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7" name="Rectangle 718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8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191" name="Freeform: Shape 719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7193" name="Rectangle 719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170" name="Picture 2">
            <a:extLst>
              <a:ext uri="{FF2B5EF4-FFF2-40B4-BE49-F238E27FC236}">
                <a16:creationId xmlns:a16="http://schemas.microsoft.com/office/drawing/2014/main" id="{B73C7D61-3F9C-2E90-01C4-9B7D611EF1C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26077"/>
            <a:ext cx="6495847" cy="32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3D0ADB-D26C-BFA1-DB78-4A845FF42EED}"/>
              </a:ext>
            </a:extLst>
          </p:cNvPr>
          <p:cNvSpPr txBox="1"/>
          <p:nvPr/>
        </p:nvSpPr>
        <p:spPr>
          <a:xfrm>
            <a:off x="88901" y="2126077"/>
            <a:ext cx="4161311" cy="2031325"/>
          </a:xfrm>
          <a:prstGeom prst="rect">
            <a:avLst/>
          </a:prstGeom>
          <a:noFill/>
        </p:spPr>
        <p:txBody>
          <a:bodyPr wrap="square">
            <a:spAutoFit/>
          </a:bodyPr>
          <a:lstStyle/>
          <a:p>
            <a:pPr marL="285750" indent="-285750" algn="l">
              <a:buFont typeface="Wingdings" panose="05000000000000000000" pitchFamily="2" charset="2"/>
              <a:buChar char="Ø"/>
            </a:pPr>
            <a:r>
              <a:rPr lang="en-GB" b="0" i="0" dirty="0">
                <a:solidFill>
                  <a:schemeClr val="bg1"/>
                </a:solidFill>
                <a:effectLst/>
                <a:latin typeface="Century Schoolbook" panose="02040604050505020304" pitchFamily="18" charset="0"/>
              </a:rPr>
              <a:t>State TN and NV has the highest Charged Off.</a:t>
            </a:r>
          </a:p>
          <a:p>
            <a:pPr marL="285750" indent="-285750" algn="l">
              <a:buFont typeface="Wingdings" panose="05000000000000000000" pitchFamily="2" charset="2"/>
              <a:buChar char="Ø"/>
            </a:pPr>
            <a:r>
              <a:rPr lang="en-GB" b="0" i="0" dirty="0">
                <a:solidFill>
                  <a:schemeClr val="bg1"/>
                </a:solidFill>
                <a:effectLst/>
                <a:latin typeface="Century Schoolbook" panose="02040604050505020304" pitchFamily="18" charset="0"/>
              </a:rPr>
              <a:t>NE, IN, ID, and IA are the very low volume which cannot be considered.</a:t>
            </a:r>
          </a:p>
          <a:p>
            <a:pPr marL="285750" indent="-285750" algn="l">
              <a:buFont typeface="Wingdings" panose="05000000000000000000" pitchFamily="2" charset="2"/>
              <a:buChar char="Ø"/>
            </a:pPr>
            <a:r>
              <a:rPr lang="en-GB" b="0" i="0" dirty="0">
                <a:solidFill>
                  <a:schemeClr val="bg1"/>
                </a:solidFill>
                <a:effectLst/>
                <a:latin typeface="Century Schoolbook" panose="02040604050505020304" pitchFamily="18" charset="0"/>
              </a:rPr>
              <a:t>Loan applications from TN and NV will have very high risk.</a:t>
            </a:r>
          </a:p>
        </p:txBody>
      </p:sp>
    </p:spTree>
    <p:extLst>
      <p:ext uri="{BB962C8B-B14F-4D97-AF65-F5344CB8AC3E}">
        <p14:creationId xmlns:p14="http://schemas.microsoft.com/office/powerpoint/2010/main" val="2443715033"/>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5" name="Picture 71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77" name="Picture 71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79" name="Oval 71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181" name="Picture 71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83" name="Picture 71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85" name="Rectangle 71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87" name="Rectangle 718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8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191" name="Freeform: Shape 719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7193" name="Rectangle 719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643855" y="3072385"/>
            <a:ext cx="310805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400">
                <a:solidFill>
                  <a:srgbClr val="FFFFFF"/>
                </a:solidFill>
                <a:effectLst/>
                <a:latin typeface="+mj-lt"/>
                <a:ea typeface="+mj-ea"/>
                <a:cs typeface="+mj-cs"/>
              </a:rPr>
              <a:t>State TN and NV has the highest Charged Off.</a:t>
            </a:r>
          </a:p>
          <a:p>
            <a:pPr marL="285750" indent="-285750">
              <a:spcBef>
                <a:spcPts val="1000"/>
              </a:spcBef>
              <a:buClr>
                <a:schemeClr val="bg2">
                  <a:lumMod val="40000"/>
                  <a:lumOff val="60000"/>
                </a:schemeClr>
              </a:buClr>
              <a:buSzPct val="80000"/>
              <a:buFont typeface="Wingdings 3" charset="2"/>
              <a:buChar char=""/>
            </a:pPr>
            <a:r>
              <a:rPr lang="en-US" sz="1400">
                <a:solidFill>
                  <a:srgbClr val="FFFFFF"/>
                </a:solidFill>
                <a:effectLst/>
                <a:latin typeface="+mj-lt"/>
                <a:ea typeface="+mj-ea"/>
                <a:cs typeface="+mj-cs"/>
              </a:rPr>
              <a:t>NE, IN, ID, and IA are the very low volume which cannot be considered.</a:t>
            </a:r>
          </a:p>
          <a:p>
            <a:pPr marL="285750" indent="-285750">
              <a:spcBef>
                <a:spcPts val="1000"/>
              </a:spcBef>
              <a:buClr>
                <a:schemeClr val="bg2">
                  <a:lumMod val="40000"/>
                  <a:lumOff val="60000"/>
                </a:schemeClr>
              </a:buClr>
              <a:buSzPct val="80000"/>
              <a:buFont typeface="Wingdings 3" charset="2"/>
              <a:buChar char=""/>
            </a:pPr>
            <a:r>
              <a:rPr lang="en-US" sz="1400">
                <a:solidFill>
                  <a:srgbClr val="FFFFFF"/>
                </a:solidFill>
                <a:effectLst/>
                <a:latin typeface="+mj-lt"/>
                <a:ea typeface="+mj-ea"/>
                <a:cs typeface="+mj-cs"/>
              </a:rPr>
              <a:t>Loan applications from TN and NV will have very high risk.</a:t>
            </a:r>
          </a:p>
        </p:txBody>
      </p:sp>
    </p:spTree>
    <p:extLst>
      <p:ext uri="{BB962C8B-B14F-4D97-AF65-F5344CB8AC3E}">
        <p14:creationId xmlns:p14="http://schemas.microsoft.com/office/powerpoint/2010/main" val="119848342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9" name="Picture 819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201" name="Picture 820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203" name="Oval 820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8205" name="Picture 820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07" name="Picture 820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09" name="Rectangle 820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211" name="Rectangle 82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2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15" name="Freeform: Shape 82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8217" name="Rectangle 82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643855" y="3072386"/>
            <a:ext cx="3108057" cy="1022536"/>
          </a:xfrm>
          <a:prstGeom prst="rect">
            <a:avLst/>
          </a:prstGeom>
        </p:spPr>
        <p:txBody>
          <a:bodyPr vert="horz" lIns="91440" tIns="45720" rIns="91440" bIns="45720" rtlCol="0">
            <a:noAutofit/>
          </a:bodyPr>
          <a:lstStyle/>
          <a:p>
            <a:pPr marL="285750" indent="-285750" algn="l">
              <a:buFont typeface="Wingdings" panose="05000000000000000000" pitchFamily="2" charset="2"/>
              <a:buChar char="Ø"/>
            </a:pPr>
            <a:r>
              <a:rPr lang="en-GB" b="0" i="0" dirty="0">
                <a:solidFill>
                  <a:schemeClr val="bg1"/>
                </a:solidFill>
                <a:effectLst/>
                <a:latin typeface="Century Schoolbook" panose="02040604050505020304" pitchFamily="18" charset="0"/>
              </a:rPr>
              <a:t>Higher number of Charged Off are in the category of 0.</a:t>
            </a:r>
          </a:p>
        </p:txBody>
      </p:sp>
      <p:pic>
        <p:nvPicPr>
          <p:cNvPr id="8194" name="Picture 2" descr="A graph with a bar and a number of bars&#10;&#10;Description automatically generated with medium confidence">
            <a:extLst>
              <a:ext uri="{FF2B5EF4-FFF2-40B4-BE49-F238E27FC236}">
                <a16:creationId xmlns:a16="http://schemas.microsoft.com/office/drawing/2014/main" id="{E6534A3D-D410-462B-AE63-824FAA4404E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82916"/>
            <a:ext cx="6495847" cy="310176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39923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5029-3742-ED40-9417-7D39EA33070E}"/>
              </a:ext>
            </a:extLst>
          </p:cNvPr>
          <p:cNvSpPr>
            <a:spLocks noGrp="1"/>
          </p:cNvSpPr>
          <p:nvPr>
            <p:ph type="title"/>
          </p:nvPr>
        </p:nvSpPr>
        <p:spPr>
          <a:xfrm>
            <a:off x="646111" y="452718"/>
            <a:ext cx="9404723" cy="461682"/>
          </a:xfrm>
        </p:spPr>
        <p:txBody>
          <a:bodyPr/>
          <a:lstStyle/>
          <a:p>
            <a:pPr marL="342900" indent="-342900">
              <a:buFont typeface="Wingdings" panose="05000000000000000000" pitchFamily="2" charset="2"/>
              <a:buChar char="q"/>
            </a:pPr>
            <a:r>
              <a:rPr lang="en-GB" sz="3000" dirty="0">
                <a:latin typeface="Castellar" panose="020A0402060406010301" pitchFamily="18" charset="0"/>
              </a:rPr>
              <a:t> </a:t>
            </a:r>
            <a:r>
              <a:rPr lang="en-GB" sz="2600" dirty="0">
                <a:latin typeface="Castellar" panose="020A0402060406010301" pitchFamily="18" charset="0"/>
              </a:rPr>
              <a:t>Importing Required Libraries &amp;         Loading Data: - </a:t>
            </a:r>
          </a:p>
        </p:txBody>
      </p:sp>
      <p:sp>
        <p:nvSpPr>
          <p:cNvPr id="3" name="Content Placeholder 2">
            <a:extLst>
              <a:ext uri="{FF2B5EF4-FFF2-40B4-BE49-F238E27FC236}">
                <a16:creationId xmlns:a16="http://schemas.microsoft.com/office/drawing/2014/main" id="{B67E443B-1130-C666-E469-5B13B7351857}"/>
              </a:ext>
            </a:extLst>
          </p:cNvPr>
          <p:cNvSpPr>
            <a:spLocks noGrp="1"/>
          </p:cNvSpPr>
          <p:nvPr>
            <p:ph sz="half" idx="1"/>
          </p:nvPr>
        </p:nvSpPr>
        <p:spPr>
          <a:xfrm>
            <a:off x="1149693" y="1674441"/>
            <a:ext cx="4396339" cy="1225963"/>
          </a:xfrm>
        </p:spPr>
        <p:txBody>
          <a:bodyPr>
            <a:normAutofit/>
          </a:bodyPr>
          <a:lstStyle/>
          <a:p>
            <a:pPr>
              <a:buFont typeface="Wingdings" panose="05000000000000000000" pitchFamily="2" charset="2"/>
              <a:buChar char="Ø"/>
            </a:pPr>
            <a:r>
              <a:rPr lang="en-IN" dirty="0" err="1">
                <a:latin typeface="Century Schoolbook" panose="02040604050505020304" pitchFamily="18" charset="0"/>
              </a:rPr>
              <a:t>numpy</a:t>
            </a:r>
            <a:r>
              <a:rPr lang="en-IN" dirty="0">
                <a:latin typeface="Century Schoolbook" panose="02040604050505020304" pitchFamily="18" charset="0"/>
              </a:rPr>
              <a:t> as np</a:t>
            </a:r>
          </a:p>
          <a:p>
            <a:pPr marL="0" indent="0">
              <a:buNone/>
            </a:pPr>
            <a:endParaRPr lang="en-IN" dirty="0">
              <a:latin typeface="Century Schoolbook" panose="02040604050505020304" pitchFamily="18" charset="0"/>
            </a:endParaRPr>
          </a:p>
          <a:p>
            <a:pPr>
              <a:buFont typeface="Wingdings" panose="05000000000000000000" pitchFamily="2" charset="2"/>
              <a:buChar char="Ø"/>
            </a:pPr>
            <a:r>
              <a:rPr lang="en-IN" dirty="0">
                <a:latin typeface="Century Schoolbook" panose="02040604050505020304" pitchFamily="18" charset="0"/>
              </a:rPr>
              <a:t>pandas as pd</a:t>
            </a:r>
          </a:p>
        </p:txBody>
      </p:sp>
      <p:sp>
        <p:nvSpPr>
          <p:cNvPr id="4" name="Content Placeholder 3">
            <a:extLst>
              <a:ext uri="{FF2B5EF4-FFF2-40B4-BE49-F238E27FC236}">
                <a16:creationId xmlns:a16="http://schemas.microsoft.com/office/drawing/2014/main" id="{2B5B8F5C-D34F-7A0A-C72B-619415AA13FE}"/>
              </a:ext>
            </a:extLst>
          </p:cNvPr>
          <p:cNvSpPr>
            <a:spLocks noGrp="1"/>
          </p:cNvSpPr>
          <p:nvPr>
            <p:ph sz="half" idx="2"/>
          </p:nvPr>
        </p:nvSpPr>
        <p:spPr>
          <a:xfrm>
            <a:off x="6694787" y="1669957"/>
            <a:ext cx="4396341" cy="1225963"/>
          </a:xfrm>
        </p:spPr>
        <p:txBody>
          <a:bodyPr>
            <a:normAutofit/>
          </a:bodyPr>
          <a:lstStyle/>
          <a:p>
            <a:pPr>
              <a:buFont typeface="Wingdings" panose="05000000000000000000" pitchFamily="2" charset="2"/>
              <a:buChar char="Ø"/>
            </a:pPr>
            <a:r>
              <a:rPr lang="en-GB" dirty="0" err="1">
                <a:latin typeface="Century Schoolbook" panose="02040604050505020304" pitchFamily="18" charset="0"/>
              </a:rPr>
              <a:t>matplotlib.pyplot</a:t>
            </a:r>
            <a:r>
              <a:rPr lang="en-GB" dirty="0">
                <a:latin typeface="Century Schoolbook" panose="02040604050505020304" pitchFamily="18" charset="0"/>
              </a:rPr>
              <a:t> as </a:t>
            </a:r>
            <a:r>
              <a:rPr lang="en-GB" dirty="0" err="1">
                <a:latin typeface="Century Schoolbook" panose="02040604050505020304" pitchFamily="18" charset="0"/>
              </a:rPr>
              <a:t>plt</a:t>
            </a:r>
            <a:endParaRPr lang="en-GB" dirty="0">
              <a:latin typeface="Century Schoolbook" panose="02040604050505020304" pitchFamily="18" charset="0"/>
            </a:endParaRPr>
          </a:p>
          <a:p>
            <a:pPr>
              <a:buFont typeface="Wingdings" panose="05000000000000000000" pitchFamily="2" charset="2"/>
              <a:buChar char="Ø"/>
            </a:pPr>
            <a:endParaRPr lang="en-GB" dirty="0">
              <a:latin typeface="Century Schoolbook" panose="02040604050505020304" pitchFamily="18" charset="0"/>
            </a:endParaRPr>
          </a:p>
          <a:p>
            <a:pPr>
              <a:buFont typeface="Wingdings" panose="05000000000000000000" pitchFamily="2" charset="2"/>
              <a:buChar char="Ø"/>
            </a:pPr>
            <a:r>
              <a:rPr lang="en-GB" dirty="0">
                <a:latin typeface="Century Schoolbook" panose="02040604050505020304" pitchFamily="18" charset="0"/>
              </a:rPr>
              <a:t>seaborn as </a:t>
            </a:r>
            <a:r>
              <a:rPr lang="en-GB" dirty="0" err="1">
                <a:latin typeface="Century Schoolbook" panose="02040604050505020304" pitchFamily="18" charset="0"/>
              </a:rPr>
              <a:t>sns</a:t>
            </a:r>
            <a:endParaRPr lang="en-GB" dirty="0">
              <a:latin typeface="Century Schoolbook" panose="02040604050505020304" pitchFamily="18" charset="0"/>
            </a:endParaRPr>
          </a:p>
        </p:txBody>
      </p:sp>
      <p:sp>
        <p:nvSpPr>
          <p:cNvPr id="5" name="TextBox 4">
            <a:extLst>
              <a:ext uri="{FF2B5EF4-FFF2-40B4-BE49-F238E27FC236}">
                <a16:creationId xmlns:a16="http://schemas.microsoft.com/office/drawing/2014/main" id="{56CB6B50-3609-0C01-E00B-EA9010F15971}"/>
              </a:ext>
            </a:extLst>
          </p:cNvPr>
          <p:cNvSpPr txBox="1"/>
          <p:nvPr/>
        </p:nvSpPr>
        <p:spPr>
          <a:xfrm>
            <a:off x="646111" y="3715505"/>
            <a:ext cx="6446745" cy="569580"/>
          </a:xfrm>
          <a:prstGeom prst="rect">
            <a:avLst/>
          </a:prstGeom>
          <a:noFill/>
        </p:spPr>
        <p:txBody>
          <a:bodyPr wrap="square" rtlCol="0">
            <a:spAutoFit/>
          </a:bodyPr>
          <a:lstStyle/>
          <a:p>
            <a:pPr marL="285750" lvl="0" indent="-285750">
              <a:lnSpc>
                <a:spcPct val="107000"/>
              </a:lnSpc>
              <a:spcAft>
                <a:spcPts val="800"/>
              </a:spcAft>
              <a:buFont typeface="Wingdings" panose="05000000000000000000" pitchFamily="2" charset="2"/>
              <a:buChar char="q"/>
              <a:tabLst>
                <a:tab pos="457200" algn="l"/>
              </a:tabLst>
            </a:pPr>
            <a:r>
              <a:rPr lang="en-GB" sz="2200" kern="100" dirty="0">
                <a:effectLst/>
                <a:latin typeface="Castellar" panose="020A0402060406010301" pitchFamily="18" charset="0"/>
                <a:ea typeface="Yu Mincho" panose="02020400000000000000" pitchFamily="18" charset="-128"/>
                <a:cs typeface="Times New Roman" panose="02020603050405020304" pitchFamily="18" charset="0"/>
              </a:rPr>
              <a:t> </a:t>
            </a:r>
            <a:r>
              <a:rPr lang="en-GB" sz="2600" kern="100" dirty="0">
                <a:effectLst/>
                <a:latin typeface="Castellar" panose="020A0402060406010301" pitchFamily="18" charset="0"/>
                <a:ea typeface="Yu Mincho" panose="02020400000000000000" pitchFamily="18" charset="-128"/>
                <a:cs typeface="Times New Roman" panose="02020603050405020304" pitchFamily="18" charset="0"/>
              </a:rPr>
              <a:t>Data Understanding</a:t>
            </a:r>
            <a:r>
              <a:rPr lang="en-GB" sz="3000" kern="100" dirty="0">
                <a:effectLst/>
                <a:latin typeface="Castellar" panose="020A0402060406010301" pitchFamily="18" charset="0"/>
                <a:ea typeface="Yu Mincho" panose="02020400000000000000" pitchFamily="18" charset="-128"/>
                <a:cs typeface="Times New Roman" panose="02020603050405020304" pitchFamily="18" charset="0"/>
              </a:rPr>
              <a:t>: - </a:t>
            </a:r>
            <a:endParaRPr lang="en-IN" sz="3000" kern="100" dirty="0">
              <a:effectLst/>
              <a:latin typeface="Castellar" panose="020A0402060406010301" pitchFamily="18" charset="0"/>
              <a:ea typeface="Yu Mincho" panose="02020400000000000000" pitchFamily="18" charset="-128"/>
              <a:cs typeface="Times New Roman" panose="02020603050405020304" pitchFamily="18" charset="0"/>
            </a:endParaRPr>
          </a:p>
        </p:txBody>
      </p:sp>
      <p:sp>
        <p:nvSpPr>
          <p:cNvPr id="6" name="TextBox 5">
            <a:extLst>
              <a:ext uri="{FF2B5EF4-FFF2-40B4-BE49-F238E27FC236}">
                <a16:creationId xmlns:a16="http://schemas.microsoft.com/office/drawing/2014/main" id="{566FE030-72E5-5B1B-C4B4-891990B174ED}"/>
              </a:ext>
            </a:extLst>
          </p:cNvPr>
          <p:cNvSpPr txBox="1"/>
          <p:nvPr/>
        </p:nvSpPr>
        <p:spPr>
          <a:xfrm>
            <a:off x="1149693" y="4638521"/>
            <a:ext cx="5155096" cy="923330"/>
          </a:xfrm>
          <a:prstGeom prst="rect">
            <a:avLst/>
          </a:prstGeom>
          <a:noFill/>
        </p:spPr>
        <p:txBody>
          <a:bodyPr wrap="square" rtlCol="0">
            <a:spAutoFit/>
          </a:bodyPr>
          <a:lstStyle/>
          <a:p>
            <a:pPr marL="285750" indent="-285750">
              <a:buFont typeface="Wingdings" panose="05000000000000000000" pitchFamily="2" charset="2"/>
              <a:buChar char="Ø"/>
            </a:pPr>
            <a:r>
              <a:rPr lang="en-GB" dirty="0">
                <a:latin typeface="Century Schoolbook" panose="02040604050505020304" pitchFamily="18" charset="0"/>
              </a:rPr>
              <a:t>Total Number of Rows 39717</a:t>
            </a:r>
          </a:p>
          <a:p>
            <a:pPr marL="285750" indent="-285750">
              <a:buFont typeface="Wingdings" panose="05000000000000000000" pitchFamily="2" charset="2"/>
              <a:buChar char="Ø"/>
            </a:pPr>
            <a:r>
              <a:rPr lang="en-GB" dirty="0">
                <a:latin typeface="Century Schoolbook" panose="02040604050505020304" pitchFamily="18" charset="0"/>
              </a:rPr>
              <a:t>Total Number of Columns 111</a:t>
            </a:r>
          </a:p>
          <a:p>
            <a:pPr marL="285750" indent="-285750">
              <a:buFont typeface="Wingdings" panose="05000000000000000000" pitchFamily="2" charset="2"/>
              <a:buChar char="Ø"/>
            </a:pPr>
            <a:r>
              <a:rPr lang="en-GB" dirty="0">
                <a:latin typeface="Century Schoolbook" panose="02040604050505020304" pitchFamily="18" charset="0"/>
              </a:rPr>
              <a:t>Types of Data are float, int and object</a:t>
            </a:r>
            <a:endParaRPr lang="en-IN" dirty="0">
              <a:latin typeface="Century Schoolbook" panose="02040604050505020304" pitchFamily="18" charset="0"/>
            </a:endParaRPr>
          </a:p>
        </p:txBody>
      </p:sp>
    </p:spTree>
    <p:extLst>
      <p:ext uri="{BB962C8B-B14F-4D97-AF65-F5344CB8AC3E}">
        <p14:creationId xmlns:p14="http://schemas.microsoft.com/office/powerpoint/2010/main" val="3297341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7" name="Picture 1024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49" name="Picture 1024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251" name="Oval 1025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253" name="Picture 1025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255" name="Picture 1025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257" name="Rectangle 1025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259" name="Rectangle 1025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26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263" name="Freeform: Shape 1026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0265" name="Rectangle 1026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245749" y="2892346"/>
            <a:ext cx="3883012" cy="1022537"/>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Customers having Bankruptcy record has high Charged Off ratio.</a:t>
            </a:r>
            <a:endParaRPr lang="en-US" dirty="0">
              <a:solidFill>
                <a:srgbClr val="FFFFFF"/>
              </a:solidFill>
              <a:effectLst/>
              <a:latin typeface="Century Schoolbook" panose="02040604050505020304" pitchFamily="18" charset="0"/>
              <a:ea typeface="+mj-ea"/>
              <a:cs typeface="+mj-cs"/>
            </a:endParaRPr>
          </a:p>
        </p:txBody>
      </p:sp>
      <p:pic>
        <p:nvPicPr>
          <p:cNvPr id="10242" name="Picture 2" descr="A graph of a number of people&#10;&#10;Description automatically generated with medium confidence">
            <a:extLst>
              <a:ext uri="{FF2B5EF4-FFF2-40B4-BE49-F238E27FC236}">
                <a16:creationId xmlns:a16="http://schemas.microsoft.com/office/drawing/2014/main" id="{3FEAF5BD-DB3D-6F42-8337-27D4B646D9A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58556"/>
            <a:ext cx="6495847" cy="31504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3651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71" name="Picture 112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273" name="Picture 112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275" name="Oval 112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1277" name="Picture 112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279" name="Picture 112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281" name="Rectangle 112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283" name="Rectangle 1128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28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287" name="Freeform: Shape 1128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1289" name="Rectangle 1128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160113" y="2671507"/>
            <a:ext cx="4001196" cy="757494"/>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Quarter 4 has the maximum number of Loan Application</a:t>
            </a:r>
            <a:r>
              <a:rPr lang="en-GB" sz="1400" dirty="0">
                <a:solidFill>
                  <a:srgbClr val="FFFFFF"/>
                </a:solidFill>
                <a:effectLst/>
                <a:latin typeface="+mj-lt"/>
                <a:ea typeface="+mj-ea"/>
                <a:cs typeface="+mj-cs"/>
              </a:rPr>
              <a:t>.</a:t>
            </a:r>
            <a:endParaRPr lang="en-US" sz="1400" dirty="0">
              <a:solidFill>
                <a:srgbClr val="FFFFFF"/>
              </a:solidFill>
              <a:effectLst/>
              <a:latin typeface="+mj-lt"/>
              <a:ea typeface="+mj-ea"/>
              <a:cs typeface="+mj-cs"/>
            </a:endParaRPr>
          </a:p>
        </p:txBody>
      </p:sp>
      <p:pic>
        <p:nvPicPr>
          <p:cNvPr id="11266" name="Picture 2" descr="A graph of a number of people&#10;&#10;Description automatically generated with medium confidence">
            <a:extLst>
              <a:ext uri="{FF2B5EF4-FFF2-40B4-BE49-F238E27FC236}">
                <a16:creationId xmlns:a16="http://schemas.microsoft.com/office/drawing/2014/main" id="{3E307A69-2D64-EE64-1F1A-D0FF71A6B73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025643"/>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5" name="Picture 1229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297" name="Picture 1229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299" name="Oval 1229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2301" name="Picture 1230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303" name="Picture 1230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305" name="Rectangle 1230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307" name="Rectangle 1230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30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11" name="Freeform: Shape 1231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2313" name="Rectangle 1231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205764" y="2996966"/>
            <a:ext cx="3876076" cy="1423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Quarter 4 has the highest ratio of Charged Off as compared to other three quarter.</a:t>
            </a:r>
            <a:endParaRPr lang="en-US" dirty="0">
              <a:solidFill>
                <a:srgbClr val="FFFFFF"/>
              </a:solidFill>
              <a:effectLst/>
              <a:latin typeface="Century Schoolbook" panose="02040604050505020304" pitchFamily="18" charset="0"/>
              <a:ea typeface="+mj-ea"/>
              <a:cs typeface="+mj-cs"/>
            </a:endParaRPr>
          </a:p>
        </p:txBody>
      </p:sp>
      <p:pic>
        <p:nvPicPr>
          <p:cNvPr id="12290" name="Picture 2" descr="A graph showing different colored squares&#10;&#10;Description automatically generated">
            <a:extLst>
              <a:ext uri="{FF2B5EF4-FFF2-40B4-BE49-F238E27FC236}">
                <a16:creationId xmlns:a16="http://schemas.microsoft.com/office/drawing/2014/main" id="{1DE4CBCB-8191-1328-D528-C83D3F47C23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58556"/>
            <a:ext cx="6495847" cy="31504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58856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42" name="Picture 133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344" name="Picture 133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346" name="Oval 133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348" name="Picture 133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350" name="Picture 133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352" name="Rectangle 133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54" name="Rectangle 1335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35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358" name="Freeform: Shape 1335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3360" name="Rectangle 1335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378568" y="2925921"/>
            <a:ext cx="3871644" cy="1432984"/>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0-40K has the highest Charged Off of Annual Income Bucket and Ratio within the bucket as well.</a:t>
            </a:r>
            <a:endParaRPr lang="en-US" dirty="0">
              <a:solidFill>
                <a:srgbClr val="FFFFFF"/>
              </a:solidFill>
              <a:effectLst/>
              <a:latin typeface="Century Schoolbook" panose="02040604050505020304" pitchFamily="18" charset="0"/>
              <a:ea typeface="+mj-ea"/>
              <a:cs typeface="+mj-cs"/>
            </a:endParaRPr>
          </a:p>
        </p:txBody>
      </p:sp>
      <p:pic>
        <p:nvPicPr>
          <p:cNvPr id="13317" name="Picture 5" descr="A graph of income bucket&#10;&#10;Description automatically generated">
            <a:extLst>
              <a:ext uri="{FF2B5EF4-FFF2-40B4-BE49-F238E27FC236}">
                <a16:creationId xmlns:a16="http://schemas.microsoft.com/office/drawing/2014/main" id="{C80CD20B-6277-E04E-06EC-994744183EA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09627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7" name="Picture 1536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369" name="Picture 1536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371" name="Oval 1537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373" name="Picture 1537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375" name="Picture 1537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377" name="Rectangle 1537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379" name="Rectangle 1537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38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383" name="Freeform: Shape 1538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5385" name="Rectangle 1538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7A3D0ADB-D26C-BFA1-DB78-4A845FF42EED}"/>
              </a:ext>
            </a:extLst>
          </p:cNvPr>
          <p:cNvSpPr txBox="1"/>
          <p:nvPr/>
        </p:nvSpPr>
        <p:spPr>
          <a:xfrm>
            <a:off x="258888" y="2414679"/>
            <a:ext cx="3968958" cy="2589924"/>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0-40K has the highest Charged Off of Annual Income Bucket and Ratio within the bucket as well.</a:t>
            </a:r>
          </a:p>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The Charged Off Ratio of all the </a:t>
            </a:r>
            <a:r>
              <a:rPr lang="en-GB" dirty="0" err="1">
                <a:solidFill>
                  <a:srgbClr val="FFFFFF"/>
                </a:solidFill>
                <a:effectLst/>
                <a:latin typeface="Century Schoolbook" panose="02040604050505020304" pitchFamily="18" charset="0"/>
                <a:ea typeface="+mj-ea"/>
                <a:cs typeface="+mj-cs"/>
              </a:rPr>
              <a:t>custormers</a:t>
            </a:r>
            <a:r>
              <a:rPr lang="en-GB" dirty="0">
                <a:solidFill>
                  <a:srgbClr val="FFFFFF"/>
                </a:solidFill>
                <a:effectLst/>
                <a:latin typeface="Century Schoolbook" panose="02040604050505020304" pitchFamily="18" charset="0"/>
                <a:ea typeface="+mj-ea"/>
                <a:cs typeface="+mj-cs"/>
              </a:rPr>
              <a:t> within the Loan Amount Bucket of 15K-above is at the highest Charged Off.</a:t>
            </a:r>
            <a:endParaRPr lang="en-US" dirty="0">
              <a:solidFill>
                <a:srgbClr val="FFFFFF"/>
              </a:solidFill>
              <a:effectLst/>
              <a:latin typeface="Century Schoolbook" panose="02040604050505020304" pitchFamily="18" charset="0"/>
              <a:ea typeface="+mj-ea"/>
              <a:cs typeface="+mj-cs"/>
            </a:endParaRPr>
          </a:p>
        </p:txBody>
      </p:sp>
      <p:pic>
        <p:nvPicPr>
          <p:cNvPr id="15362" name="Picture 2" descr="A graph showing a number of different colored squares&#10;&#10;Description automatically generated with medium confidence">
            <a:extLst>
              <a:ext uri="{FF2B5EF4-FFF2-40B4-BE49-F238E27FC236}">
                <a16:creationId xmlns:a16="http://schemas.microsoft.com/office/drawing/2014/main" id="{557B647C-1047-0A6A-71A7-20EA7D2529D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741400"/>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3D0ADB-D26C-BFA1-DB78-4A845FF42EED}"/>
              </a:ext>
            </a:extLst>
          </p:cNvPr>
          <p:cNvSpPr txBox="1"/>
          <p:nvPr/>
        </p:nvSpPr>
        <p:spPr>
          <a:xfrm>
            <a:off x="378568" y="2925921"/>
            <a:ext cx="3871644" cy="1432984"/>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GB" dirty="0">
                <a:solidFill>
                  <a:srgbClr val="FFFFFF"/>
                </a:solidFill>
                <a:effectLst/>
                <a:latin typeface="Century Schoolbook" panose="02040604050505020304" pitchFamily="18" charset="0"/>
                <a:ea typeface="+mj-ea"/>
                <a:cs typeface="+mj-cs"/>
              </a:rPr>
              <a:t>0-40K has the highest Charged Off of Annual Income Bucket and Ratio within the bucket as well.</a:t>
            </a:r>
            <a:endParaRPr lang="en-US" dirty="0">
              <a:solidFill>
                <a:srgbClr val="FFFFFF"/>
              </a:solidFill>
              <a:effectLst/>
              <a:latin typeface="Century Schoolbook" panose="02040604050505020304" pitchFamily="18" charset="0"/>
              <a:ea typeface="+mj-ea"/>
              <a:cs typeface="+mj-cs"/>
            </a:endParaRPr>
          </a:p>
        </p:txBody>
      </p:sp>
      <p:pic>
        <p:nvPicPr>
          <p:cNvPr id="13317" name="Picture 5" descr="A graph of income bucket&#10;&#10;Description automatically generated">
            <a:extLst>
              <a:ext uri="{FF2B5EF4-FFF2-40B4-BE49-F238E27FC236}">
                <a16:creationId xmlns:a16="http://schemas.microsoft.com/office/drawing/2014/main" id="{C80CD20B-6277-E04E-06EC-994744183E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2174797"/>
            <a:ext cx="6495847" cy="31180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442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6391" name="Rectangle 1639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386" name="Picture 2">
            <a:extLst>
              <a:ext uri="{FF2B5EF4-FFF2-40B4-BE49-F238E27FC236}">
                <a16:creationId xmlns:a16="http://schemas.microsoft.com/office/drawing/2014/main" id="{04333374-CE61-1E73-9017-9FF07FC3D8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4953" y="643467"/>
            <a:ext cx="10462094" cy="5571066"/>
          </a:xfrm>
          <a:prstGeom prst="rect">
            <a:avLst/>
          </a:prstGeom>
          <a:noFill/>
          <a:extLst>
            <a:ext uri="{909E8E84-426E-40DD-AFC4-6F175D3DCCD1}">
              <a14:hiddenFill xmlns:a14="http://schemas.microsoft.com/office/drawing/2010/main">
                <a:solidFill>
                  <a:srgbClr val="FFFFFF"/>
                </a:solidFill>
              </a14:hiddenFill>
            </a:ext>
          </a:extLst>
        </p:spPr>
      </p:pic>
      <p:sp>
        <p:nvSpPr>
          <p:cNvPr id="16393" name="Rectangle 1639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42771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42E44-7339-7C52-635D-A4A37DE484A7}"/>
              </a:ext>
            </a:extLst>
          </p:cNvPr>
          <p:cNvSpPr txBox="1"/>
          <p:nvPr/>
        </p:nvSpPr>
        <p:spPr>
          <a:xfrm>
            <a:off x="93936" y="214881"/>
            <a:ext cx="11461959" cy="3970318"/>
          </a:xfrm>
          <a:prstGeom prst="rect">
            <a:avLst/>
          </a:prstGeom>
          <a:noFill/>
        </p:spPr>
        <p:txBody>
          <a:bodyPr wrap="square">
            <a:spAutoFit/>
          </a:bodyPr>
          <a:lstStyle/>
          <a:p>
            <a:pPr marL="285750" indent="-285750">
              <a:buFont typeface="Wingdings" panose="05000000000000000000" pitchFamily="2" charset="2"/>
              <a:buChar char="Ø"/>
            </a:pPr>
            <a:r>
              <a:rPr lang="en-IN" b="1" dirty="0">
                <a:latin typeface="Castellar" panose="020A0402060406010301" pitchFamily="18" charset="0"/>
              </a:rPr>
              <a:t>Negative Correlation</a:t>
            </a:r>
          </a:p>
          <a:p>
            <a:r>
              <a:rPr lang="en-IN" dirty="0"/>
              <a:t>    </a:t>
            </a:r>
          </a:p>
          <a:p>
            <a:r>
              <a:rPr lang="en-IN" dirty="0"/>
              <a:t>    </a:t>
            </a:r>
            <a:r>
              <a:rPr lang="en-IN" dirty="0">
                <a:latin typeface="Century Schoolbook" panose="02040604050505020304" pitchFamily="18" charset="0"/>
              </a:rPr>
              <a:t>Loan Amount has negative correlation with Public Record Bankruptcies.</a:t>
            </a:r>
          </a:p>
          <a:p>
            <a:r>
              <a:rPr lang="en-IN" dirty="0">
                <a:latin typeface="Century Schoolbook" panose="02040604050505020304" pitchFamily="18" charset="0"/>
              </a:rPr>
              <a:t>    Annual Income has negative correlation with Debt To Income Ratio.</a:t>
            </a:r>
          </a:p>
          <a:p>
            <a:endParaRPr lang="en-IN" dirty="0"/>
          </a:p>
          <a:p>
            <a:pPr marL="285750" indent="-285750">
              <a:buFont typeface="Wingdings" panose="05000000000000000000" pitchFamily="2" charset="2"/>
              <a:buChar char="Ø"/>
            </a:pPr>
            <a:r>
              <a:rPr lang="en-GB" b="1" dirty="0">
                <a:latin typeface="Castellar" panose="020A0402060406010301" pitchFamily="18" charset="0"/>
              </a:rPr>
              <a:t>Strong Correlation</a:t>
            </a:r>
          </a:p>
          <a:p>
            <a:r>
              <a:rPr lang="en-GB" dirty="0"/>
              <a:t>    </a:t>
            </a:r>
          </a:p>
          <a:p>
            <a:r>
              <a:rPr lang="en-GB" dirty="0"/>
              <a:t>    </a:t>
            </a:r>
            <a:r>
              <a:rPr lang="en-GB" dirty="0">
                <a:latin typeface="Century Schoolbook" panose="02040604050505020304" pitchFamily="18" charset="0"/>
              </a:rPr>
              <a:t>Term has strong correlation with Loan Amount.</a:t>
            </a:r>
          </a:p>
          <a:p>
            <a:r>
              <a:rPr lang="en-GB" dirty="0">
                <a:latin typeface="Century Schoolbook" panose="02040604050505020304" pitchFamily="18" charset="0"/>
              </a:rPr>
              <a:t>    Term has strong correlation with Interest Rate.</a:t>
            </a:r>
          </a:p>
          <a:p>
            <a:r>
              <a:rPr lang="en-GB" dirty="0">
                <a:latin typeface="Century Schoolbook" panose="02040604050505020304" pitchFamily="18" charset="0"/>
              </a:rPr>
              <a:t>    Annual Income has strong correlation with Loan Amount. </a:t>
            </a:r>
          </a:p>
          <a:p>
            <a:endParaRPr lang="en-GB" dirty="0"/>
          </a:p>
          <a:p>
            <a:pPr marL="285750" indent="-285750">
              <a:buFont typeface="Wingdings" panose="05000000000000000000" pitchFamily="2" charset="2"/>
              <a:buChar char="Ø"/>
            </a:pPr>
            <a:r>
              <a:rPr lang="en-GB" b="1" dirty="0">
                <a:latin typeface="Castellar" panose="020A0402060406010301" pitchFamily="18" charset="0"/>
              </a:rPr>
              <a:t>Weak Correlation</a:t>
            </a:r>
          </a:p>
          <a:p>
            <a:r>
              <a:rPr lang="en-GB" dirty="0"/>
              <a:t>    </a:t>
            </a:r>
          </a:p>
          <a:p>
            <a:r>
              <a:rPr lang="en-GB" dirty="0"/>
              <a:t>     </a:t>
            </a:r>
            <a:r>
              <a:rPr lang="en-GB" dirty="0">
                <a:latin typeface="Century Schoolbook" panose="02040604050505020304" pitchFamily="18" charset="0"/>
              </a:rPr>
              <a:t>Public Record Bankruptcies has weak correlation with maximum number of fields</a:t>
            </a:r>
            <a:r>
              <a:rPr lang="en-GB" dirty="0"/>
              <a:t>.</a:t>
            </a:r>
            <a:endParaRPr lang="en-IN" dirty="0"/>
          </a:p>
        </p:txBody>
      </p:sp>
    </p:spTree>
    <p:extLst>
      <p:ext uri="{BB962C8B-B14F-4D97-AF65-F5344CB8AC3E}">
        <p14:creationId xmlns:p14="http://schemas.microsoft.com/office/powerpoint/2010/main" val="92403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4802-9872-32DC-BAE7-9D154C011761}"/>
              </a:ext>
            </a:extLst>
          </p:cNvPr>
          <p:cNvSpPr>
            <a:spLocks noGrp="1"/>
          </p:cNvSpPr>
          <p:nvPr>
            <p:ph type="title"/>
          </p:nvPr>
        </p:nvSpPr>
        <p:spPr>
          <a:xfrm>
            <a:off x="646111" y="452718"/>
            <a:ext cx="9404723" cy="872499"/>
          </a:xfrm>
        </p:spPr>
        <p:txBody>
          <a:bodyPr/>
          <a:lstStyle/>
          <a:p>
            <a:pPr marL="571500" indent="-571500">
              <a:buFont typeface="Wingdings" panose="05000000000000000000" pitchFamily="2" charset="2"/>
              <a:buChar char="q"/>
            </a:pPr>
            <a:r>
              <a:rPr lang="en-IN" dirty="0"/>
              <a:t> </a:t>
            </a:r>
            <a:r>
              <a:rPr lang="en-GB" sz="3000" kern="100" dirty="0">
                <a:effectLst/>
                <a:latin typeface="Century Schoolbook" panose="02040604050505020304" pitchFamily="18" charset="0"/>
                <a:ea typeface="Yu Mincho" panose="02020400000000000000" pitchFamily="18" charset="-128"/>
                <a:cs typeface="Times New Roman" panose="02020603050405020304" pitchFamily="18" charset="0"/>
              </a:rPr>
              <a:t>DATA CLEANING</a:t>
            </a:r>
            <a:r>
              <a:rPr lang="en-GB" sz="3200" kern="100" dirty="0">
                <a:effectLst/>
                <a:latin typeface="Century Schoolbook" panose="02040604050505020304" pitchFamily="18" charset="0"/>
                <a:ea typeface="Yu Mincho" panose="02020400000000000000" pitchFamily="18" charset="-128"/>
                <a:cs typeface="Times New Roman" panose="02020603050405020304" pitchFamily="18" charset="0"/>
              </a:rPr>
              <a:t>: -</a:t>
            </a:r>
            <a:endParaRPr lang="en-IN" sz="3200" dirty="0"/>
          </a:p>
        </p:txBody>
      </p:sp>
      <p:sp>
        <p:nvSpPr>
          <p:cNvPr id="3" name="Content Placeholder 2">
            <a:extLst>
              <a:ext uri="{FF2B5EF4-FFF2-40B4-BE49-F238E27FC236}">
                <a16:creationId xmlns:a16="http://schemas.microsoft.com/office/drawing/2014/main" id="{3287F371-2E1B-1DB8-B6C9-2DCDF3BE27BB}"/>
              </a:ext>
            </a:extLst>
          </p:cNvPr>
          <p:cNvSpPr>
            <a:spLocks noGrp="1"/>
          </p:cNvSpPr>
          <p:nvPr>
            <p:ph idx="1"/>
          </p:nvPr>
        </p:nvSpPr>
        <p:spPr>
          <a:xfrm>
            <a:off x="1344434" y="1549335"/>
            <a:ext cx="8946541" cy="4195481"/>
          </a:xfrm>
        </p:spPr>
        <p:txBody>
          <a:bodyPr>
            <a:noAutofit/>
          </a:bodyPr>
          <a:lstStyle/>
          <a:p>
            <a:r>
              <a:rPr lang="en-GB" sz="1800" dirty="0">
                <a:latin typeface="Century Schoolbook" panose="02040604050505020304" pitchFamily="18" charset="0"/>
              </a:rPr>
              <a:t>Removed all the null values columns.</a:t>
            </a:r>
          </a:p>
          <a:p>
            <a:r>
              <a:rPr lang="en-GB" sz="1800" dirty="0">
                <a:latin typeface="Century Schoolbook" panose="02040604050505020304" pitchFamily="18" charset="0"/>
              </a:rPr>
              <a:t>Removed all the single value columns.</a:t>
            </a:r>
          </a:p>
          <a:p>
            <a:r>
              <a:rPr lang="en-GB" sz="1800" dirty="0">
                <a:latin typeface="Century Schoolbook" panose="02040604050505020304" pitchFamily="18" charset="0"/>
              </a:rPr>
              <a:t>Removed unique values columns [‘id’ and ‘url’].</a:t>
            </a:r>
          </a:p>
          <a:p>
            <a:r>
              <a:rPr lang="en-GB" sz="1800" dirty="0">
                <a:latin typeface="Century Schoolbook" panose="02040604050505020304" pitchFamily="18" charset="0"/>
              </a:rPr>
              <a:t>Removed the text and description values columns.</a:t>
            </a:r>
          </a:p>
          <a:p>
            <a:r>
              <a:rPr lang="en-GB" sz="1800" dirty="0">
                <a:latin typeface="Century Schoolbook" panose="02040604050505020304" pitchFamily="18" charset="0"/>
              </a:rPr>
              <a:t>Removed ‘subgrade’ column as we are limiting our analysis till grade level.</a:t>
            </a:r>
          </a:p>
          <a:p>
            <a:r>
              <a:rPr lang="en-GB" sz="1800" dirty="0">
                <a:latin typeface="Century Schoolbook" panose="02040604050505020304" pitchFamily="18" charset="0"/>
              </a:rPr>
              <a:t>Removed Behavioural Columns also.</a:t>
            </a:r>
          </a:p>
          <a:p>
            <a:r>
              <a:rPr lang="en-GB" sz="1800" dirty="0">
                <a:latin typeface="Century Schoolbook" panose="02040604050505020304" pitchFamily="18" charset="0"/>
              </a:rPr>
              <a:t>Removed the columns which is having more than 60% of null values which are not in use in our analysis.</a:t>
            </a:r>
          </a:p>
          <a:p>
            <a:r>
              <a:rPr lang="en-GB" sz="1800" dirty="0">
                <a:latin typeface="Century Schoolbook" panose="02040604050505020304" pitchFamily="18" charset="0"/>
              </a:rPr>
              <a:t>We have removed the records whose loan status is current ['</a:t>
            </a:r>
            <a:r>
              <a:rPr lang="en-GB" sz="1800" dirty="0" err="1">
                <a:latin typeface="Century Schoolbook" panose="02040604050505020304" pitchFamily="18" charset="0"/>
              </a:rPr>
              <a:t>loan_status</a:t>
            </a:r>
            <a:r>
              <a:rPr lang="en-GB" sz="1800" dirty="0">
                <a:latin typeface="Century Schoolbook" panose="02040604050505020304" pitchFamily="18" charset="0"/>
              </a:rPr>
              <a:t>' with 'Current' is in progress and cannot rectify if the loan is going bad or not.].</a:t>
            </a:r>
          </a:p>
          <a:p>
            <a:r>
              <a:rPr lang="en-GB" sz="1800" dirty="0">
                <a:latin typeface="Century Schoolbook" panose="02040604050505020304" pitchFamily="18" charset="0"/>
              </a:rPr>
              <a:t>We have gone through all the column and formatted our data as per our need.</a:t>
            </a:r>
          </a:p>
          <a:p>
            <a:r>
              <a:rPr lang="en-GB" sz="1800" dirty="0">
                <a:latin typeface="Century Schoolbook" panose="02040604050505020304" pitchFamily="18" charset="0"/>
              </a:rPr>
              <a:t>We have renamed the columns for better understanding while plotting.</a:t>
            </a:r>
            <a:endParaRPr lang="en-IN" sz="1800" dirty="0">
              <a:latin typeface="Century Schoolbook" panose="02040604050505020304" pitchFamily="18" charset="0"/>
            </a:endParaRPr>
          </a:p>
        </p:txBody>
      </p:sp>
    </p:spTree>
    <p:extLst>
      <p:ext uri="{BB962C8B-B14F-4D97-AF65-F5344CB8AC3E}">
        <p14:creationId xmlns:p14="http://schemas.microsoft.com/office/powerpoint/2010/main" val="106326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4802-9872-32DC-BAE7-9D154C011761}"/>
              </a:ext>
            </a:extLst>
          </p:cNvPr>
          <p:cNvSpPr>
            <a:spLocks noGrp="1"/>
          </p:cNvSpPr>
          <p:nvPr>
            <p:ph type="title"/>
          </p:nvPr>
        </p:nvSpPr>
        <p:spPr>
          <a:xfrm>
            <a:off x="646111" y="452718"/>
            <a:ext cx="9404723" cy="872499"/>
          </a:xfrm>
        </p:spPr>
        <p:txBody>
          <a:bodyPr/>
          <a:lstStyle/>
          <a:p>
            <a:pPr marL="571500" indent="-571500">
              <a:buFont typeface="Wingdings" panose="05000000000000000000" pitchFamily="2" charset="2"/>
              <a:buChar char="q"/>
            </a:pPr>
            <a:r>
              <a:rPr lang="en-IN" dirty="0"/>
              <a:t> </a:t>
            </a:r>
            <a:r>
              <a:rPr lang="en-GB" sz="3000" kern="100" dirty="0">
                <a:effectLst/>
                <a:latin typeface="Century Schoolbook" panose="02040604050505020304" pitchFamily="18" charset="0"/>
                <a:ea typeface="Yu Mincho" panose="02020400000000000000" pitchFamily="18" charset="-128"/>
                <a:cs typeface="Times New Roman" panose="02020603050405020304" pitchFamily="18" charset="0"/>
              </a:rPr>
              <a:t>DATA FORMATTING</a:t>
            </a:r>
            <a:r>
              <a:rPr lang="en-GB" sz="3200" kern="100" dirty="0">
                <a:effectLst/>
                <a:latin typeface="Century Schoolbook" panose="02040604050505020304" pitchFamily="18" charset="0"/>
                <a:ea typeface="Yu Mincho" panose="02020400000000000000" pitchFamily="18" charset="-128"/>
                <a:cs typeface="Times New Roman" panose="02020603050405020304" pitchFamily="18" charset="0"/>
              </a:rPr>
              <a:t>: -</a:t>
            </a:r>
            <a:endParaRPr lang="en-IN" sz="3200" dirty="0"/>
          </a:p>
        </p:txBody>
      </p:sp>
      <p:sp>
        <p:nvSpPr>
          <p:cNvPr id="3" name="Content Placeholder 2">
            <a:extLst>
              <a:ext uri="{FF2B5EF4-FFF2-40B4-BE49-F238E27FC236}">
                <a16:creationId xmlns:a16="http://schemas.microsoft.com/office/drawing/2014/main" id="{3287F371-2E1B-1DB8-B6C9-2DCDF3BE27BB}"/>
              </a:ext>
            </a:extLst>
          </p:cNvPr>
          <p:cNvSpPr>
            <a:spLocks noGrp="1"/>
          </p:cNvSpPr>
          <p:nvPr>
            <p:ph idx="1"/>
          </p:nvPr>
        </p:nvSpPr>
        <p:spPr>
          <a:xfrm>
            <a:off x="1344434" y="1549335"/>
            <a:ext cx="8946541" cy="4195481"/>
          </a:xfrm>
        </p:spPr>
        <p:txBody>
          <a:bodyPr>
            <a:noAutofit/>
          </a:bodyPr>
          <a:lstStyle/>
          <a:p>
            <a:r>
              <a:rPr lang="en-GB" sz="1800" dirty="0" err="1">
                <a:latin typeface="Century Schoolbook" panose="02040604050505020304" pitchFamily="18" charset="0"/>
              </a:rPr>
              <a:t>loan_amnt</a:t>
            </a:r>
            <a:r>
              <a:rPr lang="en-GB" sz="1800" dirty="0">
                <a:latin typeface="Century Schoolbook" panose="02040604050505020304" pitchFamily="18" charset="0"/>
              </a:rPr>
              <a:t>: - We have converted the datatypes from int to float for better EDA.</a:t>
            </a:r>
          </a:p>
          <a:p>
            <a:r>
              <a:rPr lang="en-GB" sz="1800" dirty="0" err="1">
                <a:latin typeface="Century Schoolbook" panose="02040604050505020304" pitchFamily="18" charset="0"/>
              </a:rPr>
              <a:t>funded_amnt</a:t>
            </a:r>
            <a:r>
              <a:rPr lang="en-GB" sz="1800" dirty="0">
                <a:latin typeface="Century Schoolbook" panose="02040604050505020304" pitchFamily="18" charset="0"/>
              </a:rPr>
              <a:t>: - We have converted the datatypes from int to float for better EDA.</a:t>
            </a:r>
          </a:p>
          <a:p>
            <a:r>
              <a:rPr lang="en-GB" sz="1800" dirty="0">
                <a:latin typeface="Century Schoolbook" panose="02040604050505020304" pitchFamily="18" charset="0"/>
              </a:rPr>
              <a:t>term: - While checking in dataset we have observed string part [months]. Hence, we have removed.</a:t>
            </a:r>
          </a:p>
          <a:p>
            <a:r>
              <a:rPr lang="en-GB" sz="1800" dirty="0" err="1">
                <a:latin typeface="Century Schoolbook" panose="02040604050505020304" pitchFamily="18" charset="0"/>
              </a:rPr>
              <a:t>int_rate</a:t>
            </a:r>
            <a:r>
              <a:rPr lang="en-GB" sz="1800" dirty="0">
                <a:latin typeface="Century Schoolbook" panose="02040604050505020304" pitchFamily="18" charset="0"/>
              </a:rPr>
              <a:t>: - While analysing the dataset we have observed string part [%]. Hence, we have removed. </a:t>
            </a:r>
            <a:endParaRPr lang="en-IN" sz="1800" dirty="0">
              <a:latin typeface="Century Schoolbook" panose="02040604050505020304" pitchFamily="18" charset="0"/>
            </a:endParaRPr>
          </a:p>
        </p:txBody>
      </p:sp>
    </p:spTree>
    <p:extLst>
      <p:ext uri="{BB962C8B-B14F-4D97-AF65-F5344CB8AC3E}">
        <p14:creationId xmlns:p14="http://schemas.microsoft.com/office/powerpoint/2010/main" val="262844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15" name="Picture 154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417" name="Picture 154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419" name="Oval 154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421" name="Picture 154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423" name="Picture 154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425" name="Rectangle 154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427" name="Rectangle 1542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2AAFE8-1B52-7217-112F-81065FCA8A56}"/>
              </a:ext>
            </a:extLst>
          </p:cNvPr>
          <p:cNvSpPr txBox="1"/>
          <p:nvPr/>
        </p:nvSpPr>
        <p:spPr>
          <a:xfrm>
            <a:off x="251791" y="629266"/>
            <a:ext cx="4563650" cy="1265795"/>
          </a:xfrm>
          <a:prstGeom prst="rect">
            <a:avLst/>
          </a:prstGeom>
        </p:spPr>
        <p:txBody>
          <a:bodyPr vert="horz" lIns="91440" tIns="45720" rIns="91440" bIns="45720" rtlCol="0" anchor="t">
            <a:normAutofit/>
          </a:bodyPr>
          <a:lstStyle/>
          <a:p>
            <a:pPr marL="571500" indent="-571500">
              <a:spcBef>
                <a:spcPct val="0"/>
              </a:spcBef>
              <a:spcAft>
                <a:spcPts val="600"/>
              </a:spcAft>
              <a:buFont typeface="Wingdings" panose="05000000000000000000" pitchFamily="2" charset="2"/>
              <a:buChar char="q"/>
            </a:pPr>
            <a:r>
              <a:rPr lang="en-US" sz="4200" b="0" i="0" kern="1200" dirty="0">
                <a:solidFill>
                  <a:srgbClr val="EBEBEB"/>
                </a:solidFill>
                <a:latin typeface="+mj-lt"/>
                <a:ea typeface="+mj-ea"/>
                <a:cs typeface="+mj-cs"/>
              </a:rPr>
              <a:t> </a:t>
            </a:r>
            <a:r>
              <a:rPr lang="en-US" sz="3000" b="0" i="0" kern="1200" dirty="0">
                <a:solidFill>
                  <a:srgbClr val="EBEBEB"/>
                </a:solidFill>
                <a:effectLst/>
                <a:latin typeface="Castellar" panose="020A0402060406010301" pitchFamily="18" charset="0"/>
                <a:ea typeface="+mj-ea"/>
                <a:cs typeface="+mj-cs"/>
              </a:rPr>
              <a:t>UNIVARIATE ANALYSIS</a:t>
            </a:r>
          </a:p>
        </p:txBody>
      </p:sp>
      <p:sp>
        <p:nvSpPr>
          <p:cNvPr id="1542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431" name="Freeform: Shape 1543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15363" name="Picture 3">
            <a:extLst>
              <a:ext uri="{FF2B5EF4-FFF2-40B4-BE49-F238E27FC236}">
                <a16:creationId xmlns:a16="http://schemas.microsoft.com/office/drawing/2014/main" id="{223C4226-D611-FD32-0042-8B1E31FB5BE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637" b="-3"/>
          <a:stretch/>
        </p:blipFill>
        <p:spPr bwMode="auto">
          <a:xfrm>
            <a:off x="6093992" y="1510512"/>
            <a:ext cx="5449889" cy="38369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433" name="Rectangle 1543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04831FCA-C623-FD1F-24DF-FC2069B76836}"/>
              </a:ext>
            </a:extLst>
          </p:cNvPr>
          <p:cNvSpPr txBox="1"/>
          <p:nvPr/>
        </p:nvSpPr>
        <p:spPr>
          <a:xfrm>
            <a:off x="648931" y="2438401"/>
            <a:ext cx="4166509" cy="1404730"/>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EBEBEB"/>
                </a:solidFill>
                <a:effectLst/>
                <a:latin typeface="Century Schoolbook" panose="02040604050505020304" pitchFamily="18" charset="0"/>
                <a:ea typeface="+mj-ea"/>
                <a:cs typeface="+mj-cs"/>
              </a:rPr>
              <a:t>It has been observed that maximum number of Loan Amount is in between 5000 to 13000.</a:t>
            </a:r>
          </a:p>
          <a:p>
            <a:pPr marL="285750" indent="-285750">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26083680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76" name="Picture 1747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478" name="Picture 1747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480" name="Oval 1747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482" name="Picture 1748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484" name="Picture 1748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486" name="Rectangle 1748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488" name="Rectangle 1748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49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492" name="Freeform: Shape 1749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7494" name="Rectangle 1749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04831FCA-C623-FD1F-24DF-FC2069B76836}"/>
              </a:ext>
            </a:extLst>
          </p:cNvPr>
          <p:cNvSpPr txBox="1"/>
          <p:nvPr/>
        </p:nvSpPr>
        <p:spPr>
          <a:xfrm>
            <a:off x="510228" y="2256496"/>
            <a:ext cx="3108057" cy="1049041"/>
          </a:xfrm>
          <a:prstGeom prst="rect">
            <a:avLst/>
          </a:prstGeom>
        </p:spPr>
        <p:txBody>
          <a:bodyPr vert="horz" lIns="91440" tIns="45720" rIns="91440" bIns="45720" rtlCol="0">
            <a:normAutofit fontScale="92500" lnSpcReduction="10000"/>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effectLst/>
                <a:latin typeface="Century Schoolbook" panose="02040604050505020304" pitchFamily="18" charset="0"/>
                <a:ea typeface="+mj-ea"/>
                <a:cs typeface="+mj-cs"/>
              </a:rPr>
              <a:t>It has been observed that maximum number of Funded Amount is in between 5000 to 12000.</a:t>
            </a:r>
          </a:p>
          <a:p>
            <a:pPr>
              <a:spcBef>
                <a:spcPts val="1000"/>
              </a:spcBef>
              <a:buClr>
                <a:schemeClr val="bg2">
                  <a:lumMod val="40000"/>
                  <a:lumOff val="60000"/>
                </a:schemeClr>
              </a:buClr>
              <a:buSzPct val="80000"/>
              <a:buFont typeface="Wingdings 3" charset="2"/>
              <a:buChar char=""/>
            </a:pPr>
            <a:endParaRPr lang="en-US" sz="1400" dirty="0">
              <a:solidFill>
                <a:srgbClr val="FFFFFF"/>
              </a:solidFill>
              <a:latin typeface="+mj-lt"/>
              <a:ea typeface="+mj-ea"/>
              <a:cs typeface="+mj-cs"/>
            </a:endParaRPr>
          </a:p>
        </p:txBody>
      </p:sp>
      <p:pic>
        <p:nvPicPr>
          <p:cNvPr id="17410" name="Picture 2">
            <a:extLst>
              <a:ext uri="{FF2B5EF4-FFF2-40B4-BE49-F238E27FC236}">
                <a16:creationId xmlns:a16="http://schemas.microsoft.com/office/drawing/2014/main" id="{6CF69736-1BB4-9766-369B-6136D9CDDEB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637" b="-3"/>
          <a:stretch/>
        </p:blipFill>
        <p:spPr bwMode="auto">
          <a:xfrm>
            <a:off x="5049427" y="1447799"/>
            <a:ext cx="6493895"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3759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78" name="Picture 1947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480" name="Picture 1947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82" name="Oval 1948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9484" name="Picture 1948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486" name="Picture 1948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488" name="Rectangle 1948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490" name="Rectangle 1948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49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494" name="Freeform: Shape 1949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sp>
        <p:nvSpPr>
          <p:cNvPr id="19496" name="Rectangle 1949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32F83222-4270-05A5-1A5C-B07512DDBCF3}"/>
              </a:ext>
            </a:extLst>
          </p:cNvPr>
          <p:cNvSpPr txBox="1"/>
          <p:nvPr/>
        </p:nvSpPr>
        <p:spPr>
          <a:xfrm>
            <a:off x="313427" y="2669684"/>
            <a:ext cx="3108057" cy="1292716"/>
          </a:xfrm>
          <a:prstGeom prst="rect">
            <a:avLst/>
          </a:prstGeom>
        </p:spPr>
        <p:txBody>
          <a:bodyPr vert="horz" lIns="91440" tIns="45720" rIns="91440" bIns="45720" rtlCol="0">
            <a:noAutofit/>
          </a:bodyPr>
          <a:lstStyle/>
          <a:p>
            <a:pPr marL="285750" indent="-285750">
              <a:spcBef>
                <a:spcPts val="1000"/>
              </a:spcBef>
              <a:buClr>
                <a:schemeClr val="bg2">
                  <a:lumMod val="40000"/>
                  <a:lumOff val="60000"/>
                </a:schemeClr>
              </a:buClr>
              <a:buSzPct val="80000"/>
              <a:buFont typeface="Wingdings" panose="05000000000000000000" pitchFamily="2" charset="2"/>
              <a:buChar char="Ø"/>
            </a:pPr>
            <a:r>
              <a:rPr lang="en-US" dirty="0">
                <a:solidFill>
                  <a:srgbClr val="FFFFFF"/>
                </a:solidFill>
                <a:effectLst/>
                <a:latin typeface="Century Schoolbook" panose="02040604050505020304" pitchFamily="18" charset="0"/>
                <a:ea typeface="+mj-ea"/>
                <a:cs typeface="+mj-cs"/>
              </a:rPr>
              <a:t>It has been observed that maximum number of Interest Rate is in between 5% to 15%.</a:t>
            </a:r>
          </a:p>
        </p:txBody>
      </p:sp>
      <p:pic>
        <p:nvPicPr>
          <p:cNvPr id="19458" name="Picture 2">
            <a:extLst>
              <a:ext uri="{FF2B5EF4-FFF2-40B4-BE49-F238E27FC236}">
                <a16:creationId xmlns:a16="http://schemas.microsoft.com/office/drawing/2014/main" id="{BA0521A9-200B-4649-7B4F-C86B0A6D5EE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3771" b="1"/>
          <a:stretch/>
        </p:blipFill>
        <p:spPr bwMode="auto">
          <a:xfrm>
            <a:off x="5049412" y="1447799"/>
            <a:ext cx="6493924" cy="457200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3022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2976</TotalTime>
  <Words>1396</Words>
  <Application>Microsoft Office PowerPoint</Application>
  <PresentationFormat>Widescreen</PresentationFormat>
  <Paragraphs>123</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Castellar</vt:lpstr>
      <vt:lpstr>Century Gothic</vt:lpstr>
      <vt:lpstr>Century Schoolbook</vt:lpstr>
      <vt:lpstr>Wingdings</vt:lpstr>
      <vt:lpstr>Wingdings 3</vt:lpstr>
      <vt:lpstr>Ion</vt:lpstr>
      <vt:lpstr>PowerPoint Presentation</vt:lpstr>
      <vt:lpstr>PowerPoint Presentation</vt:lpstr>
      <vt:lpstr>PROVING SOLVING PLAN : - </vt:lpstr>
      <vt:lpstr> Importing Required Libraries &amp;         Loading Data: - </vt:lpstr>
      <vt:lpstr> DATA CLEANING: -</vt:lpstr>
      <vt:lpstr> DATA FORMATTING: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Patro</dc:creator>
  <cp:lastModifiedBy>Sumit Patro</cp:lastModifiedBy>
  <cp:revision>18</cp:revision>
  <dcterms:created xsi:type="dcterms:W3CDTF">2024-01-14T05:27:03Z</dcterms:created>
  <dcterms:modified xsi:type="dcterms:W3CDTF">2024-01-16T07:42:22Z</dcterms:modified>
</cp:coreProperties>
</file>