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7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4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0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7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1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489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1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9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4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8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2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4916FA-0CD9-4E31-A25A-8A110C4ADBD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910A90-347C-44C3-8256-2D8C7DAA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Smart Community Kitchens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An IOT based solution for Community Kitchens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9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Grocery List is fetched from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467508"/>
            <a:ext cx="10507469" cy="50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Email and </a:t>
            </a:r>
            <a:r>
              <a:rPr lang="en-US" dirty="0" err="1" smtClean="0"/>
              <a:t>Autentication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56160"/>
            <a:ext cx="10213750" cy="46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6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732449"/>
            <a:ext cx="10353762" cy="49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8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5998" y="2832295"/>
            <a:ext cx="10353762" cy="970450"/>
          </a:xfrm>
        </p:spPr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Community Kitchens?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Community Kitchen</a:t>
            </a:r>
            <a:r>
              <a:rPr lang="en-US" dirty="0">
                <a:effectLst/>
              </a:rPr>
              <a:t> is a public space where groups of people cook on a regular basis offering the opportunity for participants to share skills, socialize and reduce meal costs by cooking collectively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People volunteer to cook, wash dishes, serve food and manage groceries themselves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3278749"/>
            <a:ext cx="9805181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IOT can do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is no single person managing all the things to run a community kitchen </a:t>
            </a:r>
            <a:r>
              <a:rPr lang="en-US" dirty="0" smtClean="0">
                <a:effectLst/>
              </a:rPr>
              <a:t>so nobody </a:t>
            </a:r>
            <a:r>
              <a:rPr lang="en-US" dirty="0">
                <a:effectLst/>
              </a:rPr>
              <a:t>has exact information about events, menu, and supplies in real </a:t>
            </a:r>
            <a:r>
              <a:rPr lang="en-US" dirty="0" smtClean="0">
                <a:effectLst/>
              </a:rPr>
              <a:t>time.</a:t>
            </a:r>
          </a:p>
          <a:p>
            <a:r>
              <a:rPr lang="en-US" dirty="0">
                <a:effectLst/>
              </a:rPr>
              <a:t>Single person manages all the groceries and supplies and when he is unavailable it is hard for somebody else to step into his shoe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Suppliers of the kitchen service do not have any information about things that are low on stock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/>
              <a:t>To address these problems an IOT based Containers that monitor supplies, groceries and give real time information about quantity, quality of the food stored in them.</a:t>
            </a:r>
          </a:p>
          <a:p>
            <a:r>
              <a:rPr lang="en-US" dirty="0" smtClean="0"/>
              <a:t>They can also record expiry date of the food and an can alert administrators about most likely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project aims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7598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Smartly connected community kitchen </a:t>
            </a:r>
            <a:r>
              <a:rPr lang="en-US" dirty="0" smtClean="0">
                <a:effectLst/>
              </a:rPr>
              <a:t>App is </a:t>
            </a:r>
            <a:r>
              <a:rPr lang="en-US" dirty="0">
                <a:effectLst/>
              </a:rPr>
              <a:t>a platform where all the kitchen participants can easily communicate and they can have real-time data of all the </a:t>
            </a:r>
            <a:r>
              <a:rPr lang="en-US" dirty="0" smtClean="0">
                <a:effectLst/>
              </a:rPr>
              <a:t>grocery supplies</a:t>
            </a:r>
            <a:r>
              <a:rPr lang="en-US" dirty="0">
                <a:effectLst/>
              </a:rPr>
              <a:t>, events and menu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They </a:t>
            </a:r>
            <a:r>
              <a:rPr lang="en-US" dirty="0" smtClean="0">
                <a:effectLst/>
              </a:rPr>
              <a:t>can now plan </a:t>
            </a:r>
            <a:r>
              <a:rPr lang="en-US" dirty="0">
                <a:effectLst/>
              </a:rPr>
              <a:t>their activities clearly and better manage the whole functioning of the system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administrator does not have to be a single person and more distributed responsibility structure </a:t>
            </a:r>
            <a:r>
              <a:rPr lang="en-US" dirty="0" smtClean="0">
                <a:effectLst/>
              </a:rPr>
              <a:t>is maintained.</a:t>
            </a:r>
          </a:p>
          <a:p>
            <a:r>
              <a:rPr lang="en-US" dirty="0">
                <a:effectLst/>
              </a:rPr>
              <a:t>Volunteers/Administrators </a:t>
            </a:r>
            <a:r>
              <a:rPr lang="en-US" dirty="0" smtClean="0">
                <a:effectLst/>
              </a:rPr>
              <a:t>schedule </a:t>
            </a:r>
            <a:r>
              <a:rPr lang="en-US" dirty="0">
                <a:effectLst/>
              </a:rPr>
              <a:t>their volunteering slots according to their </a:t>
            </a:r>
            <a:r>
              <a:rPr lang="en-US" dirty="0" smtClean="0">
                <a:effectLst/>
              </a:rPr>
              <a:t>preferences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availability.</a:t>
            </a:r>
          </a:p>
          <a:p>
            <a:r>
              <a:rPr lang="en-US" dirty="0">
                <a:effectLst/>
              </a:rPr>
              <a:t>Suppliers </a:t>
            </a:r>
            <a:r>
              <a:rPr lang="en-US" dirty="0" smtClean="0">
                <a:effectLst/>
              </a:rPr>
              <a:t>monitor </a:t>
            </a:r>
            <a:r>
              <a:rPr lang="en-US" dirty="0">
                <a:effectLst/>
              </a:rPr>
              <a:t>the data shown by grocery containers (IOT devices) and can supply items that are low on stock.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1026" name="Picture 2" descr="https://images.indiegogo.com/file_attachments/1225671/files/20150216081639-intro.jpg?1424103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17" y="1732449"/>
            <a:ext cx="3061726" cy="32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IOT devices (Containers) are simulated by a web server </a:t>
            </a:r>
            <a:r>
              <a:rPr lang="en-US" dirty="0" smtClean="0">
                <a:effectLst/>
              </a:rPr>
              <a:t>where </a:t>
            </a:r>
            <a:r>
              <a:rPr lang="en-US" dirty="0">
                <a:effectLst/>
              </a:rPr>
              <a:t>they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dump </a:t>
            </a:r>
            <a:r>
              <a:rPr lang="en-US" dirty="0">
                <a:effectLst/>
              </a:rPr>
              <a:t>real time grocery quantities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Suppliers, Coordinators or chefs query for the latest quantities of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Grocery items and then can plan their actions.</a:t>
            </a:r>
          </a:p>
          <a:p>
            <a:pPr lvl="0"/>
            <a:r>
              <a:rPr lang="en-US" dirty="0">
                <a:effectLst/>
              </a:rPr>
              <a:t>All the </a:t>
            </a:r>
            <a:r>
              <a:rPr lang="en-US" dirty="0" smtClean="0">
                <a:effectLst/>
              </a:rPr>
              <a:t>participants are </a:t>
            </a:r>
            <a:r>
              <a:rPr lang="en-US" dirty="0">
                <a:effectLst/>
              </a:rPr>
              <a:t>divided in following </a:t>
            </a:r>
            <a:r>
              <a:rPr lang="en-US" dirty="0" smtClean="0">
                <a:effectLst/>
              </a:rPr>
              <a:t>organizations</a:t>
            </a:r>
            <a:endParaRPr lang="en-US" sz="1800" dirty="0">
              <a:effectLst/>
            </a:endParaRPr>
          </a:p>
          <a:p>
            <a:pPr lvl="1"/>
            <a:r>
              <a:rPr lang="en-US" dirty="0">
                <a:effectLst/>
              </a:rPr>
              <a:t>Administrators</a:t>
            </a:r>
            <a:endParaRPr lang="en-US" sz="1600" dirty="0">
              <a:effectLst/>
            </a:endParaRPr>
          </a:p>
          <a:p>
            <a:pPr lvl="1"/>
            <a:r>
              <a:rPr lang="en-US" dirty="0">
                <a:effectLst/>
              </a:rPr>
              <a:t>Chefs</a:t>
            </a:r>
            <a:endParaRPr lang="en-US" sz="1600" dirty="0">
              <a:effectLst/>
            </a:endParaRPr>
          </a:p>
          <a:p>
            <a:pPr lvl="1"/>
            <a:r>
              <a:rPr lang="en-US" dirty="0">
                <a:effectLst/>
              </a:rPr>
              <a:t>Volunteers</a:t>
            </a:r>
            <a:endParaRPr lang="en-US" sz="1600" dirty="0">
              <a:effectLst/>
            </a:endParaRPr>
          </a:p>
          <a:p>
            <a:pPr lvl="1"/>
            <a:r>
              <a:rPr lang="en-US" dirty="0">
                <a:effectLst/>
              </a:rPr>
              <a:t>Suppliers</a:t>
            </a:r>
            <a:endParaRPr lang="en-US" sz="1600" dirty="0">
              <a:effectLst/>
            </a:endParaRPr>
          </a:p>
          <a:p>
            <a:pPr lvl="0"/>
            <a:r>
              <a:rPr lang="en-US" dirty="0">
                <a:effectLst/>
              </a:rPr>
              <a:t>A dashboard for participants where they shall have all the information they need.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8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based secured Email Connectivity for </a:t>
            </a:r>
            <a:r>
              <a:rPr lang="en-US" dirty="0"/>
              <a:t>G</a:t>
            </a:r>
            <a:r>
              <a:rPr lang="en-US" dirty="0" smtClean="0"/>
              <a:t>mail Users</a:t>
            </a:r>
          </a:p>
          <a:p>
            <a:r>
              <a:rPr lang="en-US" dirty="0" smtClean="0"/>
              <a:t>FTP Web server where combined data of all the groceries are stored.</a:t>
            </a:r>
          </a:p>
          <a:p>
            <a:r>
              <a:rPr lang="en-US" dirty="0" smtClean="0"/>
              <a:t>Event Scheduling</a:t>
            </a:r>
          </a:p>
          <a:p>
            <a:r>
              <a:rPr lang="en-US" dirty="0" smtClean="0"/>
              <a:t>Job Scheduling (Both push and pull model works simultaneously)</a:t>
            </a:r>
          </a:p>
          <a:p>
            <a:r>
              <a:rPr lang="en-US" dirty="0" smtClean="0"/>
              <a:t>Keeps record of task completed and tasks to be performed.</a:t>
            </a:r>
          </a:p>
          <a:p>
            <a:r>
              <a:rPr lang="en-US" dirty="0" smtClean="0"/>
              <a:t>Menu for each event and dish records are maintained by application.</a:t>
            </a:r>
          </a:p>
          <a:p>
            <a:r>
              <a:rPr lang="en-US" dirty="0" smtClean="0"/>
              <a:t>Credentials are emailed to new volunteers so that false identities are prevented.</a:t>
            </a:r>
          </a:p>
          <a:p>
            <a:r>
              <a:rPr lang="en-US" dirty="0" smtClean="0"/>
              <a:t>Only One time authentication is needed for all users to stay connected on the device.</a:t>
            </a:r>
          </a:p>
          <a:p>
            <a:r>
              <a:rPr lang="en-US" dirty="0" smtClean="0"/>
              <a:t>No need of changing setting into </a:t>
            </a:r>
            <a:r>
              <a:rPr lang="en-US" dirty="0" err="1" smtClean="0"/>
              <a:t>gmail</a:t>
            </a:r>
            <a:r>
              <a:rPr lang="en-US" dirty="0" smtClean="0"/>
              <a:t> account “Allowed for less secure apps”.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186" y="151338"/>
            <a:ext cx="10353762" cy="970450"/>
          </a:xfrm>
        </p:spPr>
        <p:txBody>
          <a:bodyPr/>
          <a:lstStyle/>
          <a:p>
            <a:r>
              <a:rPr lang="en-US" dirty="0" smtClean="0"/>
              <a:t>Volunteers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7" y="1121788"/>
            <a:ext cx="11414857" cy="52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8" y="0"/>
            <a:ext cx="10353762" cy="970450"/>
          </a:xfrm>
        </p:spPr>
        <p:txBody>
          <a:bodyPr/>
          <a:lstStyle/>
          <a:p>
            <a:r>
              <a:rPr lang="en-US" dirty="0" smtClean="0"/>
              <a:t>Credentials are Emailed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8" y="1252025"/>
            <a:ext cx="11134096" cy="54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6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732449"/>
            <a:ext cx="10775852" cy="46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79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151</TotalTime>
  <Words>445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Trebuchet MS</vt:lpstr>
      <vt:lpstr>Wingdings 2</vt:lpstr>
      <vt:lpstr>HDOfficeLightV0</vt:lpstr>
      <vt:lpstr>Slate</vt:lpstr>
      <vt:lpstr>Smart Community Kitchens</vt:lpstr>
      <vt:lpstr>What are Community Kitchens?</vt:lpstr>
      <vt:lpstr>What IOT can do here?</vt:lpstr>
      <vt:lpstr>What this project aims at?</vt:lpstr>
      <vt:lpstr>Implementations</vt:lpstr>
      <vt:lpstr>Features</vt:lpstr>
      <vt:lpstr>Volunteers Sign Up</vt:lpstr>
      <vt:lpstr>Credentials are Emailed</vt:lpstr>
      <vt:lpstr>FTP Web Server</vt:lpstr>
      <vt:lpstr>Grocery List is fetched from Web server</vt:lpstr>
      <vt:lpstr>Compose Email and Autentication</vt:lpstr>
      <vt:lpstr>Volunteer Dashboard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Community Kitchens</dc:title>
  <dc:creator>Sumit Deshmukh</dc:creator>
  <cp:lastModifiedBy>Sumit Deshmukh</cp:lastModifiedBy>
  <cp:revision>17</cp:revision>
  <dcterms:created xsi:type="dcterms:W3CDTF">2015-12-11T01:36:40Z</dcterms:created>
  <dcterms:modified xsi:type="dcterms:W3CDTF">2015-12-11T04:07:41Z</dcterms:modified>
</cp:coreProperties>
</file>