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17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6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1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4350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6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51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10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02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7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0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1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0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1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4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9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0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9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0478-D4B7-0547-AFA0-6B2C04993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	Pandas Hack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821F4-2099-BF49-B3B3-6D5DA2585A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Team :- Kungfu Pandas</a:t>
            </a:r>
          </a:p>
        </p:txBody>
      </p:sp>
    </p:spTree>
    <p:extLst>
      <p:ext uri="{BB962C8B-B14F-4D97-AF65-F5344CB8AC3E}">
        <p14:creationId xmlns:p14="http://schemas.microsoft.com/office/powerpoint/2010/main" val="231012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15FA5E9-6A0B-4A0F-8F65-04FF17AE1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9E9129-40A7-431A-9059-A3164DCE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4CD5F4-D6B0-FA43-A815-5EB45F4F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88665"/>
            <a:ext cx="3306744" cy="1293028"/>
          </a:xfrm>
        </p:spPr>
        <p:txBody>
          <a:bodyPr>
            <a:normAutofit/>
          </a:bodyPr>
          <a:lstStyle/>
          <a:p>
            <a:r>
              <a:rPr lang="en-US" sz="2000"/>
              <a:t>#ISSUE:- 24784</a:t>
            </a:r>
            <a:br>
              <a:rPr lang="en-US" sz="2000"/>
            </a:br>
            <a:r>
              <a:rPr lang="en-US" sz="2000"/>
              <a:t>Locators off by one day</a:t>
            </a:r>
            <a:br>
              <a:rPr lang="en-US" sz="2000"/>
            </a:br>
            <a:r>
              <a:rPr lang="en-US" sz="2000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E59C6-CBA8-6545-A271-90A2035C7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34827"/>
            <a:ext cx="3306742" cy="3883858"/>
          </a:xfrm>
        </p:spPr>
        <p:txBody>
          <a:bodyPr>
            <a:normAutofit fontScale="25000" lnSpcReduction="20000"/>
          </a:bodyPr>
          <a:lstStyle/>
          <a:p>
            <a:endParaRPr lang="en-US" sz="1600" dirty="0"/>
          </a:p>
          <a:p>
            <a:endParaRPr lang="en-US" sz="2600" dirty="0"/>
          </a:p>
          <a:p>
            <a:endParaRPr lang="en-US" sz="7000" dirty="0"/>
          </a:p>
          <a:p>
            <a:r>
              <a:rPr lang="en-US" sz="7000" dirty="0"/>
              <a:t>d = { '2017-10-01': 20,</a:t>
            </a:r>
            <a:br>
              <a:rPr lang="en-US" sz="7000" dirty="0"/>
            </a:br>
            <a:r>
              <a:rPr lang="en-US" sz="7000" dirty="0"/>
              <a:t>         '2017-10-02': 20,</a:t>
            </a:r>
            <a:br>
              <a:rPr lang="en-US" sz="7000" dirty="0"/>
            </a:br>
            <a:r>
              <a:rPr lang="en-US" sz="7000" dirty="0"/>
              <a:t>         '2017-10-03': 15,</a:t>
            </a:r>
            <a:br>
              <a:rPr lang="en-US" sz="7000" dirty="0"/>
            </a:br>
            <a:r>
              <a:rPr lang="en-US" sz="7000" dirty="0"/>
              <a:t>         '2017-10-04': 1, </a:t>
            </a:r>
            <a:br>
              <a:rPr lang="en-US" sz="7000" dirty="0"/>
            </a:br>
            <a:r>
              <a:rPr lang="en-US" sz="7000" dirty="0"/>
              <a:t>         '2017-10-05': 118, </a:t>
            </a:r>
          </a:p>
          <a:p>
            <a:pPr marL="0" indent="0">
              <a:buNone/>
            </a:pPr>
            <a:r>
              <a:rPr lang="en-US" sz="7000" dirty="0"/>
              <a:t>             '2017-10-06': 16, } </a:t>
            </a:r>
            <a:br>
              <a:rPr lang="en-US" sz="7000" dirty="0"/>
            </a:br>
            <a:br>
              <a:rPr lang="en-US" sz="7000" dirty="0"/>
            </a:br>
            <a:r>
              <a:rPr lang="en-US" sz="7000" dirty="0" err="1"/>
              <a:t>df.plot</a:t>
            </a:r>
            <a:r>
              <a:rPr lang="en-US" sz="7000" dirty="0"/>
              <a:t>(x='DATE', y='TMIN’, </a:t>
            </a:r>
            <a:br>
              <a:rPr lang="en-US" sz="7000" dirty="0"/>
            </a:br>
            <a:r>
              <a:rPr lang="en-US" sz="7000" dirty="0"/>
              <a:t>            kind='line', ax=ax)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endParaRPr lang="en-US" sz="1600" dirty="0"/>
          </a:p>
        </p:txBody>
      </p:sp>
      <p:sp>
        <p:nvSpPr>
          <p:cNvPr id="13" name="Rounded Rectangle 14">
            <a:extLst>
              <a:ext uri="{FF2B5EF4-FFF2-40B4-BE49-F238E27FC236}">
                <a16:creationId xmlns:a16="http://schemas.microsoft.com/office/drawing/2014/main" id="{6BFDDC8F-8D60-424D-8471-B32F1CB03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869FA9E-DDE7-984D-9284-4D7E2594C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2108528"/>
            <a:ext cx="6127287" cy="306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1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3036-9A7B-FE4E-A0C7-FEF5D657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RESOLUTION.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00F9A-E1D4-8848-8499-C7E69FB68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Introduced Hack to </a:t>
            </a:r>
          </a:p>
        </p:txBody>
      </p:sp>
    </p:spTree>
    <p:extLst>
      <p:ext uri="{BB962C8B-B14F-4D97-AF65-F5344CB8AC3E}">
        <p14:creationId xmlns:p14="http://schemas.microsoft.com/office/powerpoint/2010/main" val="293880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15FA5E9-6A0B-4A0F-8F65-04FF17AE1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9E9129-40A7-431A-9059-A3164DCE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4CD5F4-D6B0-FA43-A815-5EB45F4F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88665"/>
            <a:ext cx="3306744" cy="1293028"/>
          </a:xfrm>
        </p:spPr>
        <p:txBody>
          <a:bodyPr>
            <a:normAutofit/>
          </a:bodyPr>
          <a:lstStyle/>
          <a:p>
            <a:r>
              <a:rPr lang="en-US" sz="2000" dirty="0"/>
              <a:t>#ISSUE:- 24784</a:t>
            </a:r>
            <a:br>
              <a:rPr lang="en-US" sz="2000" dirty="0"/>
            </a:br>
            <a:r>
              <a:rPr lang="en-US" sz="2000" dirty="0" err="1"/>
              <a:t>ResOLVED</a:t>
            </a:r>
            <a:r>
              <a:rPr lang="en-US" sz="2000" dirty="0"/>
              <a:t>. </a:t>
            </a:r>
            <a:br>
              <a:rPr lang="en-US" sz="2000" dirty="0"/>
            </a:br>
            <a:r>
              <a:rPr lang="en-US" sz="2000" dirty="0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E59C6-CBA8-6545-A271-90A2035C7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34827"/>
            <a:ext cx="3306742" cy="3883858"/>
          </a:xfrm>
        </p:spPr>
        <p:txBody>
          <a:bodyPr>
            <a:normAutofit fontScale="25000" lnSpcReduction="20000"/>
          </a:bodyPr>
          <a:lstStyle/>
          <a:p>
            <a:endParaRPr lang="en-US" sz="1600" dirty="0"/>
          </a:p>
          <a:p>
            <a:endParaRPr lang="en-US" sz="2600" dirty="0"/>
          </a:p>
          <a:p>
            <a:endParaRPr lang="en-US" sz="7000" dirty="0"/>
          </a:p>
          <a:p>
            <a:r>
              <a:rPr lang="en-US" sz="7000" dirty="0"/>
              <a:t>d = { '2017-10-01': 20,</a:t>
            </a:r>
            <a:br>
              <a:rPr lang="en-US" sz="7000" dirty="0"/>
            </a:br>
            <a:r>
              <a:rPr lang="en-US" sz="7000" dirty="0"/>
              <a:t>         '2017-10-02': 20,</a:t>
            </a:r>
            <a:br>
              <a:rPr lang="en-US" sz="7000" dirty="0"/>
            </a:br>
            <a:r>
              <a:rPr lang="en-US" sz="7000" dirty="0"/>
              <a:t>         '2017-10-03': 15,</a:t>
            </a:r>
            <a:br>
              <a:rPr lang="en-US" sz="7000" dirty="0"/>
            </a:br>
            <a:r>
              <a:rPr lang="en-US" sz="7000" dirty="0"/>
              <a:t>         '2017-10-04': 1, </a:t>
            </a:r>
            <a:br>
              <a:rPr lang="en-US" sz="7000" dirty="0"/>
            </a:br>
            <a:r>
              <a:rPr lang="en-US" sz="7000" dirty="0"/>
              <a:t>         '2017-10-05': 118, </a:t>
            </a:r>
          </a:p>
          <a:p>
            <a:pPr marL="0" indent="0">
              <a:buNone/>
            </a:pPr>
            <a:r>
              <a:rPr lang="en-US" sz="7000" dirty="0"/>
              <a:t>             '2017-10-06': 16, } </a:t>
            </a:r>
            <a:br>
              <a:rPr lang="en-US" sz="7000" dirty="0"/>
            </a:br>
            <a:br>
              <a:rPr lang="en-US" sz="7000" dirty="0"/>
            </a:br>
            <a:r>
              <a:rPr lang="en-US" sz="7000" dirty="0" err="1"/>
              <a:t>df.plot</a:t>
            </a:r>
            <a:r>
              <a:rPr lang="en-US" sz="7000" dirty="0"/>
              <a:t>(x='DATE', y='TMIN’, </a:t>
            </a:r>
            <a:br>
              <a:rPr lang="en-US" sz="7000" dirty="0"/>
            </a:br>
            <a:r>
              <a:rPr lang="en-US" sz="7000" dirty="0"/>
              <a:t>            kind='line', ax=ax)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endParaRPr lang="en-US" sz="1600" dirty="0"/>
          </a:p>
        </p:txBody>
      </p:sp>
      <p:sp>
        <p:nvSpPr>
          <p:cNvPr id="13" name="Rounded Rectangle 14">
            <a:extLst>
              <a:ext uri="{FF2B5EF4-FFF2-40B4-BE49-F238E27FC236}">
                <a16:creationId xmlns:a16="http://schemas.microsoft.com/office/drawing/2014/main" id="{6BFDDC8F-8D60-424D-8471-B32F1CB03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869FA9E-DDE7-984D-9284-4D7E2594C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2108528"/>
            <a:ext cx="6127287" cy="306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596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  Pandas Hack</vt:lpstr>
      <vt:lpstr>#ISSUE:- 24784 Locators off by one day    </vt:lpstr>
      <vt:lpstr>RESOLUTION.     </vt:lpstr>
      <vt:lpstr>#ISSUE:- 24784 ResOLVED.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Pandas Hack</dc:title>
  <dc:creator>Gaurav Agarwal</dc:creator>
  <cp:lastModifiedBy>Gaurav Agarwal</cp:lastModifiedBy>
  <cp:revision>2</cp:revision>
  <dcterms:created xsi:type="dcterms:W3CDTF">2019-08-18T17:32:47Z</dcterms:created>
  <dcterms:modified xsi:type="dcterms:W3CDTF">2019-08-18T17:42:42Z</dcterms:modified>
</cp:coreProperties>
</file>