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5A430-538C-411D-90C1-57625C4C46D7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E14E27-7126-45C5-B85F-1288507EF072}">
      <dgm:prSet phldrT="[Text]"/>
      <dgm:spPr/>
      <dgm:t>
        <a:bodyPr/>
        <a:lstStyle/>
        <a:p>
          <a:r>
            <a:rPr lang="en-US" dirty="0"/>
            <a:t>Cloud Computing</a:t>
          </a:r>
        </a:p>
      </dgm:t>
    </dgm:pt>
    <dgm:pt modelId="{3D57CBD4-1C57-45DE-9F51-2AB105AEA37F}" type="parTrans" cxnId="{8587C2F3-690A-4594-AD16-0300744D529F}">
      <dgm:prSet/>
      <dgm:spPr/>
      <dgm:t>
        <a:bodyPr/>
        <a:lstStyle/>
        <a:p>
          <a:endParaRPr lang="en-US"/>
        </a:p>
      </dgm:t>
    </dgm:pt>
    <dgm:pt modelId="{40CD8757-8C9B-4B83-961E-B1B4DEE5BB20}" type="sibTrans" cxnId="{8587C2F3-690A-4594-AD16-0300744D529F}">
      <dgm:prSet/>
      <dgm:spPr/>
      <dgm:t>
        <a:bodyPr/>
        <a:lstStyle/>
        <a:p>
          <a:endParaRPr lang="en-US"/>
        </a:p>
      </dgm:t>
    </dgm:pt>
    <dgm:pt modelId="{33C693D3-ABEC-408C-B345-D46A7AD50B0B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ED7A36F1-0313-4028-AF9C-B43C7D9F0088}" type="parTrans" cxnId="{791EF0BE-020F-4857-8CE3-64DEF7B2B804}">
      <dgm:prSet/>
      <dgm:spPr/>
      <dgm:t>
        <a:bodyPr/>
        <a:lstStyle/>
        <a:p>
          <a:endParaRPr lang="en-US"/>
        </a:p>
      </dgm:t>
    </dgm:pt>
    <dgm:pt modelId="{2DD12BD5-ACA6-4AB3-860F-51D692093332}" type="sibTrans" cxnId="{791EF0BE-020F-4857-8CE3-64DEF7B2B804}">
      <dgm:prSet/>
      <dgm:spPr/>
      <dgm:t>
        <a:bodyPr/>
        <a:lstStyle/>
        <a:p>
          <a:endParaRPr lang="en-US"/>
        </a:p>
      </dgm:t>
    </dgm:pt>
    <dgm:pt modelId="{70DCC594-C94C-44C4-A247-B7E4078774A7}">
      <dgm:prSet phldrT="[Text]"/>
      <dgm:spPr/>
      <dgm:t>
        <a:bodyPr/>
        <a:lstStyle/>
        <a:p>
          <a:r>
            <a:rPr lang="en-US" dirty="0"/>
            <a:t>public</a:t>
          </a:r>
        </a:p>
      </dgm:t>
    </dgm:pt>
    <dgm:pt modelId="{018EAD9B-89F8-4CF5-A992-1B945952A1A5}" type="parTrans" cxnId="{5317BD56-E98F-4F06-B13B-3978DFF3EF0B}">
      <dgm:prSet/>
      <dgm:spPr/>
      <dgm:t>
        <a:bodyPr/>
        <a:lstStyle/>
        <a:p>
          <a:endParaRPr lang="en-US"/>
        </a:p>
      </dgm:t>
    </dgm:pt>
    <dgm:pt modelId="{6B09AD00-1CFB-4FDF-ADFB-814FF116BC1C}" type="sibTrans" cxnId="{5317BD56-E98F-4F06-B13B-3978DFF3EF0B}">
      <dgm:prSet/>
      <dgm:spPr/>
      <dgm:t>
        <a:bodyPr/>
        <a:lstStyle/>
        <a:p>
          <a:endParaRPr lang="en-US"/>
        </a:p>
      </dgm:t>
    </dgm:pt>
    <dgm:pt modelId="{D1A15E1F-9C48-4DD2-AA88-152B403C2D3F}">
      <dgm:prSet phldrT="[Text]"/>
      <dgm:spPr/>
      <dgm:t>
        <a:bodyPr/>
        <a:lstStyle/>
        <a:p>
          <a:r>
            <a:rPr lang="en-US" dirty="0"/>
            <a:t>Private</a:t>
          </a:r>
        </a:p>
      </dgm:t>
    </dgm:pt>
    <dgm:pt modelId="{CE788E76-AB31-4E7A-8FDA-D8A9143CB559}" type="parTrans" cxnId="{F1BFFE8D-AB7B-46A7-87ED-8E6B64E03FDE}">
      <dgm:prSet/>
      <dgm:spPr/>
      <dgm:t>
        <a:bodyPr/>
        <a:lstStyle/>
        <a:p>
          <a:endParaRPr lang="en-US"/>
        </a:p>
      </dgm:t>
    </dgm:pt>
    <dgm:pt modelId="{0AEC7805-17BC-40FE-8D6B-D1897A66B679}" type="sibTrans" cxnId="{F1BFFE8D-AB7B-46A7-87ED-8E6B64E03FDE}">
      <dgm:prSet/>
      <dgm:spPr/>
      <dgm:t>
        <a:bodyPr/>
        <a:lstStyle/>
        <a:p>
          <a:endParaRPr lang="en-US"/>
        </a:p>
      </dgm:t>
    </dgm:pt>
    <dgm:pt modelId="{6B9DD101-83E5-4B34-A5CE-D67224698077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9BE9E563-8CFF-4CB4-A601-5EF0C7E42436}" type="parTrans" cxnId="{3C2B1F51-C179-483D-8356-B838C7827F64}">
      <dgm:prSet/>
      <dgm:spPr/>
      <dgm:t>
        <a:bodyPr/>
        <a:lstStyle/>
        <a:p>
          <a:endParaRPr lang="en-US"/>
        </a:p>
      </dgm:t>
    </dgm:pt>
    <dgm:pt modelId="{8F2AAD00-BACC-4B5B-B750-2D9B16BEAF21}" type="sibTrans" cxnId="{3C2B1F51-C179-483D-8356-B838C7827F64}">
      <dgm:prSet/>
      <dgm:spPr/>
      <dgm:t>
        <a:bodyPr/>
        <a:lstStyle/>
        <a:p>
          <a:endParaRPr lang="en-US"/>
        </a:p>
      </dgm:t>
    </dgm:pt>
    <dgm:pt modelId="{C9F7D876-14B7-4145-839F-89EB5BB674D6}">
      <dgm:prSet phldrT="[Text]"/>
      <dgm:spPr/>
      <dgm:t>
        <a:bodyPr/>
        <a:lstStyle/>
        <a:p>
          <a:r>
            <a:rPr lang="en-US" dirty="0"/>
            <a:t>IaaS (Infrastructure As A Service)</a:t>
          </a:r>
        </a:p>
      </dgm:t>
    </dgm:pt>
    <dgm:pt modelId="{47301664-7C62-4691-BDF7-DDFDC54C1ED9}" type="parTrans" cxnId="{FAEC0B8B-3F25-4B3A-9950-4BBFF8B4FBCE}">
      <dgm:prSet/>
      <dgm:spPr/>
      <dgm:t>
        <a:bodyPr/>
        <a:lstStyle/>
        <a:p>
          <a:endParaRPr lang="en-US"/>
        </a:p>
      </dgm:t>
    </dgm:pt>
    <dgm:pt modelId="{1645CA91-2C25-42D7-AF8D-8B750C0C2C57}" type="sibTrans" cxnId="{FAEC0B8B-3F25-4B3A-9950-4BBFF8B4FBCE}">
      <dgm:prSet/>
      <dgm:spPr/>
      <dgm:t>
        <a:bodyPr/>
        <a:lstStyle/>
        <a:p>
          <a:endParaRPr lang="en-US"/>
        </a:p>
      </dgm:t>
    </dgm:pt>
    <dgm:pt modelId="{ADF44B16-9DBD-45F9-A0C4-A1F4CCFDB367}">
      <dgm:prSet phldrT="[Text]"/>
      <dgm:spPr/>
      <dgm:t>
        <a:bodyPr/>
        <a:lstStyle/>
        <a:p>
          <a:r>
            <a:rPr lang="en-US" dirty="0"/>
            <a:t>Hybrid</a:t>
          </a:r>
        </a:p>
      </dgm:t>
    </dgm:pt>
    <dgm:pt modelId="{B1F950C3-B8B5-4930-9649-BB2BBF3510F8}" type="parTrans" cxnId="{9BEB9954-B2FF-4B83-A9DF-CF04F24EEAB2}">
      <dgm:prSet/>
      <dgm:spPr/>
      <dgm:t>
        <a:bodyPr/>
        <a:lstStyle/>
        <a:p>
          <a:endParaRPr lang="en-US"/>
        </a:p>
      </dgm:t>
    </dgm:pt>
    <dgm:pt modelId="{F99BFAE6-2F0C-4B87-B74D-84542AA7AA3D}" type="sibTrans" cxnId="{9BEB9954-B2FF-4B83-A9DF-CF04F24EEAB2}">
      <dgm:prSet/>
      <dgm:spPr/>
      <dgm:t>
        <a:bodyPr/>
        <a:lstStyle/>
        <a:p>
          <a:endParaRPr lang="en-US"/>
        </a:p>
      </dgm:t>
    </dgm:pt>
    <dgm:pt modelId="{B9CF5BE0-31F9-41AF-8183-A02E7243DD5B}">
      <dgm:prSet phldrT="[Text]"/>
      <dgm:spPr/>
      <dgm:t>
        <a:bodyPr/>
        <a:lstStyle/>
        <a:p>
          <a:r>
            <a:rPr lang="en-US" dirty="0"/>
            <a:t>PaaS (Platform as a Service)</a:t>
          </a:r>
        </a:p>
      </dgm:t>
    </dgm:pt>
    <dgm:pt modelId="{987E275B-FF8E-45B9-B556-9EEDEA6BCE51}" type="parTrans" cxnId="{0FB031AE-6149-4CE4-B496-839359D1FAF7}">
      <dgm:prSet/>
      <dgm:spPr/>
      <dgm:t>
        <a:bodyPr/>
        <a:lstStyle/>
        <a:p>
          <a:endParaRPr lang="en-US"/>
        </a:p>
      </dgm:t>
    </dgm:pt>
    <dgm:pt modelId="{81FBEE83-C65E-4FE1-B015-18AB25E92DF2}" type="sibTrans" cxnId="{0FB031AE-6149-4CE4-B496-839359D1FAF7}">
      <dgm:prSet/>
      <dgm:spPr/>
      <dgm:t>
        <a:bodyPr/>
        <a:lstStyle/>
        <a:p>
          <a:endParaRPr lang="en-US"/>
        </a:p>
      </dgm:t>
    </dgm:pt>
    <dgm:pt modelId="{4C52C338-6A0D-4D9B-8581-FF613DC7FD75}">
      <dgm:prSet phldrT="[Text]"/>
      <dgm:spPr/>
      <dgm:t>
        <a:bodyPr/>
        <a:lstStyle/>
        <a:p>
          <a:r>
            <a:rPr lang="en-US"/>
            <a:t>SaaS (Software as a Service)</a:t>
          </a:r>
          <a:endParaRPr lang="en-US" dirty="0"/>
        </a:p>
      </dgm:t>
    </dgm:pt>
    <dgm:pt modelId="{EEC0EC42-7F4E-4925-9CCC-9E4D84C4BE88}" type="parTrans" cxnId="{DEAAC5F7-A49E-410A-9D61-3F4EC4A4EF05}">
      <dgm:prSet/>
      <dgm:spPr/>
      <dgm:t>
        <a:bodyPr/>
        <a:lstStyle/>
        <a:p>
          <a:endParaRPr lang="en-US"/>
        </a:p>
      </dgm:t>
    </dgm:pt>
    <dgm:pt modelId="{146E946F-400A-442B-99BB-5A7DD9DC48ED}" type="sibTrans" cxnId="{DEAAC5F7-A49E-410A-9D61-3F4EC4A4EF05}">
      <dgm:prSet/>
      <dgm:spPr/>
      <dgm:t>
        <a:bodyPr/>
        <a:lstStyle/>
        <a:p>
          <a:endParaRPr lang="en-US"/>
        </a:p>
      </dgm:t>
    </dgm:pt>
    <dgm:pt modelId="{115FC0A0-6327-483F-83DF-1E42B76CD6FB}" type="pres">
      <dgm:prSet presAssocID="{F245A430-538C-411D-90C1-57625C4C46D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A0C7D78-D560-4F12-8DA3-BFB0BDC4C2D9}" type="pres">
      <dgm:prSet presAssocID="{F245A430-538C-411D-90C1-57625C4C46D7}" presName="hierFlow" presStyleCnt="0"/>
      <dgm:spPr/>
    </dgm:pt>
    <dgm:pt modelId="{854AC588-DA90-47E6-9A3A-043AE84D1F55}" type="pres">
      <dgm:prSet presAssocID="{F245A430-538C-411D-90C1-57625C4C46D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E3AFFDA-117B-4854-AC4A-898BE1846ED8}" type="pres">
      <dgm:prSet presAssocID="{12E14E27-7126-45C5-B85F-1288507EF072}" presName="Name17" presStyleCnt="0"/>
      <dgm:spPr/>
    </dgm:pt>
    <dgm:pt modelId="{92BCA3A1-D794-4CE7-9704-54081FEFD51A}" type="pres">
      <dgm:prSet presAssocID="{12E14E27-7126-45C5-B85F-1288507EF072}" presName="level1Shape" presStyleLbl="node0" presStyleIdx="0" presStyleCnt="1">
        <dgm:presLayoutVars>
          <dgm:chPref val="3"/>
        </dgm:presLayoutVars>
      </dgm:prSet>
      <dgm:spPr/>
    </dgm:pt>
    <dgm:pt modelId="{9012851D-63B3-4566-ADA7-D85A703651A3}" type="pres">
      <dgm:prSet presAssocID="{12E14E27-7126-45C5-B85F-1288507EF072}" presName="hierChild2" presStyleCnt="0"/>
      <dgm:spPr/>
    </dgm:pt>
    <dgm:pt modelId="{C78B8403-5C16-482C-BAAE-CCE72DFA5916}" type="pres">
      <dgm:prSet presAssocID="{ED7A36F1-0313-4028-AF9C-B43C7D9F0088}" presName="Name25" presStyleLbl="parChTrans1D2" presStyleIdx="0" presStyleCnt="2"/>
      <dgm:spPr/>
    </dgm:pt>
    <dgm:pt modelId="{B9624848-1902-436D-A434-077FDB454B10}" type="pres">
      <dgm:prSet presAssocID="{ED7A36F1-0313-4028-AF9C-B43C7D9F0088}" presName="connTx" presStyleLbl="parChTrans1D2" presStyleIdx="0" presStyleCnt="2"/>
      <dgm:spPr/>
    </dgm:pt>
    <dgm:pt modelId="{2DDE98B7-1B9C-4FDE-8DCE-CFA069C5DF18}" type="pres">
      <dgm:prSet presAssocID="{33C693D3-ABEC-408C-B345-D46A7AD50B0B}" presName="Name30" presStyleCnt="0"/>
      <dgm:spPr/>
    </dgm:pt>
    <dgm:pt modelId="{F13B1222-3DAE-4D3D-BC47-A1DB09EAB6C9}" type="pres">
      <dgm:prSet presAssocID="{33C693D3-ABEC-408C-B345-D46A7AD50B0B}" presName="level2Shape" presStyleLbl="node2" presStyleIdx="0" presStyleCnt="2"/>
      <dgm:spPr/>
    </dgm:pt>
    <dgm:pt modelId="{35DA08F9-8160-4470-95FE-623D1674F948}" type="pres">
      <dgm:prSet presAssocID="{33C693D3-ABEC-408C-B345-D46A7AD50B0B}" presName="hierChild3" presStyleCnt="0"/>
      <dgm:spPr/>
    </dgm:pt>
    <dgm:pt modelId="{B6D5B79E-A12E-4A95-8601-59DC058E2FA1}" type="pres">
      <dgm:prSet presAssocID="{018EAD9B-89F8-4CF5-A992-1B945952A1A5}" presName="Name25" presStyleLbl="parChTrans1D3" presStyleIdx="0" presStyleCnt="6"/>
      <dgm:spPr/>
    </dgm:pt>
    <dgm:pt modelId="{85449307-7449-4D11-9823-CBB52E4A2C95}" type="pres">
      <dgm:prSet presAssocID="{018EAD9B-89F8-4CF5-A992-1B945952A1A5}" presName="connTx" presStyleLbl="parChTrans1D3" presStyleIdx="0" presStyleCnt="6"/>
      <dgm:spPr/>
    </dgm:pt>
    <dgm:pt modelId="{72921ECF-95A0-4447-8E1A-E1F1C81A9F20}" type="pres">
      <dgm:prSet presAssocID="{70DCC594-C94C-44C4-A247-B7E4078774A7}" presName="Name30" presStyleCnt="0"/>
      <dgm:spPr/>
    </dgm:pt>
    <dgm:pt modelId="{426755D4-D13C-44D8-B6B3-EDAC385C4A1C}" type="pres">
      <dgm:prSet presAssocID="{70DCC594-C94C-44C4-A247-B7E4078774A7}" presName="level2Shape" presStyleLbl="node3" presStyleIdx="0" presStyleCnt="6"/>
      <dgm:spPr/>
    </dgm:pt>
    <dgm:pt modelId="{48CD3A74-C561-4DA2-BAEB-27440041348F}" type="pres">
      <dgm:prSet presAssocID="{70DCC594-C94C-44C4-A247-B7E4078774A7}" presName="hierChild3" presStyleCnt="0"/>
      <dgm:spPr/>
    </dgm:pt>
    <dgm:pt modelId="{36319D4B-FC06-4B42-8FF2-7843759EEADC}" type="pres">
      <dgm:prSet presAssocID="{CE788E76-AB31-4E7A-8FDA-D8A9143CB559}" presName="Name25" presStyleLbl="parChTrans1D3" presStyleIdx="1" presStyleCnt="6"/>
      <dgm:spPr/>
    </dgm:pt>
    <dgm:pt modelId="{A41540BF-8D02-4A57-B408-9C94BEC75600}" type="pres">
      <dgm:prSet presAssocID="{CE788E76-AB31-4E7A-8FDA-D8A9143CB559}" presName="connTx" presStyleLbl="parChTrans1D3" presStyleIdx="1" presStyleCnt="6"/>
      <dgm:spPr/>
    </dgm:pt>
    <dgm:pt modelId="{46327F30-EC0D-4976-8C65-94994CE36E53}" type="pres">
      <dgm:prSet presAssocID="{D1A15E1F-9C48-4DD2-AA88-152B403C2D3F}" presName="Name30" presStyleCnt="0"/>
      <dgm:spPr/>
    </dgm:pt>
    <dgm:pt modelId="{2D671478-1C05-48DE-A39B-D0E2B158E7A8}" type="pres">
      <dgm:prSet presAssocID="{D1A15E1F-9C48-4DD2-AA88-152B403C2D3F}" presName="level2Shape" presStyleLbl="node3" presStyleIdx="1" presStyleCnt="6"/>
      <dgm:spPr/>
    </dgm:pt>
    <dgm:pt modelId="{96306BA3-D394-40C7-8BA0-72BB1AA0CDDF}" type="pres">
      <dgm:prSet presAssocID="{D1A15E1F-9C48-4DD2-AA88-152B403C2D3F}" presName="hierChild3" presStyleCnt="0"/>
      <dgm:spPr/>
    </dgm:pt>
    <dgm:pt modelId="{D8F4F68C-D62A-457B-A4C5-D3597B0BDA44}" type="pres">
      <dgm:prSet presAssocID="{B1F950C3-B8B5-4930-9649-BB2BBF3510F8}" presName="Name25" presStyleLbl="parChTrans1D3" presStyleIdx="2" presStyleCnt="6"/>
      <dgm:spPr/>
    </dgm:pt>
    <dgm:pt modelId="{4693FE80-6B21-4451-881D-4406CF11FA8C}" type="pres">
      <dgm:prSet presAssocID="{B1F950C3-B8B5-4930-9649-BB2BBF3510F8}" presName="connTx" presStyleLbl="parChTrans1D3" presStyleIdx="2" presStyleCnt="6"/>
      <dgm:spPr/>
    </dgm:pt>
    <dgm:pt modelId="{A6EFA33F-182E-4415-9BBE-F91C47373101}" type="pres">
      <dgm:prSet presAssocID="{ADF44B16-9DBD-45F9-A0C4-A1F4CCFDB367}" presName="Name30" presStyleCnt="0"/>
      <dgm:spPr/>
    </dgm:pt>
    <dgm:pt modelId="{B594EA29-4668-4EE3-B9DB-DC75914D1B9F}" type="pres">
      <dgm:prSet presAssocID="{ADF44B16-9DBD-45F9-A0C4-A1F4CCFDB367}" presName="level2Shape" presStyleLbl="node3" presStyleIdx="2" presStyleCnt="6"/>
      <dgm:spPr/>
    </dgm:pt>
    <dgm:pt modelId="{B6EB8FF1-26C1-4EC1-A648-3837E48FF3CB}" type="pres">
      <dgm:prSet presAssocID="{ADF44B16-9DBD-45F9-A0C4-A1F4CCFDB367}" presName="hierChild3" presStyleCnt="0"/>
      <dgm:spPr/>
    </dgm:pt>
    <dgm:pt modelId="{C1A9CF0D-1452-4BED-A218-FC5AC4C834EB}" type="pres">
      <dgm:prSet presAssocID="{9BE9E563-8CFF-4CB4-A601-5EF0C7E42436}" presName="Name25" presStyleLbl="parChTrans1D2" presStyleIdx="1" presStyleCnt="2"/>
      <dgm:spPr/>
    </dgm:pt>
    <dgm:pt modelId="{0A1BB41B-1363-4E9A-BFBB-237604F1C14F}" type="pres">
      <dgm:prSet presAssocID="{9BE9E563-8CFF-4CB4-A601-5EF0C7E42436}" presName="connTx" presStyleLbl="parChTrans1D2" presStyleIdx="1" presStyleCnt="2"/>
      <dgm:spPr/>
    </dgm:pt>
    <dgm:pt modelId="{C270510E-E224-4E49-A81F-624A9ADBB385}" type="pres">
      <dgm:prSet presAssocID="{6B9DD101-83E5-4B34-A5CE-D67224698077}" presName="Name30" presStyleCnt="0"/>
      <dgm:spPr/>
    </dgm:pt>
    <dgm:pt modelId="{1A70FD58-50C0-4FC5-B695-DE4E10A94567}" type="pres">
      <dgm:prSet presAssocID="{6B9DD101-83E5-4B34-A5CE-D67224698077}" presName="level2Shape" presStyleLbl="node2" presStyleIdx="1" presStyleCnt="2"/>
      <dgm:spPr/>
    </dgm:pt>
    <dgm:pt modelId="{E0C15CCD-98A9-47CA-AC63-8C34C5F07EE4}" type="pres">
      <dgm:prSet presAssocID="{6B9DD101-83E5-4B34-A5CE-D67224698077}" presName="hierChild3" presStyleCnt="0"/>
      <dgm:spPr/>
    </dgm:pt>
    <dgm:pt modelId="{103F8B50-64C1-44CE-9383-C75F6ABB8D1C}" type="pres">
      <dgm:prSet presAssocID="{47301664-7C62-4691-BDF7-DDFDC54C1ED9}" presName="Name25" presStyleLbl="parChTrans1D3" presStyleIdx="3" presStyleCnt="6"/>
      <dgm:spPr/>
    </dgm:pt>
    <dgm:pt modelId="{20AFFF3B-0104-4691-BCE9-B4A11464B29F}" type="pres">
      <dgm:prSet presAssocID="{47301664-7C62-4691-BDF7-DDFDC54C1ED9}" presName="connTx" presStyleLbl="parChTrans1D3" presStyleIdx="3" presStyleCnt="6"/>
      <dgm:spPr/>
    </dgm:pt>
    <dgm:pt modelId="{1AFB3199-3BDD-41E4-BE3B-36F0E0B73C5A}" type="pres">
      <dgm:prSet presAssocID="{C9F7D876-14B7-4145-839F-89EB5BB674D6}" presName="Name30" presStyleCnt="0"/>
      <dgm:spPr/>
    </dgm:pt>
    <dgm:pt modelId="{A3E30F7E-BC65-4DAA-8925-ED86A3F8D06C}" type="pres">
      <dgm:prSet presAssocID="{C9F7D876-14B7-4145-839F-89EB5BB674D6}" presName="level2Shape" presStyleLbl="node3" presStyleIdx="3" presStyleCnt="6"/>
      <dgm:spPr/>
    </dgm:pt>
    <dgm:pt modelId="{C46FD9B1-0922-4775-A541-936AC68EFD82}" type="pres">
      <dgm:prSet presAssocID="{C9F7D876-14B7-4145-839F-89EB5BB674D6}" presName="hierChild3" presStyleCnt="0"/>
      <dgm:spPr/>
    </dgm:pt>
    <dgm:pt modelId="{DBB799EF-6560-4AE5-B90B-2A408A672D45}" type="pres">
      <dgm:prSet presAssocID="{987E275B-FF8E-45B9-B556-9EEDEA6BCE51}" presName="Name25" presStyleLbl="parChTrans1D3" presStyleIdx="4" presStyleCnt="6"/>
      <dgm:spPr/>
    </dgm:pt>
    <dgm:pt modelId="{C5921870-9EC5-4A4B-AEA3-EDBE26506116}" type="pres">
      <dgm:prSet presAssocID="{987E275B-FF8E-45B9-B556-9EEDEA6BCE51}" presName="connTx" presStyleLbl="parChTrans1D3" presStyleIdx="4" presStyleCnt="6"/>
      <dgm:spPr/>
    </dgm:pt>
    <dgm:pt modelId="{57621CA4-F663-44B3-B84A-545422FE50CB}" type="pres">
      <dgm:prSet presAssocID="{B9CF5BE0-31F9-41AF-8183-A02E7243DD5B}" presName="Name30" presStyleCnt="0"/>
      <dgm:spPr/>
    </dgm:pt>
    <dgm:pt modelId="{B63462EC-5CDA-4658-81CF-290B063FA47C}" type="pres">
      <dgm:prSet presAssocID="{B9CF5BE0-31F9-41AF-8183-A02E7243DD5B}" presName="level2Shape" presStyleLbl="node3" presStyleIdx="4" presStyleCnt="6"/>
      <dgm:spPr/>
    </dgm:pt>
    <dgm:pt modelId="{AA236017-0024-4C6D-BCC8-D3507619BA1E}" type="pres">
      <dgm:prSet presAssocID="{B9CF5BE0-31F9-41AF-8183-A02E7243DD5B}" presName="hierChild3" presStyleCnt="0"/>
      <dgm:spPr/>
    </dgm:pt>
    <dgm:pt modelId="{F2832E37-2823-4801-9309-7F450342A4C5}" type="pres">
      <dgm:prSet presAssocID="{EEC0EC42-7F4E-4925-9CCC-9E4D84C4BE88}" presName="Name25" presStyleLbl="parChTrans1D3" presStyleIdx="5" presStyleCnt="6"/>
      <dgm:spPr/>
    </dgm:pt>
    <dgm:pt modelId="{1DFA40FE-6A59-451E-B07C-51E7D2C84F4D}" type="pres">
      <dgm:prSet presAssocID="{EEC0EC42-7F4E-4925-9CCC-9E4D84C4BE88}" presName="connTx" presStyleLbl="parChTrans1D3" presStyleIdx="5" presStyleCnt="6"/>
      <dgm:spPr/>
    </dgm:pt>
    <dgm:pt modelId="{B0FF9D79-7E64-4C7C-808E-9D8C22A260FA}" type="pres">
      <dgm:prSet presAssocID="{4C52C338-6A0D-4D9B-8581-FF613DC7FD75}" presName="Name30" presStyleCnt="0"/>
      <dgm:spPr/>
    </dgm:pt>
    <dgm:pt modelId="{4FB48435-BC58-4595-8B08-ABF82F10DDD8}" type="pres">
      <dgm:prSet presAssocID="{4C52C338-6A0D-4D9B-8581-FF613DC7FD75}" presName="level2Shape" presStyleLbl="node3" presStyleIdx="5" presStyleCnt="6"/>
      <dgm:spPr/>
    </dgm:pt>
    <dgm:pt modelId="{09263A45-8366-42D1-802C-28422C7E5C76}" type="pres">
      <dgm:prSet presAssocID="{4C52C338-6A0D-4D9B-8581-FF613DC7FD75}" presName="hierChild3" presStyleCnt="0"/>
      <dgm:spPr/>
    </dgm:pt>
    <dgm:pt modelId="{D96EA1EA-768A-4A88-A5E0-A64714571FD9}" type="pres">
      <dgm:prSet presAssocID="{F245A430-538C-411D-90C1-57625C4C46D7}" presName="bgShapesFlow" presStyleCnt="0"/>
      <dgm:spPr/>
    </dgm:pt>
  </dgm:ptLst>
  <dgm:cxnLst>
    <dgm:cxn modelId="{95278400-AC52-4988-A359-8505D070AABB}" type="presOf" srcId="{12E14E27-7126-45C5-B85F-1288507EF072}" destId="{92BCA3A1-D794-4CE7-9704-54081FEFD51A}" srcOrd="0" destOrd="0" presId="urn:microsoft.com/office/officeart/2005/8/layout/hierarchy5"/>
    <dgm:cxn modelId="{246A1915-4CBF-4F81-9807-9AB14D2467CB}" type="presOf" srcId="{ED7A36F1-0313-4028-AF9C-B43C7D9F0088}" destId="{C78B8403-5C16-482C-BAAE-CCE72DFA5916}" srcOrd="0" destOrd="0" presId="urn:microsoft.com/office/officeart/2005/8/layout/hierarchy5"/>
    <dgm:cxn modelId="{E751C328-7F0D-49FB-8185-9DE868449BEC}" type="presOf" srcId="{EEC0EC42-7F4E-4925-9CCC-9E4D84C4BE88}" destId="{1DFA40FE-6A59-451E-B07C-51E7D2C84F4D}" srcOrd="1" destOrd="0" presId="urn:microsoft.com/office/officeart/2005/8/layout/hierarchy5"/>
    <dgm:cxn modelId="{7C9E6A33-41A5-4413-AD8D-4EF46B76869F}" type="presOf" srcId="{B1F950C3-B8B5-4930-9649-BB2BBF3510F8}" destId="{4693FE80-6B21-4451-881D-4406CF11FA8C}" srcOrd="1" destOrd="0" presId="urn:microsoft.com/office/officeart/2005/8/layout/hierarchy5"/>
    <dgm:cxn modelId="{5A66EE39-851F-473F-8221-CDCCB763F800}" type="presOf" srcId="{F245A430-538C-411D-90C1-57625C4C46D7}" destId="{115FC0A0-6327-483F-83DF-1E42B76CD6FB}" srcOrd="0" destOrd="0" presId="urn:microsoft.com/office/officeart/2005/8/layout/hierarchy5"/>
    <dgm:cxn modelId="{6831AF3C-0948-44FF-90A0-12751F31F17D}" type="presOf" srcId="{ED7A36F1-0313-4028-AF9C-B43C7D9F0088}" destId="{B9624848-1902-436D-A434-077FDB454B10}" srcOrd="1" destOrd="0" presId="urn:microsoft.com/office/officeart/2005/8/layout/hierarchy5"/>
    <dgm:cxn modelId="{8EF5B53D-6AB7-4893-89F8-6642B76E5B83}" type="presOf" srcId="{47301664-7C62-4691-BDF7-DDFDC54C1ED9}" destId="{20AFFF3B-0104-4691-BCE9-B4A11464B29F}" srcOrd="1" destOrd="0" presId="urn:microsoft.com/office/officeart/2005/8/layout/hierarchy5"/>
    <dgm:cxn modelId="{445EAB5E-2181-4981-A785-7BC4A0CB9934}" type="presOf" srcId="{D1A15E1F-9C48-4DD2-AA88-152B403C2D3F}" destId="{2D671478-1C05-48DE-A39B-D0E2B158E7A8}" srcOrd="0" destOrd="0" presId="urn:microsoft.com/office/officeart/2005/8/layout/hierarchy5"/>
    <dgm:cxn modelId="{154D825F-4F75-44D2-A1C3-9DE41BD701B5}" type="presOf" srcId="{33C693D3-ABEC-408C-B345-D46A7AD50B0B}" destId="{F13B1222-3DAE-4D3D-BC47-A1DB09EAB6C9}" srcOrd="0" destOrd="0" presId="urn:microsoft.com/office/officeart/2005/8/layout/hierarchy5"/>
    <dgm:cxn modelId="{D8A42642-00B1-4A4E-B34B-6C3564DDE7FF}" type="presOf" srcId="{70DCC594-C94C-44C4-A247-B7E4078774A7}" destId="{426755D4-D13C-44D8-B6B3-EDAC385C4A1C}" srcOrd="0" destOrd="0" presId="urn:microsoft.com/office/officeart/2005/8/layout/hierarchy5"/>
    <dgm:cxn modelId="{0A38566A-437D-4F96-A84D-DA5CF17B5996}" type="presOf" srcId="{018EAD9B-89F8-4CF5-A992-1B945952A1A5}" destId="{85449307-7449-4D11-9823-CBB52E4A2C95}" srcOrd="1" destOrd="0" presId="urn:microsoft.com/office/officeart/2005/8/layout/hierarchy5"/>
    <dgm:cxn modelId="{CCB9FC4A-A1BC-485F-B0AD-42340CD3CF09}" type="presOf" srcId="{4C52C338-6A0D-4D9B-8581-FF613DC7FD75}" destId="{4FB48435-BC58-4595-8B08-ABF82F10DDD8}" srcOrd="0" destOrd="0" presId="urn:microsoft.com/office/officeart/2005/8/layout/hierarchy5"/>
    <dgm:cxn modelId="{3C2B1F51-C179-483D-8356-B838C7827F64}" srcId="{12E14E27-7126-45C5-B85F-1288507EF072}" destId="{6B9DD101-83E5-4B34-A5CE-D67224698077}" srcOrd="1" destOrd="0" parTransId="{9BE9E563-8CFF-4CB4-A601-5EF0C7E42436}" sibTransId="{8F2AAD00-BACC-4B5B-B750-2D9B16BEAF21}"/>
    <dgm:cxn modelId="{C87CD372-537E-423A-868C-3092A7FB0992}" type="presOf" srcId="{B1F950C3-B8B5-4930-9649-BB2BBF3510F8}" destId="{D8F4F68C-D62A-457B-A4C5-D3597B0BDA44}" srcOrd="0" destOrd="0" presId="urn:microsoft.com/office/officeart/2005/8/layout/hierarchy5"/>
    <dgm:cxn modelId="{9BEB9954-B2FF-4B83-A9DF-CF04F24EEAB2}" srcId="{33C693D3-ABEC-408C-B345-D46A7AD50B0B}" destId="{ADF44B16-9DBD-45F9-A0C4-A1F4CCFDB367}" srcOrd="2" destOrd="0" parTransId="{B1F950C3-B8B5-4930-9649-BB2BBF3510F8}" sibTransId="{F99BFAE6-2F0C-4B87-B74D-84542AA7AA3D}"/>
    <dgm:cxn modelId="{76F6F475-27EF-4CE3-A60A-85457350D563}" type="presOf" srcId="{CE788E76-AB31-4E7A-8FDA-D8A9143CB559}" destId="{36319D4B-FC06-4B42-8FF2-7843759EEADC}" srcOrd="0" destOrd="0" presId="urn:microsoft.com/office/officeart/2005/8/layout/hierarchy5"/>
    <dgm:cxn modelId="{5317BD56-E98F-4F06-B13B-3978DFF3EF0B}" srcId="{33C693D3-ABEC-408C-B345-D46A7AD50B0B}" destId="{70DCC594-C94C-44C4-A247-B7E4078774A7}" srcOrd="0" destOrd="0" parTransId="{018EAD9B-89F8-4CF5-A992-1B945952A1A5}" sibTransId="{6B09AD00-1CFB-4FDF-ADFB-814FF116BC1C}"/>
    <dgm:cxn modelId="{FAE65C5A-4105-414F-9B53-90375E02281E}" type="presOf" srcId="{CE788E76-AB31-4E7A-8FDA-D8A9143CB559}" destId="{A41540BF-8D02-4A57-B408-9C94BEC75600}" srcOrd="1" destOrd="0" presId="urn:microsoft.com/office/officeart/2005/8/layout/hierarchy5"/>
    <dgm:cxn modelId="{20EE1C7B-853F-44CE-9F7F-1D437A6BF535}" type="presOf" srcId="{EEC0EC42-7F4E-4925-9CCC-9E4D84C4BE88}" destId="{F2832E37-2823-4801-9309-7F450342A4C5}" srcOrd="0" destOrd="0" presId="urn:microsoft.com/office/officeart/2005/8/layout/hierarchy5"/>
    <dgm:cxn modelId="{3BB4FD84-A1C7-4C62-9A1F-512B8514CBAD}" type="presOf" srcId="{018EAD9B-89F8-4CF5-A992-1B945952A1A5}" destId="{B6D5B79E-A12E-4A95-8601-59DC058E2FA1}" srcOrd="0" destOrd="0" presId="urn:microsoft.com/office/officeart/2005/8/layout/hierarchy5"/>
    <dgm:cxn modelId="{FAEC0B8B-3F25-4B3A-9950-4BBFF8B4FBCE}" srcId="{6B9DD101-83E5-4B34-A5CE-D67224698077}" destId="{C9F7D876-14B7-4145-839F-89EB5BB674D6}" srcOrd="0" destOrd="0" parTransId="{47301664-7C62-4691-BDF7-DDFDC54C1ED9}" sibTransId="{1645CA91-2C25-42D7-AF8D-8B750C0C2C57}"/>
    <dgm:cxn modelId="{F1BFFE8D-AB7B-46A7-87ED-8E6B64E03FDE}" srcId="{33C693D3-ABEC-408C-B345-D46A7AD50B0B}" destId="{D1A15E1F-9C48-4DD2-AA88-152B403C2D3F}" srcOrd="1" destOrd="0" parTransId="{CE788E76-AB31-4E7A-8FDA-D8A9143CB559}" sibTransId="{0AEC7805-17BC-40FE-8D6B-D1897A66B679}"/>
    <dgm:cxn modelId="{1365DC8E-DD5C-489F-A70F-9C896BD58598}" type="presOf" srcId="{9BE9E563-8CFF-4CB4-A601-5EF0C7E42436}" destId="{C1A9CF0D-1452-4BED-A218-FC5AC4C834EB}" srcOrd="0" destOrd="0" presId="urn:microsoft.com/office/officeart/2005/8/layout/hierarchy5"/>
    <dgm:cxn modelId="{DCE5FD92-B1DB-4009-9ECF-2CEF1149D63B}" type="presOf" srcId="{47301664-7C62-4691-BDF7-DDFDC54C1ED9}" destId="{103F8B50-64C1-44CE-9383-C75F6ABB8D1C}" srcOrd="0" destOrd="0" presId="urn:microsoft.com/office/officeart/2005/8/layout/hierarchy5"/>
    <dgm:cxn modelId="{AA1BC8A6-7134-4121-B023-7E80EF7ADA4B}" type="presOf" srcId="{987E275B-FF8E-45B9-B556-9EEDEA6BCE51}" destId="{C5921870-9EC5-4A4B-AEA3-EDBE26506116}" srcOrd="1" destOrd="0" presId="urn:microsoft.com/office/officeart/2005/8/layout/hierarchy5"/>
    <dgm:cxn modelId="{0FB031AE-6149-4CE4-B496-839359D1FAF7}" srcId="{6B9DD101-83E5-4B34-A5CE-D67224698077}" destId="{B9CF5BE0-31F9-41AF-8183-A02E7243DD5B}" srcOrd="1" destOrd="0" parTransId="{987E275B-FF8E-45B9-B556-9EEDEA6BCE51}" sibTransId="{81FBEE83-C65E-4FE1-B015-18AB25E92DF2}"/>
    <dgm:cxn modelId="{DADF0CBB-6D12-4E31-811C-67E1946EED05}" type="presOf" srcId="{6B9DD101-83E5-4B34-A5CE-D67224698077}" destId="{1A70FD58-50C0-4FC5-B695-DE4E10A94567}" srcOrd="0" destOrd="0" presId="urn:microsoft.com/office/officeart/2005/8/layout/hierarchy5"/>
    <dgm:cxn modelId="{888D63BD-EFAC-466B-8DCD-AC17369C4899}" type="presOf" srcId="{987E275B-FF8E-45B9-B556-9EEDEA6BCE51}" destId="{DBB799EF-6560-4AE5-B90B-2A408A672D45}" srcOrd="0" destOrd="0" presId="urn:microsoft.com/office/officeart/2005/8/layout/hierarchy5"/>
    <dgm:cxn modelId="{791EF0BE-020F-4857-8CE3-64DEF7B2B804}" srcId="{12E14E27-7126-45C5-B85F-1288507EF072}" destId="{33C693D3-ABEC-408C-B345-D46A7AD50B0B}" srcOrd="0" destOrd="0" parTransId="{ED7A36F1-0313-4028-AF9C-B43C7D9F0088}" sibTransId="{2DD12BD5-ACA6-4AB3-860F-51D692093332}"/>
    <dgm:cxn modelId="{160C85C1-6BCD-4F5E-8078-571BDD1CE7CF}" type="presOf" srcId="{C9F7D876-14B7-4145-839F-89EB5BB674D6}" destId="{A3E30F7E-BC65-4DAA-8925-ED86A3F8D06C}" srcOrd="0" destOrd="0" presId="urn:microsoft.com/office/officeart/2005/8/layout/hierarchy5"/>
    <dgm:cxn modelId="{411398CE-ED31-409A-A801-234A2918AA29}" type="presOf" srcId="{B9CF5BE0-31F9-41AF-8183-A02E7243DD5B}" destId="{B63462EC-5CDA-4658-81CF-290B063FA47C}" srcOrd="0" destOrd="0" presId="urn:microsoft.com/office/officeart/2005/8/layout/hierarchy5"/>
    <dgm:cxn modelId="{243B17D7-64A6-4744-9781-CFF93D90F5B1}" type="presOf" srcId="{9BE9E563-8CFF-4CB4-A601-5EF0C7E42436}" destId="{0A1BB41B-1363-4E9A-BFBB-237604F1C14F}" srcOrd="1" destOrd="0" presId="urn:microsoft.com/office/officeart/2005/8/layout/hierarchy5"/>
    <dgm:cxn modelId="{8587C2F3-690A-4594-AD16-0300744D529F}" srcId="{F245A430-538C-411D-90C1-57625C4C46D7}" destId="{12E14E27-7126-45C5-B85F-1288507EF072}" srcOrd="0" destOrd="0" parTransId="{3D57CBD4-1C57-45DE-9F51-2AB105AEA37F}" sibTransId="{40CD8757-8C9B-4B83-961E-B1B4DEE5BB20}"/>
    <dgm:cxn modelId="{47D44BF6-85FE-4131-BC44-2D4E7293F0D0}" type="presOf" srcId="{ADF44B16-9DBD-45F9-A0C4-A1F4CCFDB367}" destId="{B594EA29-4668-4EE3-B9DB-DC75914D1B9F}" srcOrd="0" destOrd="0" presId="urn:microsoft.com/office/officeart/2005/8/layout/hierarchy5"/>
    <dgm:cxn modelId="{DEAAC5F7-A49E-410A-9D61-3F4EC4A4EF05}" srcId="{6B9DD101-83E5-4B34-A5CE-D67224698077}" destId="{4C52C338-6A0D-4D9B-8581-FF613DC7FD75}" srcOrd="2" destOrd="0" parTransId="{EEC0EC42-7F4E-4925-9CCC-9E4D84C4BE88}" sibTransId="{146E946F-400A-442B-99BB-5A7DD9DC48ED}"/>
    <dgm:cxn modelId="{67CBB356-2584-4DCA-B6CB-E05B40DFC97C}" type="presParOf" srcId="{115FC0A0-6327-483F-83DF-1E42B76CD6FB}" destId="{DA0C7D78-D560-4F12-8DA3-BFB0BDC4C2D9}" srcOrd="0" destOrd="0" presId="urn:microsoft.com/office/officeart/2005/8/layout/hierarchy5"/>
    <dgm:cxn modelId="{3573DEF8-0A76-44BD-A38D-8469245722C0}" type="presParOf" srcId="{DA0C7D78-D560-4F12-8DA3-BFB0BDC4C2D9}" destId="{854AC588-DA90-47E6-9A3A-043AE84D1F55}" srcOrd="0" destOrd="0" presId="urn:microsoft.com/office/officeart/2005/8/layout/hierarchy5"/>
    <dgm:cxn modelId="{51086A6F-25EC-4F0D-90EA-9A16A6C5DD0C}" type="presParOf" srcId="{854AC588-DA90-47E6-9A3A-043AE84D1F55}" destId="{BE3AFFDA-117B-4854-AC4A-898BE1846ED8}" srcOrd="0" destOrd="0" presId="urn:microsoft.com/office/officeart/2005/8/layout/hierarchy5"/>
    <dgm:cxn modelId="{44D9DC9A-281A-42CE-A6F9-AA0C45DB4BC3}" type="presParOf" srcId="{BE3AFFDA-117B-4854-AC4A-898BE1846ED8}" destId="{92BCA3A1-D794-4CE7-9704-54081FEFD51A}" srcOrd="0" destOrd="0" presId="urn:microsoft.com/office/officeart/2005/8/layout/hierarchy5"/>
    <dgm:cxn modelId="{414070E9-AAD5-48AA-BA1D-52B0610EE644}" type="presParOf" srcId="{BE3AFFDA-117B-4854-AC4A-898BE1846ED8}" destId="{9012851D-63B3-4566-ADA7-D85A703651A3}" srcOrd="1" destOrd="0" presId="urn:microsoft.com/office/officeart/2005/8/layout/hierarchy5"/>
    <dgm:cxn modelId="{0CA2090B-F1F8-4246-8A58-6903DF6FBE24}" type="presParOf" srcId="{9012851D-63B3-4566-ADA7-D85A703651A3}" destId="{C78B8403-5C16-482C-BAAE-CCE72DFA5916}" srcOrd="0" destOrd="0" presId="urn:microsoft.com/office/officeart/2005/8/layout/hierarchy5"/>
    <dgm:cxn modelId="{3CBF9932-4450-48F6-A4C0-6B4969F72C6A}" type="presParOf" srcId="{C78B8403-5C16-482C-BAAE-CCE72DFA5916}" destId="{B9624848-1902-436D-A434-077FDB454B10}" srcOrd="0" destOrd="0" presId="urn:microsoft.com/office/officeart/2005/8/layout/hierarchy5"/>
    <dgm:cxn modelId="{4B0E624D-F6A6-4E79-8F13-60C9B7A5326A}" type="presParOf" srcId="{9012851D-63B3-4566-ADA7-D85A703651A3}" destId="{2DDE98B7-1B9C-4FDE-8DCE-CFA069C5DF18}" srcOrd="1" destOrd="0" presId="urn:microsoft.com/office/officeart/2005/8/layout/hierarchy5"/>
    <dgm:cxn modelId="{ECE05F23-9A5C-4FB6-857A-D4044DC7DBB4}" type="presParOf" srcId="{2DDE98B7-1B9C-4FDE-8DCE-CFA069C5DF18}" destId="{F13B1222-3DAE-4D3D-BC47-A1DB09EAB6C9}" srcOrd="0" destOrd="0" presId="urn:microsoft.com/office/officeart/2005/8/layout/hierarchy5"/>
    <dgm:cxn modelId="{FC9B5B4C-8834-403F-9EE6-3263F212E0B4}" type="presParOf" srcId="{2DDE98B7-1B9C-4FDE-8DCE-CFA069C5DF18}" destId="{35DA08F9-8160-4470-95FE-623D1674F948}" srcOrd="1" destOrd="0" presId="urn:microsoft.com/office/officeart/2005/8/layout/hierarchy5"/>
    <dgm:cxn modelId="{CC953DD2-E574-42C4-8097-37BA18FA5291}" type="presParOf" srcId="{35DA08F9-8160-4470-95FE-623D1674F948}" destId="{B6D5B79E-A12E-4A95-8601-59DC058E2FA1}" srcOrd="0" destOrd="0" presId="urn:microsoft.com/office/officeart/2005/8/layout/hierarchy5"/>
    <dgm:cxn modelId="{55B38FF2-7E6A-4DF5-A6F2-F2B90E53A962}" type="presParOf" srcId="{B6D5B79E-A12E-4A95-8601-59DC058E2FA1}" destId="{85449307-7449-4D11-9823-CBB52E4A2C95}" srcOrd="0" destOrd="0" presId="urn:microsoft.com/office/officeart/2005/8/layout/hierarchy5"/>
    <dgm:cxn modelId="{1052BAA0-CA0E-4077-A2C7-596E397E4FD8}" type="presParOf" srcId="{35DA08F9-8160-4470-95FE-623D1674F948}" destId="{72921ECF-95A0-4447-8E1A-E1F1C81A9F20}" srcOrd="1" destOrd="0" presId="urn:microsoft.com/office/officeart/2005/8/layout/hierarchy5"/>
    <dgm:cxn modelId="{5C85C416-A4B1-4EDC-97E7-3F70ED0AB402}" type="presParOf" srcId="{72921ECF-95A0-4447-8E1A-E1F1C81A9F20}" destId="{426755D4-D13C-44D8-B6B3-EDAC385C4A1C}" srcOrd="0" destOrd="0" presId="urn:microsoft.com/office/officeart/2005/8/layout/hierarchy5"/>
    <dgm:cxn modelId="{E7917D56-E7F1-47AF-9856-2A67F4B28548}" type="presParOf" srcId="{72921ECF-95A0-4447-8E1A-E1F1C81A9F20}" destId="{48CD3A74-C561-4DA2-BAEB-27440041348F}" srcOrd="1" destOrd="0" presId="urn:microsoft.com/office/officeart/2005/8/layout/hierarchy5"/>
    <dgm:cxn modelId="{0F834C8A-4473-400A-A2AD-FF769D5AA7FB}" type="presParOf" srcId="{35DA08F9-8160-4470-95FE-623D1674F948}" destId="{36319D4B-FC06-4B42-8FF2-7843759EEADC}" srcOrd="2" destOrd="0" presId="urn:microsoft.com/office/officeart/2005/8/layout/hierarchy5"/>
    <dgm:cxn modelId="{5590A519-E716-4B50-BD7C-2DBEABAB25F5}" type="presParOf" srcId="{36319D4B-FC06-4B42-8FF2-7843759EEADC}" destId="{A41540BF-8D02-4A57-B408-9C94BEC75600}" srcOrd="0" destOrd="0" presId="urn:microsoft.com/office/officeart/2005/8/layout/hierarchy5"/>
    <dgm:cxn modelId="{5913AD67-44C1-4026-B956-FE73175B5561}" type="presParOf" srcId="{35DA08F9-8160-4470-95FE-623D1674F948}" destId="{46327F30-EC0D-4976-8C65-94994CE36E53}" srcOrd="3" destOrd="0" presId="urn:microsoft.com/office/officeart/2005/8/layout/hierarchy5"/>
    <dgm:cxn modelId="{566F1BC7-4BC1-4CCC-B295-561AEBEF302A}" type="presParOf" srcId="{46327F30-EC0D-4976-8C65-94994CE36E53}" destId="{2D671478-1C05-48DE-A39B-D0E2B158E7A8}" srcOrd="0" destOrd="0" presId="urn:microsoft.com/office/officeart/2005/8/layout/hierarchy5"/>
    <dgm:cxn modelId="{903DBCE5-7EF6-4C93-98EC-CC1392C1ACCD}" type="presParOf" srcId="{46327F30-EC0D-4976-8C65-94994CE36E53}" destId="{96306BA3-D394-40C7-8BA0-72BB1AA0CDDF}" srcOrd="1" destOrd="0" presId="urn:microsoft.com/office/officeart/2005/8/layout/hierarchy5"/>
    <dgm:cxn modelId="{F677A97C-8763-4620-9CDC-567CC1D21D42}" type="presParOf" srcId="{35DA08F9-8160-4470-95FE-623D1674F948}" destId="{D8F4F68C-D62A-457B-A4C5-D3597B0BDA44}" srcOrd="4" destOrd="0" presId="urn:microsoft.com/office/officeart/2005/8/layout/hierarchy5"/>
    <dgm:cxn modelId="{CAB36A9A-555D-42D4-9EF7-9127EF635ACC}" type="presParOf" srcId="{D8F4F68C-D62A-457B-A4C5-D3597B0BDA44}" destId="{4693FE80-6B21-4451-881D-4406CF11FA8C}" srcOrd="0" destOrd="0" presId="urn:microsoft.com/office/officeart/2005/8/layout/hierarchy5"/>
    <dgm:cxn modelId="{91BF5228-3C0F-4A4F-B0C1-09E0533C869E}" type="presParOf" srcId="{35DA08F9-8160-4470-95FE-623D1674F948}" destId="{A6EFA33F-182E-4415-9BBE-F91C47373101}" srcOrd="5" destOrd="0" presId="urn:microsoft.com/office/officeart/2005/8/layout/hierarchy5"/>
    <dgm:cxn modelId="{C0F9448B-569F-4F85-A2CC-906DFEFC34E7}" type="presParOf" srcId="{A6EFA33F-182E-4415-9BBE-F91C47373101}" destId="{B594EA29-4668-4EE3-B9DB-DC75914D1B9F}" srcOrd="0" destOrd="0" presId="urn:microsoft.com/office/officeart/2005/8/layout/hierarchy5"/>
    <dgm:cxn modelId="{8E40A2B6-E7CB-4693-A8B4-7F04CE9CF5A6}" type="presParOf" srcId="{A6EFA33F-182E-4415-9BBE-F91C47373101}" destId="{B6EB8FF1-26C1-4EC1-A648-3837E48FF3CB}" srcOrd="1" destOrd="0" presId="urn:microsoft.com/office/officeart/2005/8/layout/hierarchy5"/>
    <dgm:cxn modelId="{11459494-EE8E-4BC4-A6BC-0BF1AC353CBC}" type="presParOf" srcId="{9012851D-63B3-4566-ADA7-D85A703651A3}" destId="{C1A9CF0D-1452-4BED-A218-FC5AC4C834EB}" srcOrd="2" destOrd="0" presId="urn:microsoft.com/office/officeart/2005/8/layout/hierarchy5"/>
    <dgm:cxn modelId="{90DFDC05-E0C9-4486-9115-067B1A444C5C}" type="presParOf" srcId="{C1A9CF0D-1452-4BED-A218-FC5AC4C834EB}" destId="{0A1BB41B-1363-4E9A-BFBB-237604F1C14F}" srcOrd="0" destOrd="0" presId="urn:microsoft.com/office/officeart/2005/8/layout/hierarchy5"/>
    <dgm:cxn modelId="{0D23A88E-F30C-4F23-8715-3DD807ED70B9}" type="presParOf" srcId="{9012851D-63B3-4566-ADA7-D85A703651A3}" destId="{C270510E-E224-4E49-A81F-624A9ADBB385}" srcOrd="3" destOrd="0" presId="urn:microsoft.com/office/officeart/2005/8/layout/hierarchy5"/>
    <dgm:cxn modelId="{FA6C67F8-1010-4828-BAE4-0AB2A86A5E7D}" type="presParOf" srcId="{C270510E-E224-4E49-A81F-624A9ADBB385}" destId="{1A70FD58-50C0-4FC5-B695-DE4E10A94567}" srcOrd="0" destOrd="0" presId="urn:microsoft.com/office/officeart/2005/8/layout/hierarchy5"/>
    <dgm:cxn modelId="{552EA7BC-4A94-43A8-AE1B-BC58FC12787B}" type="presParOf" srcId="{C270510E-E224-4E49-A81F-624A9ADBB385}" destId="{E0C15CCD-98A9-47CA-AC63-8C34C5F07EE4}" srcOrd="1" destOrd="0" presId="urn:microsoft.com/office/officeart/2005/8/layout/hierarchy5"/>
    <dgm:cxn modelId="{59E644DD-8757-48A9-8B53-ABC8A0D4A8F8}" type="presParOf" srcId="{E0C15CCD-98A9-47CA-AC63-8C34C5F07EE4}" destId="{103F8B50-64C1-44CE-9383-C75F6ABB8D1C}" srcOrd="0" destOrd="0" presId="urn:microsoft.com/office/officeart/2005/8/layout/hierarchy5"/>
    <dgm:cxn modelId="{4D115A09-0FE4-49D8-AE01-0D2D1EB8E771}" type="presParOf" srcId="{103F8B50-64C1-44CE-9383-C75F6ABB8D1C}" destId="{20AFFF3B-0104-4691-BCE9-B4A11464B29F}" srcOrd="0" destOrd="0" presId="urn:microsoft.com/office/officeart/2005/8/layout/hierarchy5"/>
    <dgm:cxn modelId="{A0E540AB-F553-4718-990F-EF9582F70D3D}" type="presParOf" srcId="{E0C15CCD-98A9-47CA-AC63-8C34C5F07EE4}" destId="{1AFB3199-3BDD-41E4-BE3B-36F0E0B73C5A}" srcOrd="1" destOrd="0" presId="urn:microsoft.com/office/officeart/2005/8/layout/hierarchy5"/>
    <dgm:cxn modelId="{C42E6DE9-3485-4AE7-92CD-51DEC3FF267E}" type="presParOf" srcId="{1AFB3199-3BDD-41E4-BE3B-36F0E0B73C5A}" destId="{A3E30F7E-BC65-4DAA-8925-ED86A3F8D06C}" srcOrd="0" destOrd="0" presId="urn:microsoft.com/office/officeart/2005/8/layout/hierarchy5"/>
    <dgm:cxn modelId="{A2BDC428-6511-44DE-98FD-A4492AF7C9C3}" type="presParOf" srcId="{1AFB3199-3BDD-41E4-BE3B-36F0E0B73C5A}" destId="{C46FD9B1-0922-4775-A541-936AC68EFD82}" srcOrd="1" destOrd="0" presId="urn:microsoft.com/office/officeart/2005/8/layout/hierarchy5"/>
    <dgm:cxn modelId="{585908EC-E3ED-4C21-A879-168F5CBECBAF}" type="presParOf" srcId="{E0C15CCD-98A9-47CA-AC63-8C34C5F07EE4}" destId="{DBB799EF-6560-4AE5-B90B-2A408A672D45}" srcOrd="2" destOrd="0" presId="urn:microsoft.com/office/officeart/2005/8/layout/hierarchy5"/>
    <dgm:cxn modelId="{89EB2111-7DF9-450B-9121-94F6CA437B96}" type="presParOf" srcId="{DBB799EF-6560-4AE5-B90B-2A408A672D45}" destId="{C5921870-9EC5-4A4B-AEA3-EDBE26506116}" srcOrd="0" destOrd="0" presId="urn:microsoft.com/office/officeart/2005/8/layout/hierarchy5"/>
    <dgm:cxn modelId="{C9624E2B-760D-4590-B17B-A7256FCF4FA8}" type="presParOf" srcId="{E0C15CCD-98A9-47CA-AC63-8C34C5F07EE4}" destId="{57621CA4-F663-44B3-B84A-545422FE50CB}" srcOrd="3" destOrd="0" presId="urn:microsoft.com/office/officeart/2005/8/layout/hierarchy5"/>
    <dgm:cxn modelId="{DBA4B2CC-230D-48AC-84E3-B33D137EE066}" type="presParOf" srcId="{57621CA4-F663-44B3-B84A-545422FE50CB}" destId="{B63462EC-5CDA-4658-81CF-290B063FA47C}" srcOrd="0" destOrd="0" presId="urn:microsoft.com/office/officeart/2005/8/layout/hierarchy5"/>
    <dgm:cxn modelId="{DEC4571B-5FAF-468B-918E-80319512BCA1}" type="presParOf" srcId="{57621CA4-F663-44B3-B84A-545422FE50CB}" destId="{AA236017-0024-4C6D-BCC8-D3507619BA1E}" srcOrd="1" destOrd="0" presId="urn:microsoft.com/office/officeart/2005/8/layout/hierarchy5"/>
    <dgm:cxn modelId="{2E976444-5273-4FDD-837C-001DC98377C1}" type="presParOf" srcId="{E0C15CCD-98A9-47CA-AC63-8C34C5F07EE4}" destId="{F2832E37-2823-4801-9309-7F450342A4C5}" srcOrd="4" destOrd="0" presId="urn:microsoft.com/office/officeart/2005/8/layout/hierarchy5"/>
    <dgm:cxn modelId="{D54F2B8C-F021-452A-BBA0-E0065385A89D}" type="presParOf" srcId="{F2832E37-2823-4801-9309-7F450342A4C5}" destId="{1DFA40FE-6A59-451E-B07C-51E7D2C84F4D}" srcOrd="0" destOrd="0" presId="urn:microsoft.com/office/officeart/2005/8/layout/hierarchy5"/>
    <dgm:cxn modelId="{04BAD1C7-84E0-4CB7-95C0-8DD6A7D78129}" type="presParOf" srcId="{E0C15CCD-98A9-47CA-AC63-8C34C5F07EE4}" destId="{B0FF9D79-7E64-4C7C-808E-9D8C22A260FA}" srcOrd="5" destOrd="0" presId="urn:microsoft.com/office/officeart/2005/8/layout/hierarchy5"/>
    <dgm:cxn modelId="{9EB777C5-4A58-4277-A8C9-288DA341BC91}" type="presParOf" srcId="{B0FF9D79-7E64-4C7C-808E-9D8C22A260FA}" destId="{4FB48435-BC58-4595-8B08-ABF82F10DDD8}" srcOrd="0" destOrd="0" presId="urn:microsoft.com/office/officeart/2005/8/layout/hierarchy5"/>
    <dgm:cxn modelId="{3737EA31-343F-4DCF-B70F-5E2F0E7564B3}" type="presParOf" srcId="{B0FF9D79-7E64-4C7C-808E-9D8C22A260FA}" destId="{09263A45-8366-42D1-802C-28422C7E5C76}" srcOrd="1" destOrd="0" presId="urn:microsoft.com/office/officeart/2005/8/layout/hierarchy5"/>
    <dgm:cxn modelId="{F03744DE-3B3C-4F86-89DC-986E30F56B46}" type="presParOf" srcId="{115FC0A0-6327-483F-83DF-1E42B76CD6FB}" destId="{D96EA1EA-768A-4A88-A5E0-A64714571FD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CA3A1-D794-4CE7-9704-54081FEFD51A}">
      <dsp:nvSpPr>
        <dsp:cNvPr id="0" name=""/>
        <dsp:cNvSpPr/>
      </dsp:nvSpPr>
      <dsp:spPr>
        <a:xfrm>
          <a:off x="1531260" y="2766129"/>
          <a:ext cx="1921231" cy="9606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Cloud Computing</a:t>
          </a:r>
        </a:p>
      </dsp:txBody>
      <dsp:txXfrm>
        <a:off x="1559395" y="2794264"/>
        <a:ext cx="1864961" cy="904345"/>
      </dsp:txXfrm>
    </dsp:sp>
    <dsp:sp modelId="{C78B8403-5C16-482C-BAAE-CCE72DFA5916}">
      <dsp:nvSpPr>
        <dsp:cNvPr id="0" name=""/>
        <dsp:cNvSpPr/>
      </dsp:nvSpPr>
      <dsp:spPr>
        <a:xfrm rot="17692822">
          <a:off x="2923442" y="2404590"/>
          <a:ext cx="18265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82659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791073" y="2372241"/>
        <a:ext cx="91329" cy="91329"/>
      </dsp:txXfrm>
    </dsp:sp>
    <dsp:sp modelId="{F13B1222-3DAE-4D3D-BC47-A1DB09EAB6C9}">
      <dsp:nvSpPr>
        <dsp:cNvPr id="0" name=""/>
        <dsp:cNvSpPr/>
      </dsp:nvSpPr>
      <dsp:spPr>
        <a:xfrm>
          <a:off x="4220984" y="1109067"/>
          <a:ext cx="1921231" cy="9606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Deployment</a:t>
          </a:r>
        </a:p>
      </dsp:txBody>
      <dsp:txXfrm>
        <a:off x="4249119" y="1137202"/>
        <a:ext cx="1864961" cy="904345"/>
      </dsp:txXfrm>
    </dsp:sp>
    <dsp:sp modelId="{B6D5B79E-A12E-4A95-8601-59DC058E2FA1}">
      <dsp:nvSpPr>
        <dsp:cNvPr id="0" name=""/>
        <dsp:cNvSpPr/>
      </dsp:nvSpPr>
      <dsp:spPr>
        <a:xfrm rot="18289469">
          <a:off x="5853602" y="1023705"/>
          <a:ext cx="13457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4571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92819" y="1003378"/>
        <a:ext cx="67285" cy="67285"/>
      </dsp:txXfrm>
    </dsp:sp>
    <dsp:sp modelId="{426755D4-D13C-44D8-B6B3-EDAC385C4A1C}">
      <dsp:nvSpPr>
        <dsp:cNvPr id="0" name=""/>
        <dsp:cNvSpPr/>
      </dsp:nvSpPr>
      <dsp:spPr>
        <a:xfrm>
          <a:off x="6910708" y="4359"/>
          <a:ext cx="1921231" cy="9606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public</a:t>
          </a:r>
        </a:p>
      </dsp:txBody>
      <dsp:txXfrm>
        <a:off x="6938843" y="32494"/>
        <a:ext cx="1864961" cy="904345"/>
      </dsp:txXfrm>
    </dsp:sp>
    <dsp:sp modelId="{36319D4B-FC06-4B42-8FF2-7843759EEADC}">
      <dsp:nvSpPr>
        <dsp:cNvPr id="0" name=""/>
        <dsp:cNvSpPr/>
      </dsp:nvSpPr>
      <dsp:spPr>
        <a:xfrm>
          <a:off x="6142215" y="1576059"/>
          <a:ext cx="7684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68492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07249" y="1570162"/>
        <a:ext cx="38424" cy="38424"/>
      </dsp:txXfrm>
    </dsp:sp>
    <dsp:sp modelId="{2D671478-1C05-48DE-A39B-D0E2B158E7A8}">
      <dsp:nvSpPr>
        <dsp:cNvPr id="0" name=""/>
        <dsp:cNvSpPr/>
      </dsp:nvSpPr>
      <dsp:spPr>
        <a:xfrm>
          <a:off x="6910708" y="1109067"/>
          <a:ext cx="1921231" cy="9606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Private</a:t>
          </a:r>
        </a:p>
      </dsp:txBody>
      <dsp:txXfrm>
        <a:off x="6938843" y="1137202"/>
        <a:ext cx="1864961" cy="904345"/>
      </dsp:txXfrm>
    </dsp:sp>
    <dsp:sp modelId="{D8F4F68C-D62A-457B-A4C5-D3597B0BDA44}">
      <dsp:nvSpPr>
        <dsp:cNvPr id="0" name=""/>
        <dsp:cNvSpPr/>
      </dsp:nvSpPr>
      <dsp:spPr>
        <a:xfrm rot="3310531">
          <a:off x="5853602" y="2128413"/>
          <a:ext cx="13457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4571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92819" y="2108086"/>
        <a:ext cx="67285" cy="67285"/>
      </dsp:txXfrm>
    </dsp:sp>
    <dsp:sp modelId="{B594EA29-4668-4EE3-B9DB-DC75914D1B9F}">
      <dsp:nvSpPr>
        <dsp:cNvPr id="0" name=""/>
        <dsp:cNvSpPr/>
      </dsp:nvSpPr>
      <dsp:spPr>
        <a:xfrm>
          <a:off x="6910708" y="2213775"/>
          <a:ext cx="1921231" cy="9606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Hybrid</a:t>
          </a:r>
        </a:p>
      </dsp:txBody>
      <dsp:txXfrm>
        <a:off x="6938843" y="2241910"/>
        <a:ext cx="1864961" cy="904345"/>
      </dsp:txXfrm>
    </dsp:sp>
    <dsp:sp modelId="{C1A9CF0D-1452-4BED-A218-FC5AC4C834EB}">
      <dsp:nvSpPr>
        <dsp:cNvPr id="0" name=""/>
        <dsp:cNvSpPr/>
      </dsp:nvSpPr>
      <dsp:spPr>
        <a:xfrm rot="3907178">
          <a:off x="2923442" y="4061653"/>
          <a:ext cx="18265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82659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791073" y="4029303"/>
        <a:ext cx="91329" cy="91329"/>
      </dsp:txXfrm>
    </dsp:sp>
    <dsp:sp modelId="{1A70FD58-50C0-4FC5-B695-DE4E10A94567}">
      <dsp:nvSpPr>
        <dsp:cNvPr id="0" name=""/>
        <dsp:cNvSpPr/>
      </dsp:nvSpPr>
      <dsp:spPr>
        <a:xfrm>
          <a:off x="4220984" y="4423191"/>
          <a:ext cx="1921231" cy="9606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</a:t>
          </a:r>
        </a:p>
      </dsp:txBody>
      <dsp:txXfrm>
        <a:off x="4249119" y="4451326"/>
        <a:ext cx="1864961" cy="904345"/>
      </dsp:txXfrm>
    </dsp:sp>
    <dsp:sp modelId="{103F8B50-64C1-44CE-9383-C75F6ABB8D1C}">
      <dsp:nvSpPr>
        <dsp:cNvPr id="0" name=""/>
        <dsp:cNvSpPr/>
      </dsp:nvSpPr>
      <dsp:spPr>
        <a:xfrm rot="18289469">
          <a:off x="5853602" y="4337830"/>
          <a:ext cx="13457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4571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92819" y="4317502"/>
        <a:ext cx="67285" cy="67285"/>
      </dsp:txXfrm>
    </dsp:sp>
    <dsp:sp modelId="{A3E30F7E-BC65-4DAA-8925-ED86A3F8D06C}">
      <dsp:nvSpPr>
        <dsp:cNvPr id="0" name=""/>
        <dsp:cNvSpPr/>
      </dsp:nvSpPr>
      <dsp:spPr>
        <a:xfrm>
          <a:off x="6910708" y="3318483"/>
          <a:ext cx="1921231" cy="9606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IaaS (Infrastructure As A Service)</a:t>
          </a:r>
        </a:p>
      </dsp:txBody>
      <dsp:txXfrm>
        <a:off x="6938843" y="3346618"/>
        <a:ext cx="1864961" cy="904345"/>
      </dsp:txXfrm>
    </dsp:sp>
    <dsp:sp modelId="{DBB799EF-6560-4AE5-B90B-2A408A672D45}">
      <dsp:nvSpPr>
        <dsp:cNvPr id="0" name=""/>
        <dsp:cNvSpPr/>
      </dsp:nvSpPr>
      <dsp:spPr>
        <a:xfrm>
          <a:off x="6142215" y="4890184"/>
          <a:ext cx="7684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68492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07249" y="4884287"/>
        <a:ext cx="38424" cy="38424"/>
      </dsp:txXfrm>
    </dsp:sp>
    <dsp:sp modelId="{B63462EC-5CDA-4658-81CF-290B063FA47C}">
      <dsp:nvSpPr>
        <dsp:cNvPr id="0" name=""/>
        <dsp:cNvSpPr/>
      </dsp:nvSpPr>
      <dsp:spPr>
        <a:xfrm>
          <a:off x="6910708" y="4423191"/>
          <a:ext cx="1921231" cy="9606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PaaS (Platform as a Service)</a:t>
          </a:r>
        </a:p>
      </dsp:txBody>
      <dsp:txXfrm>
        <a:off x="6938843" y="4451326"/>
        <a:ext cx="1864961" cy="904345"/>
      </dsp:txXfrm>
    </dsp:sp>
    <dsp:sp modelId="{F2832E37-2823-4801-9309-7F450342A4C5}">
      <dsp:nvSpPr>
        <dsp:cNvPr id="0" name=""/>
        <dsp:cNvSpPr/>
      </dsp:nvSpPr>
      <dsp:spPr>
        <a:xfrm rot="3310531">
          <a:off x="5853602" y="5442538"/>
          <a:ext cx="13457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4571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92819" y="5422210"/>
        <a:ext cx="67285" cy="67285"/>
      </dsp:txXfrm>
    </dsp:sp>
    <dsp:sp modelId="{4FB48435-BC58-4595-8B08-ABF82F10DDD8}">
      <dsp:nvSpPr>
        <dsp:cNvPr id="0" name=""/>
        <dsp:cNvSpPr/>
      </dsp:nvSpPr>
      <dsp:spPr>
        <a:xfrm>
          <a:off x="6910708" y="5527899"/>
          <a:ext cx="1921231" cy="9606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SaaS (Software as a Service)</a:t>
          </a:r>
          <a:endParaRPr lang="en-US" sz="2000" kern="1200" dirty="0"/>
        </a:p>
      </dsp:txBody>
      <dsp:txXfrm>
        <a:off x="6938843" y="5556034"/>
        <a:ext cx="1864961" cy="904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E046-34F4-4848-89E4-28357417E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27A02-306D-4027-AA0F-51F229C71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78DD4-1D1F-4EEE-AA5F-D9027C22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D8D6-26CF-492D-A43A-8A2FCA4E7D2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0EF5-CEA6-48D2-8502-5248560F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D5FC-0A3C-4999-A572-F1EE2152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2401-800B-4AB5-B1A0-33FE27BF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6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4A10-606B-4042-B50E-327AAF0C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46994-353D-4915-B322-847F512D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81752-C8FA-425C-884B-639285B0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D8D6-26CF-492D-A43A-8A2FCA4E7D2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E8A2F-E0A8-4C0C-8F66-A5DDD07C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BC49-F24D-4E0E-BDD0-277A391C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2401-800B-4AB5-B1A0-33FE27BF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0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DEB31-85CD-4423-A224-D39C02AD8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9A013-1B5B-4B89-8164-3A2A02E49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85D7A-F447-431B-900C-40C339A2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D8D6-26CF-492D-A43A-8A2FCA4E7D2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5D28-FD83-4AAF-AF9F-DDAF1745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676F2-D2CB-4046-9653-0E9585B4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2401-800B-4AB5-B1A0-33FE27BF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17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D8D6-26CF-492D-A43A-8A2FCA4E7D2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2401-800B-4AB5-B1A0-33FE27BF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3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9617-0E83-497C-980C-12F84C29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F229-025D-4A1C-95DB-D5449370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EC46F-3C1C-4B80-98C3-FEF55E76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D8D6-26CF-492D-A43A-8A2FCA4E7D2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9206-2D3B-4679-99E3-8CD9322C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FD90-E935-4030-9084-26951BA3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2401-800B-4AB5-B1A0-33FE27BF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61C0-0DDC-49E9-8D9E-0DDE89EF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C973-90E0-4347-A719-2080BACA1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F01FC-14B8-4D7E-ABD4-BA6E1654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D8D6-26CF-492D-A43A-8A2FCA4E7D2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4A99-9267-45E9-8BEC-6F76E2E6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AA9D-D87C-4969-94D7-917675A8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2401-800B-4AB5-B1A0-33FE27BF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5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BA8F-8B0E-4E42-AC1F-D75310D6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9EFA-0974-4FEE-BE67-A4A3B3554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DABC7-B38B-4165-BB31-BDF715C27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2C70C-37CB-456A-8B6E-DB88A6E2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D8D6-26CF-492D-A43A-8A2FCA4E7D2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6A2C1-F446-45F1-BD1A-70DD6794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40183-27D6-460A-A8E3-5A3522C8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2401-800B-4AB5-B1A0-33FE27BF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8D65-A2C1-48E1-9FB6-C4F77AC3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F7F32-27C5-4599-B503-2B4D2F8AD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F7A59-8353-48BB-B5C0-AA1AEF71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900AB-9C84-4345-AC0E-3ACC9E64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06877-805F-44E0-B90B-FB7755D05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78145-A4B7-4F88-A14A-DE7A73F0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D8D6-26CF-492D-A43A-8A2FCA4E7D2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B58C0-96D4-4B0C-A5C5-A4F9C910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DFBEF-5254-419E-99B0-8614C4FB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2401-800B-4AB5-B1A0-33FE27BF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034A-D9D0-4549-9C16-119501E0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CD7BB-4922-4520-9ED1-BE0E75DF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D8D6-26CF-492D-A43A-8A2FCA4E7D2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38E4E-93D4-4CFE-9E66-75DA0637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97A3D-7B4E-44BA-9A8E-9B306CDB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2401-800B-4AB5-B1A0-33FE27BF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2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DBDFE-F1D7-4723-9241-78E40EDD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D8D6-26CF-492D-A43A-8A2FCA4E7D2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2981B-1DA0-4292-84D9-FD848768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C148C-FB48-4A10-A029-3479C947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2401-800B-4AB5-B1A0-33FE27BF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8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6ED2-7647-4907-B707-C6A8A333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155E-35BF-40DB-9C12-E09B5E1C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42E1-A9B4-478F-B7A6-5863F9114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9803E-4401-4B85-BC3F-6EB5D4A2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D8D6-26CF-492D-A43A-8A2FCA4E7D2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C4589-BDB2-414D-86CE-BEFB7A2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84407-A196-4B02-8949-5D13C6B1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2401-800B-4AB5-B1A0-33FE27BF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A0AD-9C36-4B62-9925-D7D3A357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66FBE-1B2D-4803-82F1-9E0EC0CD3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CD6C1-24F3-4B41-AD76-E436E8026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DBAD-53DB-410C-95A9-B5325DB3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D8D6-26CF-492D-A43A-8A2FCA4E7D2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752E0-E0A5-48F1-95D1-18691B32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7F2CB-5916-49DF-A975-37DCE2F0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2401-800B-4AB5-B1A0-33FE27BF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92A5F-E866-404F-9B84-C5CE7EC0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5F41C-C063-4CE4-ABD9-BF1E5F96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092F-F0BD-4557-BDFE-1A98D1ABB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D8D6-26CF-492D-A43A-8A2FCA4E7D2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DDC17-87F2-40E5-BA14-E6488B23A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D244B-726E-4AC9-953B-32D26AF9B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2401-800B-4AB5-B1A0-33FE27BF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4E03-6045-444D-95C5-47AE92675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6E68-29A6-4256-AF87-4E7DE32E4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7A85-8210-42A7-B6A9-2836FB38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A14AD1-1C06-463B-BFC0-04DAB8AD0F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4000" y="1545546"/>
            <a:ext cx="9477829" cy="51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8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9DB1-4D27-49B1-87E6-45694F8F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C855E7-6235-439A-9CF4-EE1EA9EF33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97884" y="1690688"/>
            <a:ext cx="7973430" cy="46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5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65D2-DA56-42BA-9ACE-4C82798C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cloud based services are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71A98F-3020-4B40-861C-E639E5F709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56489" y="1690689"/>
            <a:ext cx="8524106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7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1A64-C369-4309-A33D-EF245EE1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2B0ACE-2BBF-44A5-A59F-8004F12579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77143" y="1732923"/>
            <a:ext cx="8229600" cy="49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142E-0A35-4198-92E9-079F5D1B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02DB3A-B591-404C-A4EE-61C7B890D5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69531" y="1538515"/>
            <a:ext cx="8967840" cy="50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9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2695-EAB8-45F6-B381-A2BC7C63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6FE13C-06CD-4E41-8165-23672BE396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56442" y="1426028"/>
            <a:ext cx="8679116" cy="54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85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D9BD-7363-4850-B653-E7A1966D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CC81CD-54F9-4711-9F9D-7F14D0673D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17485" y="1678437"/>
            <a:ext cx="8565429" cy="504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10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A5AC-F622-49A9-A33D-C1D8EC1C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056771-063F-4C3D-819E-EA904879ED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61029" y="1755143"/>
            <a:ext cx="8636000" cy="497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8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8326-836D-4FCF-B288-FA78D547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Cloud Computing services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6277E1-02BC-4510-B934-5240501D7CE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5224" y="1690687"/>
            <a:ext cx="9221799" cy="44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3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F68B-0606-4955-A1ED-C846182F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50F64B-5724-4C73-B341-8DCBE0877AC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70743" y="1547902"/>
            <a:ext cx="8621486" cy="50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5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3B40-C683-4551-BB19-C27625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427515" cy="950976"/>
          </a:xfrm>
        </p:spPr>
        <p:txBody>
          <a:bodyPr/>
          <a:lstStyle/>
          <a:p>
            <a:r>
              <a:rPr lang="en-US" dirty="0"/>
              <a:t>What is cloud Computing?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17D4CA-8CFF-43BE-826E-F33F0EE19D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-1" b="1329"/>
          <a:stretch/>
        </p:blipFill>
        <p:spPr>
          <a:xfrm>
            <a:off x="1733266" y="1402125"/>
            <a:ext cx="8610813" cy="53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8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194A-4B49-4330-B3CA-07C7B11B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7CB79-12FE-4D17-B9D2-75BC7A1E30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37835" y="1690687"/>
            <a:ext cx="8992627" cy="504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13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75D1-1EA7-4F79-9687-59FC6811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853033-F787-4E84-8098-05320A0C99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6285" y="1690687"/>
            <a:ext cx="8824686" cy="493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15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32F2-4550-49DA-86CD-51BA2BA5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95849F-0AA2-4AD3-BBF1-6E82074131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b="1272"/>
          <a:stretch/>
        </p:blipFill>
        <p:spPr>
          <a:xfrm>
            <a:off x="1843314" y="1290435"/>
            <a:ext cx="8897257" cy="530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14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311D-A7DA-4C37-BBA1-BBE062C5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opportunities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BA852F-F683-4CC7-B7D6-9292E69F98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174811" cy="28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52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E0ED-6C2F-4CF0-AB32-77A45F6F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opportunities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7A3A9A-E53E-4FB0-A745-F1F6F73D72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b="3653"/>
          <a:stretch/>
        </p:blipFill>
        <p:spPr>
          <a:xfrm>
            <a:off x="1354364" y="2239964"/>
            <a:ext cx="8583386" cy="31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0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864C-81F2-426B-9A80-6EDC6C9F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Cloud Computing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B126-8D7B-4925-BC41-286D2EC2DC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90688"/>
            <a:ext cx="10363826" cy="410051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The Client- The End User: </a:t>
            </a:r>
          </a:p>
          <a:p>
            <a:pPr lvl="1"/>
            <a:r>
              <a:rPr lang="en-US" dirty="0"/>
              <a:t>Client systems has some application installed which enables them to connect to cloud software or some infrastructure. </a:t>
            </a:r>
          </a:p>
          <a:p>
            <a:endParaRPr lang="en-US" dirty="0"/>
          </a:p>
          <a:p>
            <a:r>
              <a:rPr lang="en-US" b="1" dirty="0"/>
              <a:t>The Service (Functions in Cloud Computing): </a:t>
            </a:r>
            <a:endParaRPr lang="en-US" dirty="0"/>
          </a:p>
          <a:p>
            <a:pPr lvl="1"/>
            <a:r>
              <a:rPr lang="en-US" dirty="0"/>
              <a:t>Cloud computing is all about processes and the services launched through cloud computing always has to deal with processes with an expected output. </a:t>
            </a:r>
          </a:p>
          <a:p>
            <a:endParaRPr lang="en-US" dirty="0"/>
          </a:p>
          <a:p>
            <a:r>
              <a:rPr lang="en-US" b="1" dirty="0"/>
              <a:t>The Application </a:t>
            </a:r>
            <a:endParaRPr lang="en-US" dirty="0"/>
          </a:p>
          <a:p>
            <a:pPr lvl="1"/>
            <a:r>
              <a:rPr lang="en-US" dirty="0"/>
              <a:t>Application is the core of what users are going to use.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20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864C-81F2-426B-9A80-6EDC6C9F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Cloud Computing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B126-8D7B-4925-BC41-286D2EC2DC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90688"/>
            <a:ext cx="10363826" cy="4100511"/>
          </a:xfrm>
        </p:spPr>
        <p:txBody>
          <a:bodyPr>
            <a:normAutofit/>
          </a:bodyPr>
          <a:lstStyle/>
          <a:p>
            <a:r>
              <a:rPr lang="en-US" b="1" dirty="0"/>
              <a:t>The Platform</a:t>
            </a:r>
          </a:p>
          <a:p>
            <a:pPr lvl="1"/>
            <a:r>
              <a:rPr lang="en-US" dirty="0"/>
              <a:t>The platform is where all the applications and services are based upon </a:t>
            </a:r>
          </a:p>
          <a:p>
            <a:endParaRPr lang="en-US" dirty="0"/>
          </a:p>
          <a:p>
            <a:r>
              <a:rPr lang="en-US" b="1" dirty="0"/>
              <a:t>The Storage </a:t>
            </a:r>
            <a:endParaRPr lang="en-US" dirty="0"/>
          </a:p>
          <a:p>
            <a:pPr lvl="1"/>
            <a:r>
              <a:rPr lang="en-US" dirty="0"/>
              <a:t>The last and most critical components in cloud computing is the storage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54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6F0D-255F-4484-B174-DF7FFF70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3825-2947-4939-803D-2EF39DC8E8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3B40-C683-4551-BB19-C27625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427515" cy="950976"/>
          </a:xfrm>
        </p:spPr>
        <p:txBody>
          <a:bodyPr/>
          <a:lstStyle/>
          <a:p>
            <a:r>
              <a:rPr lang="en-US" dirty="0"/>
              <a:t>What is cloud Computing?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681A26-ADBF-47AD-87EB-7E3F28558C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02466" y="1446663"/>
            <a:ext cx="8930679" cy="51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0B39-61E3-43FE-A89B-07C08666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AAAFB3-1046-4EFA-A937-254FF5410F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35311" y="1542197"/>
            <a:ext cx="8464032" cy="48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9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3A55-1AA1-4B9C-9249-9984C2FF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71328" cy="1123796"/>
          </a:xfrm>
        </p:spPr>
        <p:txBody>
          <a:bodyPr/>
          <a:lstStyle/>
          <a:p>
            <a:r>
              <a:rPr lang="en-US" dirty="0"/>
              <a:t>What is cloud computing?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AAAED9-C857-4A1F-A160-F845FC37A0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60561" y="1488922"/>
            <a:ext cx="7962284" cy="5253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11118C-6E0A-4287-B863-E5BEAB1957BC}"/>
              </a:ext>
            </a:extLst>
          </p:cNvPr>
          <p:cNvSpPr txBox="1"/>
          <p:nvPr/>
        </p:nvSpPr>
        <p:spPr>
          <a:xfrm>
            <a:off x="933734" y="1514059"/>
            <a:ext cx="19595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2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5DBE-903D-4E4A-B911-AE2166C5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8C87EF-F644-477E-9BAE-199460BB06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70965" y="1528549"/>
            <a:ext cx="7883453" cy="53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086-018A-4104-8464-C9B9D241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5BAA-CA82-44F2-BE78-6AAE0E1D6A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It's virtual </a:t>
            </a:r>
            <a:endParaRPr lang="en-US" dirty="0"/>
          </a:p>
          <a:p>
            <a:r>
              <a:rPr lang="en-US" b="1" dirty="0"/>
              <a:t>It can be secure </a:t>
            </a:r>
            <a:endParaRPr lang="en-US" dirty="0"/>
          </a:p>
          <a:p>
            <a:r>
              <a:rPr lang="en-US" b="1" dirty="0"/>
              <a:t>It's flexible and scalable </a:t>
            </a:r>
            <a:endParaRPr lang="en-US" dirty="0"/>
          </a:p>
          <a:p>
            <a:r>
              <a:rPr lang="en-US" b="1" dirty="0"/>
              <a:t>It can be affordable </a:t>
            </a:r>
            <a:endParaRPr lang="en-US" dirty="0"/>
          </a:p>
          <a:p>
            <a:r>
              <a:rPr lang="en-US" b="1" dirty="0"/>
              <a:t>It can be secure and affordable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4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EE28-19CB-4F28-B795-36396416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786040-A076-412A-B4E3-E7CEE4C299F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98122195"/>
              </p:ext>
            </p:extLst>
          </p:nvPr>
        </p:nvGraphicFramePr>
        <p:xfrm>
          <a:off x="914400" y="365125"/>
          <a:ext cx="10363200" cy="649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D91819-23C3-4F6C-99DD-7409816F68EE}"/>
              </a:ext>
            </a:extLst>
          </p:cNvPr>
          <p:cNvSpPr txBox="1"/>
          <p:nvPr/>
        </p:nvSpPr>
        <p:spPr>
          <a:xfrm>
            <a:off x="10014857" y="1690688"/>
            <a:ext cx="17678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187710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2475-1D18-443D-BE70-8BBEDAD4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F63877-2844-4969-98C6-9AFD41B678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11425288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7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203</Words>
  <Application>Microsoft Office PowerPoint</Application>
  <PresentationFormat>Widescreen</PresentationFormat>
  <Paragraphs>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Cloud computing</vt:lpstr>
      <vt:lpstr>What is cloud Computing?</vt:lpstr>
      <vt:lpstr>What is cloud Computing?</vt:lpstr>
      <vt:lpstr>In short</vt:lpstr>
      <vt:lpstr>What is cloud computing?</vt:lpstr>
      <vt:lpstr>Characteristics:</vt:lpstr>
      <vt:lpstr>Features</vt:lpstr>
      <vt:lpstr>PowerPoint Presentation</vt:lpstr>
      <vt:lpstr>PowerPoint Presentation</vt:lpstr>
      <vt:lpstr>PowerPoint Presentation</vt:lpstr>
      <vt:lpstr>PowerPoint Presentation</vt:lpstr>
      <vt:lpstr>Advantages of cloud based services are </vt:lpstr>
      <vt:lpstr>Advantages</vt:lpstr>
      <vt:lpstr>Advantages</vt:lpstr>
      <vt:lpstr>Advantages</vt:lpstr>
      <vt:lpstr>Advantages</vt:lpstr>
      <vt:lpstr>Advantages</vt:lpstr>
      <vt:lpstr>Disadvantages of Cloud Computing services</vt:lpstr>
      <vt:lpstr>Disadvantages</vt:lpstr>
      <vt:lpstr>Disadvantages</vt:lpstr>
      <vt:lpstr>Disadvantages</vt:lpstr>
      <vt:lpstr>Disadvantages</vt:lpstr>
      <vt:lpstr>Challenges and opportunities</vt:lpstr>
      <vt:lpstr>Challenges and opportunities</vt:lpstr>
      <vt:lpstr>Components of Cloud Computing </vt:lpstr>
      <vt:lpstr>Components of Cloud Computing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Saroj Maharjan</dc:creator>
  <cp:lastModifiedBy>Saroj Maharjan</cp:lastModifiedBy>
  <cp:revision>10</cp:revision>
  <dcterms:created xsi:type="dcterms:W3CDTF">2021-01-28T00:44:07Z</dcterms:created>
  <dcterms:modified xsi:type="dcterms:W3CDTF">2021-01-28T03:33:43Z</dcterms:modified>
</cp:coreProperties>
</file>