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213C-6E2D-9C1B-6FDE-A5C34E4D5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3C700-814F-0142-335B-306D0ECD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37FF-958D-3771-7976-FDE046EA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2B22-9C2A-6B1D-44D6-5A61530F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347C-D8FE-D336-2E92-A4A408E4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CB6A-FE5F-3F72-6FA2-11338AB4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596A4-7EB4-4BA7-CE1B-F72477AC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5EA3-74FF-95F8-BF80-25D8132E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6E7F0-E9DA-C38D-6F5B-58794DEF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F60B-8A29-F300-6493-C16ECCB8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CBB1A-B7A6-B535-2C86-C7806314B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CB170-0FF2-0B2E-798A-8B65073B4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F46A-1DFC-84EE-07CB-DA483CFA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9967-08C5-682A-E3B6-F3E4D09A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AAF8-2931-7B36-1D52-1326B460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B840-53D7-0AA8-05AD-01DF5940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DADCC-221D-C1E2-04BD-9E37EAAB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5F8A-33F6-DBCF-872C-2F997133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EB61F-2754-027A-7A18-3FD3C5BE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FC19-8958-C850-88D5-5940996F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8E1B-AC25-2F32-3916-6F727EF4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6B960-FFD7-8B6F-AF17-BF3103A4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C5DD-E41C-F5B8-0ACF-071F83D8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01D9-E52E-408B-D6AA-4C304DD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2CF2-BEC6-257E-F328-816DA5F9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6CA8-B6F2-F09C-5C6F-B47D4432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5C02-D2CB-EC25-8885-D4A505370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6EB11-CC45-FCA7-43A3-4E68D45E7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72EC3-CDD3-59FB-0D82-4990C36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9ED5D-33ED-76D2-53D4-80DAC4A1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E3224-2627-4171-53AD-32EF1EE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F049-6E57-2C28-96A3-E4ED30C0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4D84E-655A-4D09-1A19-795A9165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0C49C-FB37-C84A-B99D-28EC0530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819D8-FB2A-2FAD-41EE-0B141D6EC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88826-61D5-1F14-7DFB-FFC8AF7D4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42747-C092-A7EF-FDFC-76A0CC07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D5CD2-F536-192E-8700-15759E5B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BCF8A-2ABA-5574-81BB-AC26DF3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B35B-3734-3A35-882F-CA022B5D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C9D15-D8FF-B2B4-DF37-BF82605B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A4F05-F6AF-FDAB-55B9-179CD922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83C31-3F24-CF8B-C10B-901CA825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3D1DA-17A7-BC93-44B0-E115692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E49F0-D8B9-7F44-CB7B-DEE1D36E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9E016-2913-0F4F-3634-62F18FD3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5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BA86-68F7-15D1-993A-86648E79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DD63-D753-219E-58B6-719D5B64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715DA-3276-D509-8E70-02F4B799F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13F8-CC2E-353F-C78C-78EC9F3E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FDCC3-C4A5-88CA-C919-695F72D3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E2A42-93A1-7306-2A6C-81E83933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9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58-2762-F31F-4755-5E086F0A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5E052-C179-B1DD-E7CA-87C23F91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B2704-8B4D-D42D-06EC-76022B6F0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E3405-71E2-C492-487A-592716F0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0FC2-532B-782F-0762-1B8A9CDF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5A65B-F4A2-F5E1-EBBB-0EE84E55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01035-9F9C-2F80-A442-4645DA67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DA327-ABF2-4F1D-0818-B3FC2060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21390-AEAB-F1C0-44E4-D647B7B1E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8727-F45D-4471-B1AE-2CD4BEAED3A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4AE4-71A1-901C-1CE2-23329B613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D81F-4AB2-D8C9-98FF-D963E476C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A1B7-D0F7-472D-BB9F-1D89E596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247C-C38C-6ED4-05D9-537AC1301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Aneka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B4AE0-49C7-08DE-4EDA-8DF168CDA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119414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98F9-C2BA-EDD2-4B5F-EA764C29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A881-72C1-041F-5EC1-38C80C6C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FBODN I+ Adv P 6 F 00"/>
              </a:rPr>
              <a:t>Introduced by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FBODN I+ Adv P 6 F 00"/>
              </a:rPr>
              <a:t>Manjrasoft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FBODN I+ Adv P 6 F 00"/>
              </a:rPr>
              <a:t> Pty. Ltd.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FBODN I+ Adv P 6 F 00"/>
              </a:rPr>
              <a:t>for developing, deploying, and managing cloud applications.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FBODN I+ Adv P 6 F 00"/>
              </a:rPr>
              <a:t>consists of a scalable cloud middleware that can be deployed on top of heterogeneous computing resources.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FBODN I+ Adv P 6 F 00"/>
              </a:rPr>
              <a:t>It offers an extensible collection of services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FBODN I+ Adv P 6 F 00"/>
              </a:rPr>
              <a:t>coordinating the execution of applications,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FBODN I+ Adv P 6 F 00"/>
              </a:rPr>
              <a:t>helping administrators monitor the status of the cloud, and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FBODN I+ Adv P 6 F 00"/>
              </a:rPr>
              <a:t>providing integration with existing cloud technologies.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FBODN I+ Adv P 6 F 00"/>
              </a:rPr>
              <a:t>Aneka is a software platform for developing cloud computing applications.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FBODN I+ Adv P 6 F 0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FBODN I+ Adv P 6 F 00"/>
              </a:rPr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37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2DE2-D209-7008-7885-26CA6ED3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Aneka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4A37-9AFC-0043-8F25-05ECCE59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FBODN I+ Adv P 6 F 00"/>
              </a:rPr>
              <a:t>extensible set of application programming interfaces (APIs) associated with different types of programming models such as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FBODN I+ Adv P 6 F 00"/>
              </a:rPr>
              <a:t>Task,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FBODN I+ Adv P 6 F 00"/>
              </a:rPr>
              <a:t>Thread, and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FBODN I+ Adv P 6 F 00"/>
              </a:rPr>
              <a:t>MapReduce</a:t>
            </a:r>
            <a:endParaRPr lang="en-US" sz="1600" dirty="0">
              <a:solidFill>
                <a:srgbClr val="000000"/>
              </a:solidFill>
              <a:latin typeface="FBODN I+ Adv P 6 F 0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FBODN I+ Adv P 6 F 00"/>
              </a:rPr>
              <a:t>used for developing distributed applications, integrating new capabilities into the cloud, and supporting different types of cloud deployment models: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FBODN I+ Adv P 6 F 00"/>
              </a:rPr>
              <a:t>public,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FBODN I+ Adv P 6 F 00"/>
              </a:rPr>
              <a:t>private, and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FBODN I+ Adv P 6 F 00"/>
              </a:rPr>
              <a:t>hybrid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041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32F2-4979-70CF-9DF3-C10492FD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Aneka’s capabilities at a glance.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C729-D428-1158-190F-A3BF0681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2A293-27F7-E51B-9EE5-AD72D235A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1"/>
          <a:stretch/>
        </p:blipFill>
        <p:spPr>
          <a:xfrm>
            <a:off x="3671455" y="1577836"/>
            <a:ext cx="5262995" cy="52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3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5052-E14A-A5D1-66B2-D79CA08A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Aneka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2C88-615C-6A11-89CA-ED13A36E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8495" cy="435133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FBODN I+ Adv P 6 F 00"/>
              </a:rPr>
              <a:t>Aneka implements a service-oriented architecture (SOA), and services are the fundamental components of an Aneka Cloud.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FBODN I+ Adv P 6 F 00"/>
              </a:rPr>
              <a:t>Services operate at container level and, except for the platform abstraction layer, they provide developers, users, and administrators with all features offered by the framework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1263E-7DAA-A87A-8517-5F289507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95" y="0"/>
            <a:ext cx="7115306" cy="68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CA20-FBA5-FF4C-8BA6-C64178D2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Aneka includes following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A984-5E35-F4EB-E60B-30319737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Elasticity and scaling.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4C9D3-E45F-E68D-5423-01F316E5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44" y="1690688"/>
            <a:ext cx="10573555" cy="257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1693F-0FF6-AD70-B40B-5181C43C6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79765" y="4197925"/>
            <a:ext cx="10785762" cy="12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B78C-E550-BD09-EF8F-66AF2A5C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5975-26A1-DDE9-42C1-7BADFDD8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6CA4E-DA5F-3CAA-CD53-D001ED20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14950" cy="25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FAF0-6608-A370-8CE8-2112E1C5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FBODN I+ Adv P 6 F 00"/>
              </a:rPr>
              <a:t>Aneka container can be classified into three </a:t>
            </a:r>
            <a:r>
              <a:rPr lang="en-US" sz="3200" b="0" i="0" u="none" strike="noStrike" baseline="0">
                <a:solidFill>
                  <a:srgbClr val="000000"/>
                </a:solidFill>
                <a:latin typeface="FBODN I+ Adv P 6 F 00"/>
              </a:rPr>
              <a:t>major categorie</a:t>
            </a:r>
            <a:r>
              <a:rPr lang="en-US" sz="3200" dirty="0">
                <a:solidFill>
                  <a:srgbClr val="000000"/>
                </a:solidFill>
                <a:latin typeface="FBODN I+ Adv P 6 F 00"/>
              </a:rPr>
              <a:t>s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729C-CD6F-CB8B-9718-6F4D25A8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Fabric Services</a:t>
            </a:r>
          </a:p>
          <a:p>
            <a:r>
              <a:rPr lang="en-US" dirty="0"/>
              <a:t>Foundation Services</a:t>
            </a:r>
          </a:p>
          <a:p>
            <a:r>
              <a:rPr lang="en-US" dirty="0"/>
              <a:t>Application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63108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216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FBODN I+ Adv P 6 F 00</vt:lpstr>
      <vt:lpstr>Office Theme</vt:lpstr>
      <vt:lpstr>Aneka</vt:lpstr>
      <vt:lpstr>Aneka</vt:lpstr>
      <vt:lpstr>Advantages of Aneka</vt:lpstr>
      <vt:lpstr>Aneka’s capabilities at a glance.</vt:lpstr>
      <vt:lpstr>Aneka framework</vt:lpstr>
      <vt:lpstr>Aneka includes following services</vt:lpstr>
      <vt:lpstr>PowerPoint Presentation</vt:lpstr>
      <vt:lpstr>Aneka container can be classified into three major categories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Aneka</dc:title>
  <dc:creator>Saroj Maharjan</dc:creator>
  <cp:lastModifiedBy>Saroj Maharjan</cp:lastModifiedBy>
  <cp:revision>5</cp:revision>
  <dcterms:created xsi:type="dcterms:W3CDTF">2022-06-15T14:15:00Z</dcterms:created>
  <dcterms:modified xsi:type="dcterms:W3CDTF">2022-06-16T16:58:27Z</dcterms:modified>
</cp:coreProperties>
</file>