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1CED-C3EC-D4BC-107E-AA6097F7F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E0BF4-0BF0-3033-C995-C2D61E5B7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34D6-7DAA-D3D2-8D9D-52B57C58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312-995C-42F1-A46E-8FB5FDBA58E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6A45-64D4-3E5E-CC0B-90143C91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2DE61-32F2-CFB4-E2F3-5AE51660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091D-0B00-48FE-A1E0-C4BC99878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6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0015-58E2-291E-D2B5-087BFCDF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9BCE1-28F3-7509-0247-35C1F709B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4D5CA-D6D6-103D-61BB-919A1805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312-995C-42F1-A46E-8FB5FDBA58E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CC87E-E593-E2A9-5C98-929AB3B8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FA633-B5C4-C5F3-1DDC-A50DB5D7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091D-0B00-48FE-A1E0-C4BC99878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0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DEE9C-CCA3-BF60-49FD-FB9D172D9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D54EB-22FF-D108-14ED-63236AB56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4F54C-03F7-D6F2-ACBA-8582CBD9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312-995C-42F1-A46E-8FB5FDBA58E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FDC66-F00C-45FF-720D-87AB9C37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5B436-3C60-8499-0ACF-134AF6D6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091D-0B00-48FE-A1E0-C4BC99878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5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AD7B-6BA2-1698-D2D7-B4574BC1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3799-0A3A-819A-8358-9ACACDBF3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4F95-FCAA-5293-6839-A932ACA2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312-995C-42F1-A46E-8FB5FDBA58E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ACEF7-4F64-58A1-D1C5-666989BC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C8871-4FD1-FAD7-3BAD-BAB764E6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091D-0B00-48FE-A1E0-C4BC99878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8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C4A6-59B4-24A9-8429-F7DF095BB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C4141-2E7D-9E9E-6582-8BE9B0D24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15E7D-6AF1-CC24-D9C9-73C625A8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312-995C-42F1-A46E-8FB5FDBA58E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4D6A6-A9D4-CB6E-3024-CFC417A4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3453B-460D-7C31-0031-3591194F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091D-0B00-48FE-A1E0-C4BC99878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0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83B2-7DF9-3752-BF9B-73D30118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F20E-76C7-3B16-3B6D-7F6680DB4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64836-0616-B292-7309-72F91258D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A9DE7-FD56-7058-49C9-6AC1E708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312-995C-42F1-A46E-8FB5FDBA58E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1685B-A45E-1C44-82CC-E0DB1852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B2578-8E20-7313-6E55-A66844B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091D-0B00-48FE-A1E0-C4BC99878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6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4B60-43E2-C393-EFBE-5EB45E8F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D0F6D-29B2-9776-2265-5FA18D547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5853E-8585-A7AD-F586-FC1F0A3C1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B586C-D7EC-233A-A8EC-82E41FBDA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6EBCC-79BD-EF74-91A7-E295B5157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B3AC2-5FE3-1987-C1B8-D6EF292E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312-995C-42F1-A46E-8FB5FDBA58E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665F3-42FF-0809-0937-E027E186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D2ED4-EA7F-8B4E-352C-31EF4351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091D-0B00-48FE-A1E0-C4BC99878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1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E07C-E2ED-11E1-11A0-19041D3D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C1187-DD12-C36D-77BE-867D50D53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312-995C-42F1-A46E-8FB5FDBA58E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3543E-E3BD-DB18-A4F8-60819F65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D2E06-2552-0709-71DD-C7BE6CA6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091D-0B00-48FE-A1E0-C4BC99878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4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60DA0-B7D2-54BC-3D42-0ECB9BBA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312-995C-42F1-A46E-8FB5FDBA58E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13A0B5-6C43-1F8D-7C32-D1CD36C3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C2FF5-5629-8DA4-D743-258D1EF2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091D-0B00-48FE-A1E0-C4BC99878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6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ACCF-4F4F-C330-F53B-F9199909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24458-8A3C-45CD-BDD9-F8F5BFFF9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6897E-F753-B581-531F-4AD14EB3D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0B0FE-93BF-2889-7F5E-0731E3F3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312-995C-42F1-A46E-8FB5FDBA58E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930B6-575F-5D61-3A02-B0FCD27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8800A-E30A-B52D-D64C-D15A51C9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091D-0B00-48FE-A1E0-C4BC99878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4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846D-4B7C-53E0-AFA0-57B37761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9B746-1238-12E7-9F77-5A51B1BEF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ACF6A-479C-EA91-1A2A-0DDFD7006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FFA0-5622-C664-E88C-BA5C69DB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312-995C-42F1-A46E-8FB5FDBA58E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01063-9843-66CE-9FA0-4251C7D7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828CB-7136-596E-1969-E9BCC5B4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091D-0B00-48FE-A1E0-C4BC99878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6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6DF61-37CF-8858-D3AA-E2699D8F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EB1B7-767E-8E68-F94B-71D48E367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EC4E2-EC6A-7D2D-95C1-36C992BF6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71312-995C-42F1-A46E-8FB5FDBA58E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F356B-DFFF-5EE0-75B1-3F5D1F425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3B4F7-AD58-603C-0196-435E0806E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B091D-0B00-48FE-A1E0-C4BC99878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3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9C1B-4962-3C3D-6D4E-904AAB55D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9BB81-09C4-AD63-25D4-E98EB159A8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757D-1796-CE22-B770-C75BD75E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6"/>
            <a:ext cx="10515600" cy="1325563"/>
          </a:xfrm>
        </p:spPr>
        <p:txBody>
          <a:bodyPr/>
          <a:lstStyle/>
          <a:p>
            <a:r>
              <a:rPr lang="en-US" dirty="0"/>
              <a:t>SOA journey to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8CE12-DA9C-380F-B930-023E18C8C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0BDD99-9223-7EC5-E885-8B3A9D14F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10794"/>
            <a:ext cx="9594273" cy="594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5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9F7C-7DAC-9E07-81DE-4CDCE77A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and Cloud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18B15B-DE5F-A28E-ECBB-18C2F68DF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1273"/>
            <a:ext cx="9102436" cy="5731535"/>
          </a:xfrm>
        </p:spPr>
      </p:pic>
    </p:spTree>
    <p:extLst>
      <p:ext uri="{BB962C8B-B14F-4D97-AF65-F5344CB8AC3E}">
        <p14:creationId xmlns:p14="http://schemas.microsoft.com/office/powerpoint/2010/main" val="94082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E3C5-372E-F0AC-CC9D-F81428229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Technologies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758F6A-57EE-2B7B-1F38-5C393BEC6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908" y="1368424"/>
            <a:ext cx="9400309" cy="5471671"/>
          </a:xfrm>
        </p:spPr>
      </p:pic>
    </p:spTree>
    <p:extLst>
      <p:ext uri="{BB962C8B-B14F-4D97-AF65-F5344CB8AC3E}">
        <p14:creationId xmlns:p14="http://schemas.microsoft.com/office/powerpoint/2010/main" val="1543402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8904-D17F-4A31-C8F4-96C0C97D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</a:t>
            </a:r>
            <a:r>
              <a:rPr lang="en-US" dirty="0" err="1"/>
              <a:t>Defination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55B4F8-BBF8-5956-D388-002A04EDE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766170" cy="3477057"/>
          </a:xfrm>
        </p:spPr>
      </p:pic>
    </p:spTree>
    <p:extLst>
      <p:ext uri="{BB962C8B-B14F-4D97-AF65-F5344CB8AC3E}">
        <p14:creationId xmlns:p14="http://schemas.microsoft.com/office/powerpoint/2010/main" val="129554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070C-9D5D-4EEA-B526-7E985EF6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42F37-B9CF-41D1-1AD7-B7807A4D5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FA65E-3990-05C0-E623-731925821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291945" cy="501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939B-1524-C71C-CF35-465D13A3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C7FEC-E2D2-E204-814D-6A14C9005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4F8BE-3D7E-6E7F-8055-F6E65A53F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543800" cy="47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32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F60A-9777-6A9C-A1DA-D9763B1E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1.SOA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D1715-8BEF-77A8-C996-25D60F44F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863F4-279A-0ADC-6F61-33E9DC8CF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9225"/>
            <a:ext cx="88487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57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7618-9ACD-D22A-7CC3-26E79A34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2.Service Oriented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DF42F-FA31-8880-DEC9-75E4E6B40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579A5-CF7B-6529-F216-7D5F62D9C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779918" cy="180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1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FBFB-181C-96D0-AF7D-5612EAA3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E2A4C-7174-E746-A9D2-CDDCBC823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539E7D-ECFC-A3FF-2797-9068AEF3B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838200" y="1690688"/>
            <a:ext cx="9538855" cy="506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43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026C-2F35-FA42-8545-AE16CDFC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and IaaS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99630-125E-46EC-897C-07E49770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7C1D8-7533-C546-E354-7468F012B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5574"/>
            <a:ext cx="9506744" cy="543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1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3C34-CC8B-FAFE-BE8C-233532C9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1B66E-2B22-7DEB-D374-5B448CF0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278350-7E86-F16C-CB05-218475743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10" t="20291" r="6407"/>
          <a:stretch/>
        </p:blipFill>
        <p:spPr>
          <a:xfrm>
            <a:off x="1662545" y="745981"/>
            <a:ext cx="9060874" cy="543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00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9AC8-287A-C0DE-E4CC-F2B2D7BD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1269E-A50C-DA91-BE04-94DA7789A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49F2B-341A-21C9-CA96-6685858C5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262639"/>
            <a:ext cx="9235354" cy="559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71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A3EB-973C-D309-5B2A-CBFED6B5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based Cloud Infrastructure steps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5C033D-9B60-334B-A08B-6F5D35531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37697"/>
            <a:ext cx="10850109" cy="5295611"/>
          </a:xfrm>
        </p:spPr>
      </p:pic>
    </p:spTree>
    <p:extLst>
      <p:ext uri="{BB962C8B-B14F-4D97-AF65-F5344CB8AC3E}">
        <p14:creationId xmlns:p14="http://schemas.microsoft.com/office/powerpoint/2010/main" val="3129044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3FD6-8EAE-C24E-48EE-BD068755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SOA and Cloud </a:t>
            </a:r>
            <a:r>
              <a:rPr lang="en-US" dirty="0" err="1"/>
              <a:t>Infrasture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78E185-6088-7769-971D-331EF936B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484" y="1451552"/>
            <a:ext cx="9322825" cy="5230387"/>
          </a:xfrm>
        </p:spPr>
      </p:pic>
    </p:spTree>
    <p:extLst>
      <p:ext uri="{BB962C8B-B14F-4D97-AF65-F5344CB8AC3E}">
        <p14:creationId xmlns:p14="http://schemas.microsoft.com/office/powerpoint/2010/main" val="1422534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8FDA-BF88-8F6C-7907-CDF9579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Business and IT 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437AC4-B894-4DB2-D26E-F454D3D6D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831" y="1647825"/>
            <a:ext cx="9451005" cy="2134466"/>
          </a:xfrm>
        </p:spPr>
      </p:pic>
    </p:spTree>
    <p:extLst>
      <p:ext uri="{BB962C8B-B14F-4D97-AF65-F5344CB8AC3E}">
        <p14:creationId xmlns:p14="http://schemas.microsoft.com/office/powerpoint/2010/main" val="551211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A845-4B9D-4A31-85A7-172D6F2A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4230B-17A1-00B6-7B21-C304400780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B30D-DBA0-C595-30D6-4B011F0A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1C21BF-1A46-2E68-7C33-45E110456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946" y="224322"/>
            <a:ext cx="8853054" cy="6630453"/>
          </a:xfrm>
        </p:spPr>
      </p:pic>
    </p:spTree>
    <p:extLst>
      <p:ext uri="{BB962C8B-B14F-4D97-AF65-F5344CB8AC3E}">
        <p14:creationId xmlns:p14="http://schemas.microsoft.com/office/powerpoint/2010/main" val="81609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543D-78AF-081F-C764-B9CFC877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244B52-9B2E-EFE4-9B40-DA46E11C0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407" y="1825624"/>
            <a:ext cx="8666357" cy="5032375"/>
          </a:xfrm>
        </p:spPr>
      </p:pic>
    </p:spTree>
    <p:extLst>
      <p:ext uri="{BB962C8B-B14F-4D97-AF65-F5344CB8AC3E}">
        <p14:creationId xmlns:p14="http://schemas.microsoft.com/office/powerpoint/2010/main" val="66961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C0A5-E991-349E-8987-B7CDE229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79A730-5D01-1A4A-8DCD-C1EAB1A04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863" y="1825624"/>
            <a:ext cx="8489612" cy="4935393"/>
          </a:xfrm>
        </p:spPr>
      </p:pic>
    </p:spTree>
    <p:extLst>
      <p:ext uri="{BB962C8B-B14F-4D97-AF65-F5344CB8AC3E}">
        <p14:creationId xmlns:p14="http://schemas.microsoft.com/office/powerpoint/2010/main" val="99316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8A71-73B7-3DF3-C420-40E0C666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Management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127FE7-A9C1-AD86-B23A-CA6889B05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727" y="1825625"/>
            <a:ext cx="8170865" cy="5036586"/>
          </a:xfrm>
        </p:spPr>
      </p:pic>
    </p:spTree>
    <p:extLst>
      <p:ext uri="{BB962C8B-B14F-4D97-AF65-F5344CB8AC3E}">
        <p14:creationId xmlns:p14="http://schemas.microsoft.com/office/powerpoint/2010/main" val="88647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ABDE-6DB7-245A-6511-698CB0D1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Infrastructure and SOA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9BD76E-7002-6F40-0AD0-AD72BA820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3682" y="1825625"/>
            <a:ext cx="7164636" cy="4351338"/>
          </a:xfrm>
        </p:spPr>
      </p:pic>
    </p:spTree>
    <p:extLst>
      <p:ext uri="{BB962C8B-B14F-4D97-AF65-F5344CB8AC3E}">
        <p14:creationId xmlns:p14="http://schemas.microsoft.com/office/powerpoint/2010/main" val="142171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8DB5-C939-AD33-7B3C-2806D71C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0047F-9A4E-F93D-5338-D3EE3F042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D2E02-8288-EEF2-97E7-2D57E3446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505" y="124691"/>
            <a:ext cx="9216658" cy="673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0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757D-1796-CE22-B770-C75BD75E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journey to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8CE12-DA9C-380F-B930-023E18C8C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86BFC-E3F4-F91F-49C2-82B9B8FD1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442180" cy="516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9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58</Words>
  <Application>Microsoft Office PowerPoint</Application>
  <PresentationFormat>Widescreen</PresentationFormat>
  <Paragraphs>18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SOA</vt:lpstr>
      <vt:lpstr>PowerPoint Presentation</vt:lpstr>
      <vt:lpstr>PowerPoint Presentation</vt:lpstr>
      <vt:lpstr>Introduction</vt:lpstr>
      <vt:lpstr>Introduction</vt:lpstr>
      <vt:lpstr>Service Management</vt:lpstr>
      <vt:lpstr>Enterprise Infrastructure and SOA</vt:lpstr>
      <vt:lpstr>PowerPoint Presentation</vt:lpstr>
      <vt:lpstr>SOA journey to infrastructure</vt:lpstr>
      <vt:lpstr>SOA journey to infrastructure</vt:lpstr>
      <vt:lpstr>SOA and Cloud</vt:lpstr>
      <vt:lpstr>Infrastructure Technologies</vt:lpstr>
      <vt:lpstr>SOA Defination</vt:lpstr>
      <vt:lpstr>PowerPoint Presentation</vt:lpstr>
      <vt:lpstr>PowerPoint Presentation</vt:lpstr>
      <vt:lpstr>1.SOA Life Cycle</vt:lpstr>
      <vt:lpstr>2.Service Oriented Computing</vt:lpstr>
      <vt:lpstr>PowerPoint Presentation</vt:lpstr>
      <vt:lpstr>SOA and IaaS</vt:lpstr>
      <vt:lpstr>1. Architecture</vt:lpstr>
      <vt:lpstr>SOA based Cloud Infrastructure steps</vt:lpstr>
      <vt:lpstr>1. SOA and Cloud Infrasture </vt:lpstr>
      <vt:lpstr>SOA Business and IT services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</dc:title>
  <dc:creator>Saroj Maharjan</dc:creator>
  <cp:lastModifiedBy>Saroj Maharjan</cp:lastModifiedBy>
  <cp:revision>3</cp:revision>
  <dcterms:created xsi:type="dcterms:W3CDTF">2022-06-08T01:24:16Z</dcterms:created>
  <dcterms:modified xsi:type="dcterms:W3CDTF">2022-06-08T01:43:40Z</dcterms:modified>
</cp:coreProperties>
</file>