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C70F-974E-770D-0BBB-B4B59C41F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613F8-8990-1B98-ABF8-F23EE131D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AB90-29C7-5541-7AC2-B1ACC684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61C3-AC5C-033E-0A1A-9D8A68B7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8706-C836-3E1C-1647-F015FE7A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E0AC-F0B6-D2DB-6D5D-19735721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67A77-EE95-1A77-C871-5FA0C5F56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68FF-EF11-0A5A-A651-E423FEA6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6E29-EC0E-579E-F88D-BF2DB0B5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0C9C-C574-7ACF-0A6B-7A2EEFFA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1770B-7827-28D7-036B-49CD9FB4D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CDD41-0CB5-D2D0-4016-E7331B744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3FE2-4E18-DB3D-65A7-A700416E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7E0B-0EE9-9A56-AC6F-9D2C802F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FC601-CAC1-4732-D965-167D1CA8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68BF-2AE0-5115-2ABE-F58674C6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B09B-9E71-E2BD-02E0-DDC51B83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8536-00BF-188F-2C59-4DFF61BA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423FF-4063-F1FC-BEC0-083ED178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FFCC-7AEB-C126-106B-A2B43062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C63-59D8-D446-663C-659ADA5B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B05F3-AF50-BDBA-FEFA-56DE2204B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ACC9-1C96-27AC-FDE0-29564C23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5ABD-FF6F-96E5-B18F-715F5654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D2C8-82B8-F91D-6E66-01519168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05D8-B2B9-A313-A041-1389FE1B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5DE7-2EA4-A26D-4A7E-60DCBBCC8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2E1B2-9AC1-E6B2-1C6E-30B7D887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E5CD6-FBD8-AE82-DB45-A1F4B217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C6E8-4FB8-AA0F-CE09-75EE9FF4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AC69-6764-EEF4-5A70-29729DEC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7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97F-5137-71B7-01C4-B5E1D279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5FBF7-83A3-6868-5A6C-0AD4A5D6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D9B58-6EC9-1C2C-DEE2-8FA347E3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474E1-165E-0306-CFAC-9D61A450C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F7AD9-B2BA-02DF-344A-24A20D13B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073D3-33E4-C30D-FF30-7A4D9B8E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24D53-45B8-1E43-B8CB-B1C799F2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1A89B-B4B6-AF1C-9127-0949D49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2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2283-F8C6-C26A-5DBF-44E95ED2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EFC71-EA7E-EACB-5329-693374A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5C59A-FFE8-3BA1-F7EE-6594E01B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94E1B-2CF7-19F8-1F46-F3EA296E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F46DE-4269-3C70-559D-9A893AF0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85283-797E-E96C-7AF4-8FB990DF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B86F0-5126-FFAA-04F0-10AF58B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1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FDBA-8C50-DF21-CB3F-DD570834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8620-21DB-85F6-752F-C6E31BED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B229-ACDF-54B4-C2E9-F9456085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45247-1813-B5DC-A5FE-94D7E1E8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C0C2-B383-A038-09AA-9E22A0B2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7C3B-0616-FDAA-3992-38D4C081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69A5-4967-2236-A53B-E2322617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F5F73-7365-978F-6712-DE146A827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24ADF-FE77-F0B8-EB27-326B77787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AABFF-096E-3E41-DBC8-85F7BC50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347F-8246-55CE-869A-5BB36A4E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6FBA-E67B-1968-1836-D2BDA296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FD85A-92AC-B2A4-152E-EA88DB5F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A3E5-3074-7513-0006-0439166CA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1445-3B92-57DB-B85E-F97B64234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BD11-0F8E-4A60-B865-C899841127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BA8C-48F2-6B74-ADC3-A66BD2674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161FD-A077-90EB-C3B0-BCD08D3E5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7466-AB20-4B04-B408-224D5670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1C2D-8DC0-C169-B149-4979D142D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36877-DA59-C347-CD12-93C07047C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B00B-CBB8-1B07-308A-B11C8CA7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0B9BA-7501-93BC-3931-45FF1F81F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35"/>
          <a:stretch/>
        </p:blipFill>
        <p:spPr>
          <a:xfrm>
            <a:off x="838200" y="1825624"/>
            <a:ext cx="9134304" cy="240001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7B904F-A108-6A1D-B0FD-9115DB573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203" y="3838576"/>
            <a:ext cx="5490992" cy="254302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AC4D36-5343-CE30-DB59-0738FD550742}"/>
              </a:ext>
            </a:extLst>
          </p:cNvPr>
          <p:cNvSpPr/>
          <p:nvPr/>
        </p:nvSpPr>
        <p:spPr>
          <a:xfrm>
            <a:off x="5721927" y="1149927"/>
            <a:ext cx="4544291" cy="15655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85FB-9912-7CF5-D3BB-2472D84F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EB6-B6B7-6DAC-F0C0-71C7DF0D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F75A1-425C-3460-1305-EFF18C40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1" y="1401445"/>
            <a:ext cx="9107712" cy="53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DAE0-66D1-8C9F-AEB1-17809895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Asset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F9B3-9A40-A708-BCFB-6A99C705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480AA-605E-BC1F-8EFD-34319180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395412"/>
            <a:ext cx="9583882" cy="55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7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9741-C0CE-185F-27EE-0E88DFA0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Cloud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425E-6490-EA13-6F4C-81715931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D539F-C655-8325-2754-F87FA8F3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1" y="1825625"/>
            <a:ext cx="8153834" cy="49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942F-C251-C6FF-77CE-8A98AA8C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High availability and 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4478-06A6-7517-E08D-58603B2C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7E27D-AE7B-B95E-5391-AB22B99A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00" y="1819874"/>
            <a:ext cx="9714635" cy="491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46E7-03EF-6A2B-C414-559625A1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Charging models, Usage Reporting, Billing and Metering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7F5F-C80D-9456-1079-71652270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B2017-D141-5BF3-5713-6C25C82C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16" y="1825624"/>
            <a:ext cx="8853920" cy="50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4E5B-82BD-90FF-54D0-24986055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E3DE-EDDC-75BA-6831-833BF12E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5C781-A303-0113-5FF1-2436FE5B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78" y="1825625"/>
            <a:ext cx="8827082" cy="39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F535-4311-1081-969E-501E6263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Cloud Chargeback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8D97-2009-9501-2FF3-7CC4D382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5670-A981-DEEF-D496-44AA4A90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15" y="1825625"/>
            <a:ext cx="10550721" cy="4667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6EB03F-6E3F-F837-6FCB-EBC6C6776249}"/>
              </a:ext>
            </a:extLst>
          </p:cNvPr>
          <p:cNvSpPr/>
          <p:nvPr/>
        </p:nvSpPr>
        <p:spPr>
          <a:xfrm>
            <a:off x="8866909" y="1288473"/>
            <a:ext cx="3214255" cy="1510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5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0B19-7D68-39E6-C342-8B038D80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IT Infrastructure Governance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67883-73F1-98EF-E0B4-88239E79A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035" y="1690688"/>
            <a:ext cx="9964171" cy="1911494"/>
          </a:xfrm>
        </p:spPr>
      </p:pic>
    </p:spTree>
    <p:extLst>
      <p:ext uri="{BB962C8B-B14F-4D97-AF65-F5344CB8AC3E}">
        <p14:creationId xmlns:p14="http://schemas.microsoft.com/office/powerpoint/2010/main" val="168622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B426-C36A-3486-01B3-F4D39FA1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D9CC-9704-6F55-36D0-45A19573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Repeatability</a:t>
            </a:r>
          </a:p>
          <a:p>
            <a:r>
              <a:rPr lang="en-US" dirty="0"/>
              <a:t>Simplicity</a:t>
            </a:r>
          </a:p>
        </p:txBody>
      </p:sp>
    </p:spTree>
    <p:extLst>
      <p:ext uri="{BB962C8B-B14F-4D97-AF65-F5344CB8AC3E}">
        <p14:creationId xmlns:p14="http://schemas.microsoft.com/office/powerpoint/2010/main" val="64596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914B-59EC-81B4-B8EA-61D9696C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6FAB-8270-179C-6C81-5398FDB3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A6F8F-C9C4-1429-0EB6-627B65C8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93" y="1825625"/>
            <a:ext cx="8183707" cy="43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7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2550-587B-3E06-4999-EE5BFAA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D406-783E-821D-11D9-246AEEF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FF6BB-C190-73C5-923C-4A4B114B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001000" cy="2962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CD730-DA87-8412-54E9-01CEE68C2E1B}"/>
              </a:ext>
            </a:extLst>
          </p:cNvPr>
          <p:cNvSpPr txBox="1"/>
          <p:nvPr/>
        </p:nvSpPr>
        <p:spPr>
          <a:xfrm>
            <a:off x="3200399" y="1479630"/>
            <a:ext cx="8631382" cy="17179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9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806B-E8BE-1F94-A4AA-5F7634C5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9FB94-08E4-A59E-AEFC-ACA8E8DAB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860" y="1690688"/>
            <a:ext cx="5343958" cy="2379990"/>
          </a:xfrm>
        </p:spPr>
      </p:pic>
    </p:spTree>
    <p:extLst>
      <p:ext uri="{BB962C8B-B14F-4D97-AF65-F5344CB8AC3E}">
        <p14:creationId xmlns:p14="http://schemas.microsoft.com/office/powerpoint/2010/main" val="284576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29CB-C281-BB63-236C-4C217DF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Service based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99824-4536-038C-4456-605E4B710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526" y="1690688"/>
            <a:ext cx="8202101" cy="844694"/>
          </a:xfrm>
        </p:spPr>
      </p:pic>
    </p:spTree>
    <p:extLst>
      <p:ext uri="{BB962C8B-B14F-4D97-AF65-F5344CB8AC3E}">
        <p14:creationId xmlns:p14="http://schemas.microsoft.com/office/powerpoint/2010/main" val="203811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C908-2883-9286-BECD-E78DD0C7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Resiliency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5942-424E-5CF5-234A-E53FDA88D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7F45F-1B9E-B7B6-6F6D-E9F067C7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17" y="1457325"/>
            <a:ext cx="10047783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F6F-80EC-FA88-B723-26AB692F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Resiliency </a:t>
            </a:r>
            <a:r>
              <a:rPr lang="en-US" dirty="0" err="1"/>
              <a:t>Capabilites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38DB-68D1-AE31-9EA7-FCBF7C5A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7DD10-4BB3-CB03-E5AE-11725B51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825624"/>
            <a:ext cx="9640552" cy="40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4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06F6-0116-D293-8563-050F8769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21F7-EDFC-C355-E0FC-4F9BF83B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9B4A6-EC1A-EBCC-80BA-9091181D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2" y="1316197"/>
            <a:ext cx="9203748" cy="55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7F0-8F9B-3B5B-7AAF-EFD28257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2864-EAF9-C880-2ED7-5C1F4D8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B5002-9E77-D89E-A6A0-07AFF7B2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34" y="1979901"/>
            <a:ext cx="9474791" cy="8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1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Cloud Management</vt:lpstr>
      <vt:lpstr>PowerPoint Presentation</vt:lpstr>
      <vt:lpstr>PowerPoint Presentation</vt:lpstr>
      <vt:lpstr>Introduction</vt:lpstr>
      <vt:lpstr>1. Service based model</vt:lpstr>
      <vt:lpstr>2. Resiliency</vt:lpstr>
      <vt:lpstr>2.1 Resiliency Capabilites</vt:lpstr>
      <vt:lpstr>3. Provisioning</vt:lpstr>
      <vt:lpstr>  Characteristics</vt:lpstr>
      <vt:lpstr>3.1 Approach</vt:lpstr>
      <vt:lpstr>3.2 Benefits</vt:lpstr>
      <vt:lpstr>4. Asset Management</vt:lpstr>
      <vt:lpstr>5. Cloud Governance</vt:lpstr>
      <vt:lpstr>6. High availability and Disaster Recovery</vt:lpstr>
      <vt:lpstr>7. Charging models, Usage Reporting, Billing and Metering</vt:lpstr>
      <vt:lpstr>7.1 Benefits</vt:lpstr>
      <vt:lpstr>7.2 Cloud Chargeback models</vt:lpstr>
      <vt:lpstr>7.3 IT Infrastructure Governance</vt:lpstr>
      <vt:lpstr>7.4 Basic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Maharjan</dc:creator>
  <cp:lastModifiedBy>Saroj Maharjan</cp:lastModifiedBy>
  <cp:revision>2</cp:revision>
  <dcterms:created xsi:type="dcterms:W3CDTF">2022-06-08T01:44:44Z</dcterms:created>
  <dcterms:modified xsi:type="dcterms:W3CDTF">2022-06-08T02:08:59Z</dcterms:modified>
</cp:coreProperties>
</file>