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60"/>
  </p:notesMasterIdLst>
  <p:sldIdLst>
    <p:sldId id="257" r:id="rId2"/>
    <p:sldId id="258" r:id="rId3"/>
    <p:sldId id="268" r:id="rId4"/>
    <p:sldId id="269" r:id="rId5"/>
    <p:sldId id="259" r:id="rId6"/>
    <p:sldId id="267" r:id="rId7"/>
    <p:sldId id="260" r:id="rId8"/>
    <p:sldId id="261" r:id="rId9"/>
    <p:sldId id="262" r:id="rId10"/>
    <p:sldId id="283" r:id="rId11"/>
    <p:sldId id="284" r:id="rId12"/>
    <p:sldId id="303" r:id="rId13"/>
    <p:sldId id="264" r:id="rId14"/>
    <p:sldId id="263" r:id="rId15"/>
    <p:sldId id="265" r:id="rId16"/>
    <p:sldId id="266" r:id="rId17"/>
    <p:sldId id="294" r:id="rId18"/>
    <p:sldId id="304" r:id="rId19"/>
    <p:sldId id="295" r:id="rId20"/>
    <p:sldId id="310" r:id="rId21"/>
    <p:sldId id="311" r:id="rId22"/>
    <p:sldId id="312" r:id="rId23"/>
    <p:sldId id="305" r:id="rId24"/>
    <p:sldId id="296" r:id="rId25"/>
    <p:sldId id="306" r:id="rId26"/>
    <p:sldId id="307" r:id="rId27"/>
    <p:sldId id="309" r:id="rId28"/>
    <p:sldId id="308" r:id="rId29"/>
    <p:sldId id="315" r:id="rId30"/>
    <p:sldId id="314" r:id="rId31"/>
    <p:sldId id="316" r:id="rId32"/>
    <p:sldId id="317" r:id="rId33"/>
    <p:sldId id="318" r:id="rId34"/>
    <p:sldId id="319" r:id="rId35"/>
    <p:sldId id="320" r:id="rId36"/>
    <p:sldId id="321" r:id="rId37"/>
    <p:sldId id="313" r:id="rId38"/>
    <p:sldId id="323" r:id="rId39"/>
    <p:sldId id="326" r:id="rId40"/>
    <p:sldId id="325" r:id="rId41"/>
    <p:sldId id="327" r:id="rId42"/>
    <p:sldId id="328" r:id="rId43"/>
    <p:sldId id="330" r:id="rId44"/>
    <p:sldId id="329" r:id="rId45"/>
    <p:sldId id="331" r:id="rId46"/>
    <p:sldId id="332" r:id="rId47"/>
    <p:sldId id="322" r:id="rId48"/>
    <p:sldId id="335" r:id="rId49"/>
    <p:sldId id="337" r:id="rId50"/>
    <p:sldId id="336" r:id="rId51"/>
    <p:sldId id="338" r:id="rId52"/>
    <p:sldId id="339" r:id="rId53"/>
    <p:sldId id="340" r:id="rId54"/>
    <p:sldId id="343" r:id="rId55"/>
    <p:sldId id="342" r:id="rId56"/>
    <p:sldId id="344" r:id="rId57"/>
    <p:sldId id="341" r:id="rId58"/>
    <p:sldId id="33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FF3399"/>
    <a:srgbClr val="0099FF"/>
    <a:srgbClr val="ABEDB6"/>
    <a:srgbClr val="2E2B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3EB73-7143-43A7-B328-588E609964A5}" v="2121" dt="2019-08-21T22:04:59.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1281" autoAdjust="0"/>
  </p:normalViewPr>
  <p:slideViewPr>
    <p:cSldViewPr snapToGrid="0">
      <p:cViewPr varScale="1">
        <p:scale>
          <a:sx n="70" d="100"/>
          <a:sy n="70" d="100"/>
        </p:scale>
        <p:origin x="118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rathore" userId="b8262099c5ba0b79" providerId="LiveId" clId="{81B3EB73-7143-43A7-B328-588E609964A5}"/>
    <pc:docChg chg="undo redo custSel mod addSld delSld modSld sldOrd">
      <pc:chgData name="sumit rathore" userId="b8262099c5ba0b79" providerId="LiveId" clId="{81B3EB73-7143-43A7-B328-588E609964A5}" dt="2019-08-21T22:05:04.789" v="5494" actId="20577"/>
      <pc:docMkLst>
        <pc:docMk/>
      </pc:docMkLst>
      <pc:sldChg chg="addSp modSp mod ord setBg">
        <pc:chgData name="sumit rathore" userId="b8262099c5ba0b79" providerId="LiveId" clId="{81B3EB73-7143-43A7-B328-588E609964A5}" dt="2019-08-19T02:03:52.448" v="2148"/>
        <pc:sldMkLst>
          <pc:docMk/>
          <pc:sldMk cId="2938090787" sldId="257"/>
        </pc:sldMkLst>
        <pc:spChg chg="mod">
          <ac:chgData name="sumit rathore" userId="b8262099c5ba0b79" providerId="LiveId" clId="{81B3EB73-7143-43A7-B328-588E609964A5}" dt="2019-08-18T03:57:22.822" v="1120" actId="26606"/>
          <ac:spMkLst>
            <pc:docMk/>
            <pc:sldMk cId="2938090787" sldId="257"/>
            <ac:spMk id="2" creationId="{A6032AA5-C04E-487C-B947-40D7BB92DA63}"/>
          </ac:spMkLst>
        </pc:spChg>
        <pc:spChg chg="mod">
          <ac:chgData name="sumit rathore" userId="b8262099c5ba0b79" providerId="LiveId" clId="{81B3EB73-7143-43A7-B328-588E609964A5}" dt="2019-08-18T03:57:22.822" v="1120" actId="26606"/>
          <ac:spMkLst>
            <pc:docMk/>
            <pc:sldMk cId="2938090787" sldId="257"/>
            <ac:spMk id="3" creationId="{9EAEE086-EA13-46B7-88F4-95CB7A7F770E}"/>
          </ac:spMkLst>
        </pc:spChg>
        <pc:spChg chg="add">
          <ac:chgData name="sumit rathore" userId="b8262099c5ba0b79" providerId="LiveId" clId="{81B3EB73-7143-43A7-B328-588E609964A5}" dt="2019-08-18T03:57:22.822" v="1120" actId="26606"/>
          <ac:spMkLst>
            <pc:docMk/>
            <pc:sldMk cId="2938090787" sldId="257"/>
            <ac:spMk id="10" creationId="{127CEDC4-B408-4AAD-B675-F0C37F470B90}"/>
          </ac:spMkLst>
        </pc:spChg>
        <pc:picChg chg="add mod modCrop">
          <ac:chgData name="sumit rathore" userId="b8262099c5ba0b79" providerId="LiveId" clId="{81B3EB73-7143-43A7-B328-588E609964A5}" dt="2019-08-18T23:27:37.452" v="1311" actId="14100"/>
          <ac:picMkLst>
            <pc:docMk/>
            <pc:sldMk cId="2938090787" sldId="257"/>
            <ac:picMk id="5" creationId="{6856040E-86D1-4335-9940-EFE488BF76FE}"/>
          </ac:picMkLst>
        </pc:picChg>
        <pc:cxnChg chg="add">
          <ac:chgData name="sumit rathore" userId="b8262099c5ba0b79" providerId="LiveId" clId="{81B3EB73-7143-43A7-B328-588E609964A5}" dt="2019-08-18T03:57:22.822" v="1120" actId="26606"/>
          <ac:cxnSpMkLst>
            <pc:docMk/>
            <pc:sldMk cId="2938090787" sldId="257"/>
            <ac:cxnSpMk id="12" creationId="{CAD8FA7B-F4E5-4080-8EE2-1B28C890D1F2}"/>
          </ac:cxnSpMkLst>
        </pc:cxnChg>
      </pc:sldChg>
      <pc:sldChg chg="modSp">
        <pc:chgData name="sumit rathore" userId="b8262099c5ba0b79" providerId="LiveId" clId="{81B3EB73-7143-43A7-B328-588E609964A5}" dt="2019-08-21T20:12:34.968" v="4516" actId="20577"/>
        <pc:sldMkLst>
          <pc:docMk/>
          <pc:sldMk cId="745995763" sldId="258"/>
        </pc:sldMkLst>
        <pc:spChg chg="mod">
          <ac:chgData name="sumit rathore" userId="b8262099c5ba0b79" providerId="LiveId" clId="{81B3EB73-7143-43A7-B328-588E609964A5}" dt="2019-08-18T04:07:29.435" v="1264" actId="255"/>
          <ac:spMkLst>
            <pc:docMk/>
            <pc:sldMk cId="745995763" sldId="258"/>
            <ac:spMk id="2" creationId="{9D727D24-C0BE-4F58-AAAE-43EEA910BFF0}"/>
          </ac:spMkLst>
        </pc:spChg>
        <pc:spChg chg="mod">
          <ac:chgData name="sumit rathore" userId="b8262099c5ba0b79" providerId="LiveId" clId="{81B3EB73-7143-43A7-B328-588E609964A5}" dt="2019-08-21T20:12:34.968" v="4516" actId="20577"/>
          <ac:spMkLst>
            <pc:docMk/>
            <pc:sldMk cId="745995763" sldId="258"/>
            <ac:spMk id="3" creationId="{8A4C8197-EE74-47CA-877D-8EBD259AAFC8}"/>
          </ac:spMkLst>
        </pc:spChg>
      </pc:sldChg>
      <pc:sldChg chg="modSp">
        <pc:chgData name="sumit rathore" userId="b8262099c5ba0b79" providerId="LiveId" clId="{81B3EB73-7143-43A7-B328-588E609964A5}" dt="2019-08-10T05:34:57.243" v="13" actId="20577"/>
        <pc:sldMkLst>
          <pc:docMk/>
          <pc:sldMk cId="3715580291" sldId="259"/>
        </pc:sldMkLst>
        <pc:spChg chg="mod">
          <ac:chgData name="sumit rathore" userId="b8262099c5ba0b79" providerId="LiveId" clId="{81B3EB73-7143-43A7-B328-588E609964A5}" dt="2019-08-10T05:34:57.243" v="13" actId="20577"/>
          <ac:spMkLst>
            <pc:docMk/>
            <pc:sldMk cId="3715580291" sldId="259"/>
            <ac:spMk id="4" creationId="{2C72A6C2-9DE2-4B1C-916A-CBB607216506}"/>
          </ac:spMkLst>
        </pc:spChg>
      </pc:sldChg>
      <pc:sldChg chg="addSp delSp modSp add modAnim modNotesTx">
        <pc:chgData name="sumit rathore" userId="b8262099c5ba0b79" providerId="LiveId" clId="{81B3EB73-7143-43A7-B328-588E609964A5}" dt="2019-08-19T00:20:47.930" v="1770"/>
        <pc:sldMkLst>
          <pc:docMk/>
          <pc:sldMk cId="3247209589" sldId="260"/>
        </pc:sldMkLst>
        <pc:spChg chg="del">
          <ac:chgData name="sumit rathore" userId="b8262099c5ba0b79" providerId="LiveId" clId="{81B3EB73-7143-43A7-B328-588E609964A5}" dt="2019-08-12T00:34:07.738" v="63"/>
          <ac:spMkLst>
            <pc:docMk/>
            <pc:sldMk cId="3247209589" sldId="260"/>
            <ac:spMk id="2" creationId="{0C6D47CC-A71E-4817-A979-F1803AA081A7}"/>
          </ac:spMkLst>
        </pc:spChg>
        <pc:spChg chg="add mod">
          <ac:chgData name="sumit rathore" userId="b8262099c5ba0b79" providerId="LiveId" clId="{81B3EB73-7143-43A7-B328-588E609964A5}" dt="2019-08-18T03:36:50.419" v="1115" actId="1076"/>
          <ac:spMkLst>
            <pc:docMk/>
            <pc:sldMk cId="3247209589" sldId="260"/>
            <ac:spMk id="3" creationId="{11CE0841-6752-49EF-A415-24D8EE0D5BB1}"/>
          </ac:spMkLst>
        </pc:spChg>
        <pc:spChg chg="add mod">
          <ac:chgData name="sumit rathore" userId="b8262099c5ba0b79" providerId="LiveId" clId="{81B3EB73-7143-43A7-B328-588E609964A5}" dt="2019-08-19T00:17:57.429" v="1723" actId="11"/>
          <ac:spMkLst>
            <pc:docMk/>
            <pc:sldMk cId="3247209589" sldId="260"/>
            <ac:spMk id="4" creationId="{9573236D-B4D1-4D0F-AD95-9AE437361CD3}"/>
          </ac:spMkLst>
        </pc:spChg>
      </pc:sldChg>
      <pc:sldChg chg="addSp delSp modSp add modAnim">
        <pc:chgData name="sumit rathore" userId="b8262099c5ba0b79" providerId="LiveId" clId="{81B3EB73-7143-43A7-B328-588E609964A5}" dt="2019-08-19T00:43:30.890" v="1827" actId="14100"/>
        <pc:sldMkLst>
          <pc:docMk/>
          <pc:sldMk cId="1945208108" sldId="261"/>
        </pc:sldMkLst>
        <pc:spChg chg="del">
          <ac:chgData name="sumit rathore" userId="b8262099c5ba0b79" providerId="LiveId" clId="{81B3EB73-7143-43A7-B328-588E609964A5}" dt="2019-08-12T00:59:22.902" v="235"/>
          <ac:spMkLst>
            <pc:docMk/>
            <pc:sldMk cId="1945208108" sldId="261"/>
            <ac:spMk id="2" creationId="{B1260649-7793-48D0-A2AF-50A1ABA9C8CA}"/>
          </ac:spMkLst>
        </pc:spChg>
        <pc:spChg chg="del">
          <ac:chgData name="sumit rathore" userId="b8262099c5ba0b79" providerId="LiveId" clId="{81B3EB73-7143-43A7-B328-588E609964A5}" dt="2019-08-12T00:59:22.902" v="235"/>
          <ac:spMkLst>
            <pc:docMk/>
            <pc:sldMk cId="1945208108" sldId="261"/>
            <ac:spMk id="3" creationId="{E576840E-3B27-43B7-B132-8DF6564A6369}"/>
          </ac:spMkLst>
        </pc:spChg>
        <pc:spChg chg="add mod">
          <ac:chgData name="sumit rathore" userId="b8262099c5ba0b79" providerId="LiveId" clId="{81B3EB73-7143-43A7-B328-588E609964A5}" dt="2019-08-12T00:59:32.636" v="256" actId="20577"/>
          <ac:spMkLst>
            <pc:docMk/>
            <pc:sldMk cId="1945208108" sldId="261"/>
            <ac:spMk id="4" creationId="{80BF8AFB-C06F-46B3-AEF1-40A52777353A}"/>
          </ac:spMkLst>
        </pc:spChg>
        <pc:spChg chg="add mod">
          <ac:chgData name="sumit rathore" userId="b8262099c5ba0b79" providerId="LiveId" clId="{81B3EB73-7143-43A7-B328-588E609964A5}" dt="2019-08-19T00:05:02.244" v="1569" actId="20577"/>
          <ac:spMkLst>
            <pc:docMk/>
            <pc:sldMk cId="1945208108" sldId="261"/>
            <ac:spMk id="5" creationId="{4D31524A-ED77-49F9-959C-4DAE7EE1E575}"/>
          </ac:spMkLst>
        </pc:spChg>
        <pc:spChg chg="add del mod">
          <ac:chgData name="sumit rathore" userId="b8262099c5ba0b79" providerId="LiveId" clId="{81B3EB73-7143-43A7-B328-588E609964A5}" dt="2019-08-12T00:59:54.572" v="257" actId="478"/>
          <ac:spMkLst>
            <pc:docMk/>
            <pc:sldMk cId="1945208108" sldId="261"/>
            <ac:spMk id="6" creationId="{51744A8A-129F-4E08-B7CC-3229511BB7E8}"/>
          </ac:spMkLst>
        </pc:spChg>
        <pc:spChg chg="add mod">
          <ac:chgData name="sumit rathore" userId="b8262099c5ba0b79" providerId="LiveId" clId="{81B3EB73-7143-43A7-B328-588E609964A5}" dt="2019-08-12T01:01:29.321" v="300" actId="13822"/>
          <ac:spMkLst>
            <pc:docMk/>
            <pc:sldMk cId="1945208108" sldId="261"/>
            <ac:spMk id="13" creationId="{2FCACDD2-45CA-4182-BA1E-1E11CB7C11C4}"/>
          </ac:spMkLst>
        </pc:spChg>
        <pc:spChg chg="add mod">
          <ac:chgData name="sumit rathore" userId="b8262099c5ba0b79" providerId="LiveId" clId="{81B3EB73-7143-43A7-B328-588E609964A5}" dt="2019-08-12T01:02:12.766" v="314" actId="1076"/>
          <ac:spMkLst>
            <pc:docMk/>
            <pc:sldMk cId="1945208108" sldId="261"/>
            <ac:spMk id="14" creationId="{C89201D6-3797-4110-819F-95E17D1AC152}"/>
          </ac:spMkLst>
        </pc:spChg>
        <pc:spChg chg="add mod">
          <ac:chgData name="sumit rathore" userId="b8262099c5ba0b79" providerId="LiveId" clId="{81B3EB73-7143-43A7-B328-588E609964A5}" dt="2019-08-12T01:02:14.672" v="315" actId="1076"/>
          <ac:spMkLst>
            <pc:docMk/>
            <pc:sldMk cId="1945208108" sldId="261"/>
            <ac:spMk id="15" creationId="{89052073-4FF6-40F1-9787-894618B01BFD}"/>
          </ac:spMkLst>
        </pc:spChg>
        <pc:spChg chg="add mod">
          <ac:chgData name="sumit rathore" userId="b8262099c5ba0b79" providerId="LiveId" clId="{81B3EB73-7143-43A7-B328-588E609964A5}" dt="2019-08-12T01:02:16.172" v="316" actId="1076"/>
          <ac:spMkLst>
            <pc:docMk/>
            <pc:sldMk cId="1945208108" sldId="261"/>
            <ac:spMk id="16" creationId="{BAB6C919-FF7C-477C-901A-F0298D3DCD68}"/>
          </ac:spMkLst>
        </pc:spChg>
        <pc:spChg chg="add mod">
          <ac:chgData name="sumit rathore" userId="b8262099c5ba0b79" providerId="LiveId" clId="{81B3EB73-7143-43A7-B328-588E609964A5}" dt="2019-08-12T01:02:07.578" v="313" actId="1076"/>
          <ac:spMkLst>
            <pc:docMk/>
            <pc:sldMk cId="1945208108" sldId="261"/>
            <ac:spMk id="17" creationId="{E5D3D493-2EB6-4680-96CA-BD656434D4E9}"/>
          </ac:spMkLst>
        </pc:spChg>
        <pc:spChg chg="add mod">
          <ac:chgData name="sumit rathore" userId="b8262099c5ba0b79" providerId="LiveId" clId="{81B3EB73-7143-43A7-B328-588E609964A5}" dt="2019-08-12T01:01:56.750" v="309" actId="1076"/>
          <ac:spMkLst>
            <pc:docMk/>
            <pc:sldMk cId="1945208108" sldId="261"/>
            <ac:spMk id="18" creationId="{BE5178BC-ADF1-47F6-8549-6ACCBF835973}"/>
          </ac:spMkLst>
        </pc:spChg>
        <pc:spChg chg="add mod">
          <ac:chgData name="sumit rathore" userId="b8262099c5ba0b79" providerId="LiveId" clId="{81B3EB73-7143-43A7-B328-588E609964A5}" dt="2019-08-12T01:02:04.531" v="311" actId="1076"/>
          <ac:spMkLst>
            <pc:docMk/>
            <pc:sldMk cId="1945208108" sldId="261"/>
            <ac:spMk id="19" creationId="{E8203D93-5F0C-4EF0-B5B3-B564F4445487}"/>
          </ac:spMkLst>
        </pc:spChg>
        <pc:spChg chg="add mod">
          <ac:chgData name="sumit rathore" userId="b8262099c5ba0b79" providerId="LiveId" clId="{81B3EB73-7143-43A7-B328-588E609964A5}" dt="2019-08-12T01:02:05.953" v="312" actId="1076"/>
          <ac:spMkLst>
            <pc:docMk/>
            <pc:sldMk cId="1945208108" sldId="261"/>
            <ac:spMk id="20" creationId="{0B799FDF-003C-4CF0-83E1-1D5E1C26CA52}"/>
          </ac:spMkLst>
        </pc:spChg>
        <pc:spChg chg="add mod">
          <ac:chgData name="sumit rathore" userId="b8262099c5ba0b79" providerId="LiveId" clId="{81B3EB73-7143-43A7-B328-588E609964A5}" dt="2019-08-12T01:03:45.452" v="348" actId="20577"/>
          <ac:spMkLst>
            <pc:docMk/>
            <pc:sldMk cId="1945208108" sldId="261"/>
            <ac:spMk id="21" creationId="{43599294-51C8-4D57-B1A5-94BF41278E75}"/>
          </ac:spMkLst>
        </pc:spChg>
        <pc:spChg chg="add mod">
          <ac:chgData name="sumit rathore" userId="b8262099c5ba0b79" providerId="LiveId" clId="{81B3EB73-7143-43A7-B328-588E609964A5}" dt="2019-08-19T00:04:02.725" v="1524" actId="20577"/>
          <ac:spMkLst>
            <pc:docMk/>
            <pc:sldMk cId="1945208108" sldId="261"/>
            <ac:spMk id="22" creationId="{05607CB3-1818-4179-9355-7D7991ABE1E5}"/>
          </ac:spMkLst>
        </pc:spChg>
        <pc:spChg chg="add">
          <ac:chgData name="sumit rathore" userId="b8262099c5ba0b79" providerId="LiveId" clId="{81B3EB73-7143-43A7-B328-588E609964A5}" dt="2019-08-12T01:03:23.654" v="339"/>
          <ac:spMkLst>
            <pc:docMk/>
            <pc:sldMk cId="1945208108" sldId="261"/>
            <ac:spMk id="23" creationId="{1C3F113A-7E2E-4B30-AD81-B541030EAD9E}"/>
          </ac:spMkLst>
        </pc:spChg>
        <pc:spChg chg="add">
          <ac:chgData name="sumit rathore" userId="b8262099c5ba0b79" providerId="LiveId" clId="{81B3EB73-7143-43A7-B328-588E609964A5}" dt="2019-08-12T01:03:23.654" v="339"/>
          <ac:spMkLst>
            <pc:docMk/>
            <pc:sldMk cId="1945208108" sldId="261"/>
            <ac:spMk id="24" creationId="{FB3B2F1F-A171-4DE2-80D3-8E29ADB94DC7}"/>
          </ac:spMkLst>
        </pc:spChg>
        <pc:spChg chg="add">
          <ac:chgData name="sumit rathore" userId="b8262099c5ba0b79" providerId="LiveId" clId="{81B3EB73-7143-43A7-B328-588E609964A5}" dt="2019-08-12T01:03:23.654" v="339"/>
          <ac:spMkLst>
            <pc:docMk/>
            <pc:sldMk cId="1945208108" sldId="261"/>
            <ac:spMk id="25" creationId="{A38B36A7-16D0-4195-A5A0-6EDFE28C3A00}"/>
          </ac:spMkLst>
        </pc:spChg>
        <pc:spChg chg="add">
          <ac:chgData name="sumit rathore" userId="b8262099c5ba0b79" providerId="LiveId" clId="{81B3EB73-7143-43A7-B328-588E609964A5}" dt="2019-08-12T01:03:23.654" v="339"/>
          <ac:spMkLst>
            <pc:docMk/>
            <pc:sldMk cId="1945208108" sldId="261"/>
            <ac:spMk id="26" creationId="{3F8F76ED-3E38-4F9E-A61C-07BACDCD5854}"/>
          </ac:spMkLst>
        </pc:spChg>
        <pc:spChg chg="add mod">
          <ac:chgData name="sumit rathore" userId="b8262099c5ba0b79" providerId="LiveId" clId="{81B3EB73-7143-43A7-B328-588E609964A5}" dt="2019-08-12T01:03:53.492" v="351" actId="1076"/>
          <ac:spMkLst>
            <pc:docMk/>
            <pc:sldMk cId="1945208108" sldId="261"/>
            <ac:spMk id="27" creationId="{C45DD55D-7F8A-4005-BC85-3EF46A7EFD26}"/>
          </ac:spMkLst>
        </pc:spChg>
        <pc:spChg chg="add mod">
          <ac:chgData name="sumit rathore" userId="b8262099c5ba0b79" providerId="LiveId" clId="{81B3EB73-7143-43A7-B328-588E609964A5}" dt="2019-08-19T00:04:07.616" v="1527" actId="20577"/>
          <ac:spMkLst>
            <pc:docMk/>
            <pc:sldMk cId="1945208108" sldId="261"/>
            <ac:spMk id="28" creationId="{5E4645D7-98B5-4201-BC32-6B6A717FFAEB}"/>
          </ac:spMkLst>
        </pc:spChg>
        <pc:spChg chg="add mod">
          <ac:chgData name="sumit rathore" userId="b8262099c5ba0b79" providerId="LiveId" clId="{81B3EB73-7143-43A7-B328-588E609964A5}" dt="2019-08-19T00:23:36.271" v="1780" actId="571"/>
          <ac:spMkLst>
            <pc:docMk/>
            <pc:sldMk cId="1945208108" sldId="261"/>
            <ac:spMk id="29" creationId="{348AFA5D-C1FA-4F36-91E0-1AFCF4D9A52B}"/>
          </ac:spMkLst>
        </pc:spChg>
        <pc:spChg chg="add mod">
          <ac:chgData name="sumit rathore" userId="b8262099c5ba0b79" providerId="LiveId" clId="{81B3EB73-7143-43A7-B328-588E609964A5}" dt="2019-08-12T02:03:03.382" v="932" actId="20577"/>
          <ac:spMkLst>
            <pc:docMk/>
            <pc:sldMk cId="1945208108" sldId="261"/>
            <ac:spMk id="31" creationId="{5DADE0F9-258D-4E55-BB16-F3CBC12D6106}"/>
          </ac:spMkLst>
        </pc:spChg>
        <pc:spChg chg="add mod">
          <ac:chgData name="sumit rathore" userId="b8262099c5ba0b79" providerId="LiveId" clId="{81B3EB73-7143-43A7-B328-588E609964A5}" dt="2019-08-19T00:23:36.271" v="1780" actId="571"/>
          <ac:spMkLst>
            <pc:docMk/>
            <pc:sldMk cId="1945208108" sldId="261"/>
            <ac:spMk id="34" creationId="{7057D626-3B25-4D75-8E79-80CACF688BFE}"/>
          </ac:spMkLst>
        </pc:spChg>
        <pc:spChg chg="add mod">
          <ac:chgData name="sumit rathore" userId="b8262099c5ba0b79" providerId="LiveId" clId="{81B3EB73-7143-43A7-B328-588E609964A5}" dt="2019-08-19T00:23:36.271" v="1780" actId="571"/>
          <ac:spMkLst>
            <pc:docMk/>
            <pc:sldMk cId="1945208108" sldId="261"/>
            <ac:spMk id="35" creationId="{EC5208A7-9DC7-4B04-8E1D-B34C74910CA3}"/>
          </ac:spMkLst>
        </pc:spChg>
        <pc:spChg chg="add mod">
          <ac:chgData name="sumit rathore" userId="b8262099c5ba0b79" providerId="LiveId" clId="{81B3EB73-7143-43A7-B328-588E609964A5}" dt="2019-08-19T00:23:36.271" v="1780" actId="571"/>
          <ac:spMkLst>
            <pc:docMk/>
            <pc:sldMk cId="1945208108" sldId="261"/>
            <ac:spMk id="36" creationId="{46AB1CDD-1E09-4244-93B1-AA1C632583EA}"/>
          </ac:spMkLst>
        </pc:spChg>
        <pc:spChg chg="add mod">
          <ac:chgData name="sumit rathore" userId="b8262099c5ba0b79" providerId="LiveId" clId="{81B3EB73-7143-43A7-B328-588E609964A5}" dt="2019-08-19T00:23:36.271" v="1780" actId="571"/>
          <ac:spMkLst>
            <pc:docMk/>
            <pc:sldMk cId="1945208108" sldId="261"/>
            <ac:spMk id="37" creationId="{9BA177A7-B441-4E63-B5F8-FBC93548DD38}"/>
          </ac:spMkLst>
        </pc:spChg>
        <pc:spChg chg="add mod">
          <ac:chgData name="sumit rathore" userId="b8262099c5ba0b79" providerId="LiveId" clId="{81B3EB73-7143-43A7-B328-588E609964A5}" dt="2019-08-19T00:23:36.271" v="1780" actId="571"/>
          <ac:spMkLst>
            <pc:docMk/>
            <pc:sldMk cId="1945208108" sldId="261"/>
            <ac:spMk id="38" creationId="{7EAFF345-49A4-47F5-ADA5-22649A24E7A7}"/>
          </ac:spMkLst>
        </pc:spChg>
        <pc:spChg chg="add mod">
          <ac:chgData name="sumit rathore" userId="b8262099c5ba0b79" providerId="LiveId" clId="{81B3EB73-7143-43A7-B328-588E609964A5}" dt="2019-08-19T00:23:36.271" v="1780" actId="571"/>
          <ac:spMkLst>
            <pc:docMk/>
            <pc:sldMk cId="1945208108" sldId="261"/>
            <ac:spMk id="39" creationId="{E9E66750-1D5D-4B77-8C9B-373C5C019A2A}"/>
          </ac:spMkLst>
        </pc:spChg>
        <pc:spChg chg="add mod">
          <ac:chgData name="sumit rathore" userId="b8262099c5ba0b79" providerId="LiveId" clId="{81B3EB73-7143-43A7-B328-588E609964A5}" dt="2019-08-19T00:23:36.271" v="1780" actId="571"/>
          <ac:spMkLst>
            <pc:docMk/>
            <pc:sldMk cId="1945208108" sldId="261"/>
            <ac:spMk id="40" creationId="{90F60C7D-2DAF-4568-892F-8210B98E6DEB}"/>
          </ac:spMkLst>
        </pc:spChg>
        <pc:spChg chg="add mod">
          <ac:chgData name="sumit rathore" userId="b8262099c5ba0b79" providerId="LiveId" clId="{81B3EB73-7143-43A7-B328-588E609964A5}" dt="2019-08-19T00:23:36.271" v="1780" actId="571"/>
          <ac:spMkLst>
            <pc:docMk/>
            <pc:sldMk cId="1945208108" sldId="261"/>
            <ac:spMk id="41" creationId="{EF895DC5-734D-4348-8A56-5A46076B4A99}"/>
          </ac:spMkLst>
        </pc:spChg>
        <pc:spChg chg="add mod">
          <ac:chgData name="sumit rathore" userId="b8262099c5ba0b79" providerId="LiveId" clId="{81B3EB73-7143-43A7-B328-588E609964A5}" dt="2019-08-19T00:23:36.271" v="1780" actId="571"/>
          <ac:spMkLst>
            <pc:docMk/>
            <pc:sldMk cId="1945208108" sldId="261"/>
            <ac:spMk id="42" creationId="{F0D828CF-9859-4504-8EFB-F47B5281C695}"/>
          </ac:spMkLst>
        </pc:spChg>
        <pc:spChg chg="add mod">
          <ac:chgData name="sumit rathore" userId="b8262099c5ba0b79" providerId="LiveId" clId="{81B3EB73-7143-43A7-B328-588E609964A5}" dt="2019-08-19T00:23:36.271" v="1780" actId="571"/>
          <ac:spMkLst>
            <pc:docMk/>
            <pc:sldMk cId="1945208108" sldId="261"/>
            <ac:spMk id="43" creationId="{E1934A61-003C-4993-9BA7-AC2F1ADF9559}"/>
          </ac:spMkLst>
        </pc:spChg>
        <pc:spChg chg="add mod">
          <ac:chgData name="sumit rathore" userId="b8262099c5ba0b79" providerId="LiveId" clId="{81B3EB73-7143-43A7-B328-588E609964A5}" dt="2019-08-19T00:23:36.271" v="1780" actId="571"/>
          <ac:spMkLst>
            <pc:docMk/>
            <pc:sldMk cId="1945208108" sldId="261"/>
            <ac:spMk id="44" creationId="{74AFFEFB-0DA0-4A91-8F5C-7C4679301478}"/>
          </ac:spMkLst>
        </pc:spChg>
        <pc:spChg chg="add mod">
          <ac:chgData name="sumit rathore" userId="b8262099c5ba0b79" providerId="LiveId" clId="{81B3EB73-7143-43A7-B328-588E609964A5}" dt="2019-08-19T00:23:36.271" v="1780" actId="571"/>
          <ac:spMkLst>
            <pc:docMk/>
            <pc:sldMk cId="1945208108" sldId="261"/>
            <ac:spMk id="45" creationId="{2928EFB8-B03B-41BB-BACE-BA0734A0D567}"/>
          </ac:spMkLst>
        </pc:spChg>
        <pc:spChg chg="add mod">
          <ac:chgData name="sumit rathore" userId="b8262099c5ba0b79" providerId="LiveId" clId="{81B3EB73-7143-43A7-B328-588E609964A5}" dt="2019-08-19T00:23:36.271" v="1780" actId="571"/>
          <ac:spMkLst>
            <pc:docMk/>
            <pc:sldMk cId="1945208108" sldId="261"/>
            <ac:spMk id="46" creationId="{EE0BA568-4336-4627-9CA8-587CF38B143E}"/>
          </ac:spMkLst>
        </pc:spChg>
        <pc:spChg chg="add del">
          <ac:chgData name="sumit rathore" userId="b8262099c5ba0b79" providerId="LiveId" clId="{81B3EB73-7143-43A7-B328-588E609964A5}" dt="2019-08-19T00:33:34.635" v="1788"/>
          <ac:spMkLst>
            <pc:docMk/>
            <pc:sldMk cId="1945208108" sldId="261"/>
            <ac:spMk id="47" creationId="{439A2A76-D382-409B-90A4-3C9F98EA438F}"/>
          </ac:spMkLst>
        </pc:spChg>
        <pc:spChg chg="add mod">
          <ac:chgData name="sumit rathore" userId="b8262099c5ba0b79" providerId="LiveId" clId="{81B3EB73-7143-43A7-B328-588E609964A5}" dt="2019-08-19T00:33:44.289" v="1790" actId="1076"/>
          <ac:spMkLst>
            <pc:docMk/>
            <pc:sldMk cId="1945208108" sldId="261"/>
            <ac:spMk id="48" creationId="{BE9386DD-403C-43B9-BC18-7FB84E204F80}"/>
          </ac:spMkLst>
        </pc:spChg>
        <pc:cxnChg chg="add mod">
          <ac:chgData name="sumit rathore" userId="b8262099c5ba0b79" providerId="LiveId" clId="{81B3EB73-7143-43A7-B328-588E609964A5}" dt="2019-08-19T00:34:24.791" v="1793" actId="1582"/>
          <ac:cxnSpMkLst>
            <pc:docMk/>
            <pc:sldMk cId="1945208108" sldId="261"/>
            <ac:cxnSpMk id="3" creationId="{816068C0-E18C-440E-8677-F4E22397CD1D}"/>
          </ac:cxnSpMkLst>
        </pc:cxnChg>
        <pc:cxnChg chg="add del mod">
          <ac:chgData name="sumit rathore" userId="b8262099c5ba0b79" providerId="LiveId" clId="{81B3EB73-7143-43A7-B328-588E609964A5}" dt="2019-08-12T01:00:02.535" v="259" actId="11529"/>
          <ac:cxnSpMkLst>
            <pc:docMk/>
            <pc:sldMk cId="1945208108" sldId="261"/>
            <ac:cxnSpMk id="8" creationId="{39169D64-DF3E-4C3D-AE99-910EE15E53F7}"/>
          </ac:cxnSpMkLst>
        </pc:cxnChg>
        <pc:cxnChg chg="add mod">
          <ac:chgData name="sumit rathore" userId="b8262099c5ba0b79" providerId="LiveId" clId="{81B3EB73-7143-43A7-B328-588E609964A5}" dt="2019-08-12T01:00:22.822" v="261" actId="1582"/>
          <ac:cxnSpMkLst>
            <pc:docMk/>
            <pc:sldMk cId="1945208108" sldId="261"/>
            <ac:cxnSpMk id="10" creationId="{A38F7AA1-7EF1-496B-AB86-AD124D98A875}"/>
          </ac:cxnSpMkLst>
        </pc:cxnChg>
        <pc:cxnChg chg="add mod">
          <ac:chgData name="sumit rathore" userId="b8262099c5ba0b79" providerId="LiveId" clId="{81B3EB73-7143-43A7-B328-588E609964A5}" dt="2019-08-12T01:00:42.072" v="296" actId="14100"/>
          <ac:cxnSpMkLst>
            <pc:docMk/>
            <pc:sldMk cId="1945208108" sldId="261"/>
            <ac:cxnSpMk id="11" creationId="{B5145960-B84B-492E-A54C-56D1CC40F379}"/>
          </ac:cxnSpMkLst>
        </pc:cxnChg>
        <pc:cxnChg chg="add mod">
          <ac:chgData name="sumit rathore" userId="b8262099c5ba0b79" providerId="LiveId" clId="{81B3EB73-7143-43A7-B328-588E609964A5}" dt="2019-08-19T00:43:30.890" v="1827" actId="14100"/>
          <ac:cxnSpMkLst>
            <pc:docMk/>
            <pc:sldMk cId="1945208108" sldId="261"/>
            <ac:cxnSpMk id="12" creationId="{298A3E2C-4100-4699-AB2F-71CEDC27CE43}"/>
          </ac:cxnSpMkLst>
        </pc:cxnChg>
        <pc:cxnChg chg="add mod">
          <ac:chgData name="sumit rathore" userId="b8262099c5ba0b79" providerId="LiveId" clId="{81B3EB73-7143-43A7-B328-588E609964A5}" dt="2019-08-18T23:20:53.324" v="1268" actId="208"/>
          <ac:cxnSpMkLst>
            <pc:docMk/>
            <pc:sldMk cId="1945208108" sldId="261"/>
            <ac:cxnSpMk id="30" creationId="{E30A8670-01DD-4882-A875-CEF4A8E5E48E}"/>
          </ac:cxnSpMkLst>
        </pc:cxnChg>
        <pc:cxnChg chg="add mod">
          <ac:chgData name="sumit rathore" userId="b8262099c5ba0b79" providerId="LiveId" clId="{81B3EB73-7143-43A7-B328-588E609964A5}" dt="2019-08-19T00:23:36.271" v="1780" actId="571"/>
          <ac:cxnSpMkLst>
            <pc:docMk/>
            <pc:sldMk cId="1945208108" sldId="261"/>
            <ac:cxnSpMk id="32" creationId="{023D5ECA-4576-440C-B541-18D3883F8574}"/>
          </ac:cxnSpMkLst>
        </pc:cxnChg>
        <pc:cxnChg chg="add mod">
          <ac:chgData name="sumit rathore" userId="b8262099c5ba0b79" providerId="LiveId" clId="{81B3EB73-7143-43A7-B328-588E609964A5}" dt="2019-08-19T00:23:36.271" v="1780" actId="571"/>
          <ac:cxnSpMkLst>
            <pc:docMk/>
            <pc:sldMk cId="1945208108" sldId="261"/>
            <ac:cxnSpMk id="33" creationId="{E9F53BBC-1B7B-40B3-A669-744F00F3CD52}"/>
          </ac:cxnSpMkLst>
        </pc:cxnChg>
        <pc:cxnChg chg="add mod">
          <ac:chgData name="sumit rathore" userId="b8262099c5ba0b79" providerId="LiveId" clId="{81B3EB73-7143-43A7-B328-588E609964A5}" dt="2019-08-19T00:36:17.679" v="1803" actId="14100"/>
          <ac:cxnSpMkLst>
            <pc:docMk/>
            <pc:sldMk cId="1945208108" sldId="261"/>
            <ac:cxnSpMk id="49" creationId="{3F2821FE-8CA8-4D90-B512-4C61077B2774}"/>
          </ac:cxnSpMkLst>
        </pc:cxnChg>
      </pc:sldChg>
      <pc:sldChg chg="modSp add ord">
        <pc:chgData name="sumit rathore" userId="b8262099c5ba0b79" providerId="LiveId" clId="{81B3EB73-7143-43A7-B328-588E609964A5}" dt="2019-08-18T03:34:45.240" v="1106" actId="27636"/>
        <pc:sldMkLst>
          <pc:docMk/>
          <pc:sldMk cId="4047798568" sldId="262"/>
        </pc:sldMkLst>
        <pc:spChg chg="mod">
          <ac:chgData name="sumit rathore" userId="b8262099c5ba0b79" providerId="LiveId" clId="{81B3EB73-7143-43A7-B328-588E609964A5}" dt="2019-08-18T03:34:45.240" v="1106" actId="27636"/>
          <ac:spMkLst>
            <pc:docMk/>
            <pc:sldMk cId="4047798568" sldId="262"/>
            <ac:spMk id="4" creationId="{2C72A6C2-9DE2-4B1C-916A-CBB607216506}"/>
          </ac:spMkLst>
        </pc:spChg>
      </pc:sldChg>
      <pc:sldChg chg="addSp delSp modSp add">
        <pc:chgData name="sumit rathore" userId="b8262099c5ba0b79" providerId="LiveId" clId="{81B3EB73-7143-43A7-B328-588E609964A5}" dt="2019-08-19T05:51:04.097" v="2671" actId="20577"/>
        <pc:sldMkLst>
          <pc:docMk/>
          <pc:sldMk cId="307345026" sldId="263"/>
        </pc:sldMkLst>
        <pc:spChg chg="mod">
          <ac:chgData name="sumit rathore" userId="b8262099c5ba0b79" providerId="LiveId" clId="{81B3EB73-7143-43A7-B328-588E609964A5}" dt="2019-08-12T01:22:57.465" v="519" actId="20577"/>
          <ac:spMkLst>
            <pc:docMk/>
            <pc:sldMk cId="307345026" sldId="263"/>
            <ac:spMk id="2" creationId="{E11DBD60-1E33-4B65-8EBC-6F1F5862B08B}"/>
          </ac:spMkLst>
        </pc:spChg>
        <pc:spChg chg="add del mod">
          <ac:chgData name="sumit rathore" userId="b8262099c5ba0b79" providerId="LiveId" clId="{81B3EB73-7143-43A7-B328-588E609964A5}" dt="2019-08-12T01:28:40.679" v="521"/>
          <ac:spMkLst>
            <pc:docMk/>
            <pc:sldMk cId="307345026" sldId="263"/>
            <ac:spMk id="3" creationId="{8FCCD259-3F78-403C-90E5-AD921E8403D8}"/>
          </ac:spMkLst>
        </pc:spChg>
        <pc:spChg chg="add del mod">
          <ac:chgData name="sumit rathore" userId="b8262099c5ba0b79" providerId="LiveId" clId="{81B3EB73-7143-43A7-B328-588E609964A5}" dt="2019-08-12T01:28:40.679" v="521"/>
          <ac:spMkLst>
            <pc:docMk/>
            <pc:sldMk cId="307345026" sldId="263"/>
            <ac:spMk id="4" creationId="{1910823B-D6D7-4E3E-9979-DF61A7397980}"/>
          </ac:spMkLst>
        </pc:spChg>
        <pc:spChg chg="add del mod">
          <ac:chgData name="sumit rathore" userId="b8262099c5ba0b79" providerId="LiveId" clId="{81B3EB73-7143-43A7-B328-588E609964A5}" dt="2019-08-12T01:28:40.679" v="521"/>
          <ac:spMkLst>
            <pc:docMk/>
            <pc:sldMk cId="307345026" sldId="263"/>
            <ac:spMk id="5" creationId="{BAF069C4-D06D-49D4-AB35-171D2062E21B}"/>
          </ac:spMkLst>
        </pc:spChg>
        <pc:spChg chg="add del mod">
          <ac:chgData name="sumit rathore" userId="b8262099c5ba0b79" providerId="LiveId" clId="{81B3EB73-7143-43A7-B328-588E609964A5}" dt="2019-08-12T01:28:40.679" v="521"/>
          <ac:spMkLst>
            <pc:docMk/>
            <pc:sldMk cId="307345026" sldId="263"/>
            <ac:spMk id="6" creationId="{D3F6F796-EA93-499F-ACC4-28B01F274AC4}"/>
          </ac:spMkLst>
        </pc:spChg>
        <pc:spChg chg="add mod">
          <ac:chgData name="sumit rathore" userId="b8262099c5ba0b79" providerId="LiveId" clId="{81B3EB73-7143-43A7-B328-588E609964A5}" dt="2019-08-19T05:51:04.097" v="2671" actId="20577"/>
          <ac:spMkLst>
            <pc:docMk/>
            <pc:sldMk cId="307345026" sldId="263"/>
            <ac:spMk id="7" creationId="{F2A5D1E0-CCE2-40F0-8694-39CC541579CF}"/>
          </ac:spMkLst>
        </pc:spChg>
        <pc:spChg chg="add del mod">
          <ac:chgData name="sumit rathore" userId="b8262099c5ba0b79" providerId="LiveId" clId="{81B3EB73-7143-43A7-B328-588E609964A5}" dt="2019-08-12T01:28:48.570" v="523"/>
          <ac:spMkLst>
            <pc:docMk/>
            <pc:sldMk cId="307345026" sldId="263"/>
            <ac:spMk id="8" creationId="{D967257F-D651-462A-AE4A-47218C87AB76}"/>
          </ac:spMkLst>
        </pc:spChg>
        <pc:spChg chg="add del mod">
          <ac:chgData name="sumit rathore" userId="b8262099c5ba0b79" providerId="LiveId" clId="{81B3EB73-7143-43A7-B328-588E609964A5}" dt="2019-08-12T01:29:32.175" v="527"/>
          <ac:spMkLst>
            <pc:docMk/>
            <pc:sldMk cId="307345026" sldId="263"/>
            <ac:spMk id="9" creationId="{8296EBEB-69A8-4593-B286-6D9FA395B62A}"/>
          </ac:spMkLst>
        </pc:spChg>
        <pc:picChg chg="add del">
          <ac:chgData name="sumit rathore" userId="b8262099c5ba0b79" providerId="LiveId" clId="{81B3EB73-7143-43A7-B328-588E609964A5}" dt="2019-08-12T01:29:29.052" v="524" actId="478"/>
          <ac:picMkLst>
            <pc:docMk/>
            <pc:sldMk cId="307345026" sldId="263"/>
            <ac:picMk id="1026" creationId="{C699BD8C-DD77-4F7F-AB7C-EABF81BE2319}"/>
          </ac:picMkLst>
        </pc:picChg>
        <pc:picChg chg="add del">
          <ac:chgData name="sumit rathore" userId="b8262099c5ba0b79" providerId="LiveId" clId="{81B3EB73-7143-43A7-B328-588E609964A5}" dt="2019-08-12T01:29:31.070" v="526"/>
          <ac:picMkLst>
            <pc:docMk/>
            <pc:sldMk cId="307345026" sldId="263"/>
            <ac:picMk id="1028" creationId="{BE84BAB5-E286-4DD3-9472-D217802CA9CC}"/>
          </ac:picMkLst>
        </pc:picChg>
        <pc:picChg chg="add mod">
          <ac:chgData name="sumit rathore" userId="b8262099c5ba0b79" providerId="LiveId" clId="{81B3EB73-7143-43A7-B328-588E609964A5}" dt="2019-08-18T14:17:28.556" v="1267" actId="1076"/>
          <ac:picMkLst>
            <pc:docMk/>
            <pc:sldMk cId="307345026" sldId="263"/>
            <ac:picMk id="1030" creationId="{727C6E66-3E47-4356-94C7-3BB886DC17D2}"/>
          </ac:picMkLst>
        </pc:picChg>
        <pc:cxnChg chg="add mod">
          <ac:chgData name="sumit rathore" userId="b8262099c5ba0b79" providerId="LiveId" clId="{81B3EB73-7143-43A7-B328-588E609964A5}" dt="2019-08-12T01:31:15.135" v="570" actId="1076"/>
          <ac:cxnSpMkLst>
            <pc:docMk/>
            <pc:sldMk cId="307345026" sldId="263"/>
            <ac:cxnSpMk id="11" creationId="{C050745E-79AC-4B40-830E-97EA35C64618}"/>
          </ac:cxnSpMkLst>
        </pc:cxnChg>
        <pc:cxnChg chg="add mod">
          <ac:chgData name="sumit rathore" userId="b8262099c5ba0b79" providerId="LiveId" clId="{81B3EB73-7143-43A7-B328-588E609964A5}" dt="2019-08-12T01:31:10.445" v="569" actId="1076"/>
          <ac:cxnSpMkLst>
            <pc:docMk/>
            <pc:sldMk cId="307345026" sldId="263"/>
            <ac:cxnSpMk id="15" creationId="{7EB0CFEB-F4C3-420E-AC39-5D3059BF69BA}"/>
          </ac:cxnSpMkLst>
        </pc:cxnChg>
      </pc:sldChg>
      <pc:sldChg chg="addSp modSp add modTransition">
        <pc:chgData name="sumit rathore" userId="b8262099c5ba0b79" providerId="LiveId" clId="{81B3EB73-7143-43A7-B328-588E609964A5}" dt="2019-08-18T23:59:00.278" v="1521"/>
        <pc:sldMkLst>
          <pc:docMk/>
          <pc:sldMk cId="2699419865" sldId="264"/>
        </pc:sldMkLst>
        <pc:spChg chg="mod">
          <ac:chgData name="sumit rathore" userId="b8262099c5ba0b79" providerId="LiveId" clId="{81B3EB73-7143-43A7-B328-588E609964A5}" dt="2019-08-12T01:47:09.092" v="720" actId="20577"/>
          <ac:spMkLst>
            <pc:docMk/>
            <pc:sldMk cId="2699419865" sldId="264"/>
            <ac:spMk id="2" creationId="{B57B82FA-9E4E-4F7D-9F5E-B743F41F4203}"/>
          </ac:spMkLst>
        </pc:spChg>
        <pc:spChg chg="add mod">
          <ac:chgData name="sumit rathore" userId="b8262099c5ba0b79" providerId="LiveId" clId="{81B3EB73-7143-43A7-B328-588E609964A5}" dt="2019-08-18T03:34:39.733" v="1105" actId="27636"/>
          <ac:spMkLst>
            <pc:docMk/>
            <pc:sldMk cId="2699419865" sldId="264"/>
            <ac:spMk id="3" creationId="{60FE5EC8-D050-4DF6-96AE-FC3F65F7ABAB}"/>
          </ac:spMkLst>
        </pc:spChg>
      </pc:sldChg>
      <pc:sldChg chg="addSp delSp modSp add mod modTransition setBg">
        <pc:chgData name="sumit rathore" userId="b8262099c5ba0b79" providerId="LiveId" clId="{81B3EB73-7143-43A7-B328-588E609964A5}" dt="2019-08-19T01:01:25.571" v="1853"/>
        <pc:sldMkLst>
          <pc:docMk/>
          <pc:sldMk cId="1877589704" sldId="265"/>
        </pc:sldMkLst>
        <pc:spChg chg="mod">
          <ac:chgData name="sumit rathore" userId="b8262099c5ba0b79" providerId="LiveId" clId="{81B3EB73-7143-43A7-B328-588E609964A5}" dt="2019-08-19T01:00:21.136" v="1843" actId="26606"/>
          <ac:spMkLst>
            <pc:docMk/>
            <pc:sldMk cId="1877589704" sldId="265"/>
            <ac:spMk id="2" creationId="{03D2FE76-E821-4555-BC84-CFCD98A8059F}"/>
          </ac:spMkLst>
        </pc:spChg>
        <pc:spChg chg="mod">
          <ac:chgData name="sumit rathore" userId="b8262099c5ba0b79" providerId="LiveId" clId="{81B3EB73-7143-43A7-B328-588E609964A5}" dt="2019-08-19T01:01:03" v="1852" actId="14100"/>
          <ac:spMkLst>
            <pc:docMk/>
            <pc:sldMk cId="1877589704" sldId="265"/>
            <ac:spMk id="3" creationId="{8CC421C9-D62D-4EFA-B8BF-97B491609691}"/>
          </ac:spMkLst>
        </pc:spChg>
        <pc:spChg chg="del">
          <ac:chgData name="sumit rathore" userId="b8262099c5ba0b79" providerId="LiveId" clId="{81B3EB73-7143-43A7-B328-588E609964A5}" dt="2019-08-19T01:00:10.166" v="1842"/>
          <ac:spMkLst>
            <pc:docMk/>
            <pc:sldMk cId="1877589704" sldId="265"/>
            <ac:spMk id="4" creationId="{F2E869A4-1741-46CA-9883-9589FC0BBD55}"/>
          </ac:spMkLst>
        </pc:spChg>
        <pc:picChg chg="add mod">
          <ac:chgData name="sumit rathore" userId="b8262099c5ba0b79" providerId="LiveId" clId="{81B3EB73-7143-43A7-B328-588E609964A5}" dt="2019-08-19T01:00:27.839" v="1844" actId="27614"/>
          <ac:picMkLst>
            <pc:docMk/>
            <pc:sldMk cId="1877589704" sldId="265"/>
            <ac:picMk id="5" creationId="{42482C0E-4BF3-406F-9514-8F4ADE3CF824}"/>
          </ac:picMkLst>
        </pc:picChg>
        <pc:cxnChg chg="add">
          <ac:chgData name="sumit rathore" userId="b8262099c5ba0b79" providerId="LiveId" clId="{81B3EB73-7143-43A7-B328-588E609964A5}" dt="2019-08-19T01:00:21.136" v="1843" actId="26606"/>
          <ac:cxnSpMkLst>
            <pc:docMk/>
            <pc:sldMk cId="1877589704" sldId="265"/>
            <ac:cxnSpMk id="10" creationId="{5D6C8E7F-6C76-4953-BAE4-12BB009F0E2C}"/>
          </ac:cxnSpMkLst>
        </pc:cxnChg>
        <pc:cxnChg chg="add">
          <ac:chgData name="sumit rathore" userId="b8262099c5ba0b79" providerId="LiveId" clId="{81B3EB73-7143-43A7-B328-588E609964A5}" dt="2019-08-19T01:00:21.136" v="1843" actId="26606"/>
          <ac:cxnSpMkLst>
            <pc:docMk/>
            <pc:sldMk cId="1877589704" sldId="265"/>
            <ac:cxnSpMk id="12" creationId="{93F407EB-DEE0-45A7-8D9C-905C9E84850C}"/>
          </ac:cxnSpMkLst>
        </pc:cxnChg>
      </pc:sldChg>
      <pc:sldChg chg="addSp delSp modSp add">
        <pc:chgData name="sumit rathore" userId="b8262099c5ba0b79" providerId="LiveId" clId="{81B3EB73-7143-43A7-B328-588E609964A5}" dt="2019-08-19T01:08:26.531" v="1963" actId="255"/>
        <pc:sldMkLst>
          <pc:docMk/>
          <pc:sldMk cId="3540547287" sldId="266"/>
        </pc:sldMkLst>
        <pc:spChg chg="mod">
          <ac:chgData name="sumit rathore" userId="b8262099c5ba0b79" providerId="LiveId" clId="{81B3EB73-7143-43A7-B328-588E609964A5}" dt="2019-08-14T22:41:14.811" v="992" actId="20577"/>
          <ac:spMkLst>
            <pc:docMk/>
            <pc:sldMk cId="3540547287" sldId="266"/>
            <ac:spMk id="2" creationId="{B09B3913-8E0E-4F84-AD6B-B5DDA2CDCA20}"/>
          </ac:spMkLst>
        </pc:spChg>
        <pc:spChg chg="mod">
          <ac:chgData name="sumit rathore" userId="b8262099c5ba0b79" providerId="LiveId" clId="{81B3EB73-7143-43A7-B328-588E609964A5}" dt="2019-08-19T01:08:26.531" v="1963" actId="255"/>
          <ac:spMkLst>
            <pc:docMk/>
            <pc:sldMk cId="3540547287" sldId="266"/>
            <ac:spMk id="3" creationId="{15FF9BBA-1394-4D86-BFBE-101FA37CB648}"/>
          </ac:spMkLst>
        </pc:spChg>
        <pc:spChg chg="del mod">
          <ac:chgData name="sumit rathore" userId="b8262099c5ba0b79" providerId="LiveId" clId="{81B3EB73-7143-43A7-B328-588E609964A5}" dt="2019-08-19T00:45:56.153" v="1828"/>
          <ac:spMkLst>
            <pc:docMk/>
            <pc:sldMk cId="3540547287" sldId="266"/>
            <ac:spMk id="4" creationId="{BFAF92DF-4329-4A11-9844-240C01E44A81}"/>
          </ac:spMkLst>
        </pc:spChg>
        <pc:spChg chg="add mod">
          <ac:chgData name="sumit rathore" userId="b8262099c5ba0b79" providerId="LiveId" clId="{81B3EB73-7143-43A7-B328-588E609964A5}" dt="2019-08-19T01:06:43.264" v="1883" actId="255"/>
          <ac:spMkLst>
            <pc:docMk/>
            <pc:sldMk cId="3540547287" sldId="266"/>
            <ac:spMk id="7" creationId="{F1761783-5CDE-44F5-9700-D2BF887B85B3}"/>
          </ac:spMkLst>
        </pc:spChg>
        <pc:picChg chg="add mod">
          <ac:chgData name="sumit rathore" userId="b8262099c5ba0b79" providerId="LiveId" clId="{81B3EB73-7143-43A7-B328-588E609964A5}" dt="2019-08-19T01:01:47.533" v="1857" actId="1076"/>
          <ac:picMkLst>
            <pc:docMk/>
            <pc:sldMk cId="3540547287" sldId="266"/>
            <ac:picMk id="6" creationId="{7AE0AA7B-C39F-450E-9ADC-EE9BC623CAE2}"/>
          </ac:picMkLst>
        </pc:picChg>
      </pc:sldChg>
      <pc:sldChg chg="addSp modSp add">
        <pc:chgData name="sumit rathore" userId="b8262099c5ba0b79" providerId="LiveId" clId="{81B3EB73-7143-43A7-B328-588E609964A5}" dt="2019-08-18T04:04:49.803" v="1258" actId="255"/>
        <pc:sldMkLst>
          <pc:docMk/>
          <pc:sldMk cId="2602395185" sldId="267"/>
        </pc:sldMkLst>
        <pc:spChg chg="mod">
          <ac:chgData name="sumit rathore" userId="b8262099c5ba0b79" providerId="LiveId" clId="{81B3EB73-7143-43A7-B328-588E609964A5}" dt="2019-08-18T04:04:49.803" v="1258" actId="255"/>
          <ac:spMkLst>
            <pc:docMk/>
            <pc:sldMk cId="2602395185" sldId="267"/>
            <ac:spMk id="2" creationId="{46BDC02E-2BB1-4865-9DDC-05CC7021D9F6}"/>
          </ac:spMkLst>
        </pc:spChg>
        <pc:spChg chg="add mod">
          <ac:chgData name="sumit rathore" userId="b8262099c5ba0b79" providerId="LiveId" clId="{81B3EB73-7143-43A7-B328-588E609964A5}" dt="2019-08-18T04:04:16.613" v="1256" actId="255"/>
          <ac:spMkLst>
            <pc:docMk/>
            <pc:sldMk cId="2602395185" sldId="267"/>
            <ac:spMk id="3" creationId="{A8F03A32-C54F-417E-98FD-44087119159B}"/>
          </ac:spMkLst>
        </pc:spChg>
      </pc:sldChg>
      <pc:sldChg chg="modSp add">
        <pc:chgData name="sumit rathore" userId="b8262099c5ba0b79" providerId="LiveId" clId="{81B3EB73-7143-43A7-B328-588E609964A5}" dt="2019-08-19T03:01:16.015" v="2151" actId="20577"/>
        <pc:sldMkLst>
          <pc:docMk/>
          <pc:sldMk cId="4710551" sldId="268"/>
        </pc:sldMkLst>
        <pc:spChg chg="mod">
          <ac:chgData name="sumit rathore" userId="b8262099c5ba0b79" providerId="LiveId" clId="{81B3EB73-7143-43A7-B328-588E609964A5}" dt="2019-08-18T04:07:05.596" v="1260" actId="255"/>
          <ac:spMkLst>
            <pc:docMk/>
            <pc:sldMk cId="4710551" sldId="268"/>
            <ac:spMk id="2" creationId="{9D727D24-C0BE-4F58-AAAE-43EEA910BFF0}"/>
          </ac:spMkLst>
        </pc:spChg>
        <pc:spChg chg="mod">
          <ac:chgData name="sumit rathore" userId="b8262099c5ba0b79" providerId="LiveId" clId="{81B3EB73-7143-43A7-B328-588E609964A5}" dt="2019-08-19T03:01:16.015" v="2151" actId="20577"/>
          <ac:spMkLst>
            <pc:docMk/>
            <pc:sldMk cId="4710551" sldId="268"/>
            <ac:spMk id="3" creationId="{8A4C8197-EE74-47CA-877D-8EBD259AAFC8}"/>
          </ac:spMkLst>
        </pc:spChg>
      </pc:sldChg>
      <pc:sldChg chg="modSp modNotesTx">
        <pc:chgData name="sumit rathore" userId="b8262099c5ba0b79" providerId="LiveId" clId="{81B3EB73-7143-43A7-B328-588E609964A5}" dt="2019-08-21T20:28:35.765" v="4560" actId="20577"/>
        <pc:sldMkLst>
          <pc:docMk/>
          <pc:sldMk cId="155573335" sldId="269"/>
        </pc:sldMkLst>
        <pc:spChg chg="mod">
          <ac:chgData name="sumit rathore" userId="b8262099c5ba0b79" providerId="LiveId" clId="{81B3EB73-7143-43A7-B328-588E609964A5}" dt="2019-08-21T20:28:35.765" v="4560" actId="20577"/>
          <ac:spMkLst>
            <pc:docMk/>
            <pc:sldMk cId="155573335" sldId="269"/>
            <ac:spMk id="3" creationId="{8A4C8197-EE74-47CA-877D-8EBD259AAFC8}"/>
          </ac:spMkLst>
        </pc:spChg>
      </pc:sldChg>
      <pc:sldChg chg="addSp delSp modSp add">
        <pc:chgData name="sumit rathore" userId="b8262099c5ba0b79" providerId="LiveId" clId="{81B3EB73-7143-43A7-B328-588E609964A5}" dt="2019-08-19T01:32:30.315" v="2109" actId="20577"/>
        <pc:sldMkLst>
          <pc:docMk/>
          <pc:sldMk cId="2737458889" sldId="283"/>
        </pc:sldMkLst>
        <pc:spChg chg="add del mod">
          <ac:chgData name="sumit rathore" userId="b8262099c5ba0b79" providerId="LiveId" clId="{81B3EB73-7143-43A7-B328-588E609964A5}" dt="2019-08-19T01:26:20.185" v="2089"/>
          <ac:spMkLst>
            <pc:docMk/>
            <pc:sldMk cId="2737458889" sldId="283"/>
            <ac:spMk id="2" creationId="{5EA02A28-DD40-4CBE-B4DD-0D31D0DBAF12}"/>
          </ac:spMkLst>
        </pc:spChg>
        <pc:spChg chg="mod">
          <ac:chgData name="sumit rathore" userId="b8262099c5ba0b79" providerId="LiveId" clId="{81B3EB73-7143-43A7-B328-588E609964A5}" dt="2019-08-19T01:32:30.315" v="2109" actId="20577"/>
          <ac:spMkLst>
            <pc:docMk/>
            <pc:sldMk cId="2737458889" sldId="283"/>
            <ac:spMk id="7" creationId="{53D839A1-78A2-4E0D-A3C5-F27907B676EF}"/>
          </ac:spMkLst>
        </pc:spChg>
        <pc:picChg chg="add mod">
          <ac:chgData name="sumit rathore" userId="b8262099c5ba0b79" providerId="LiveId" clId="{81B3EB73-7143-43A7-B328-588E609964A5}" dt="2019-08-19T01:26:32.611" v="2094" actId="1076"/>
          <ac:picMkLst>
            <pc:docMk/>
            <pc:sldMk cId="2737458889" sldId="283"/>
            <ac:picMk id="5" creationId="{E4E660E3-3055-424F-A4C2-56299D9E1F3A}"/>
          </ac:picMkLst>
        </pc:picChg>
      </pc:sldChg>
      <pc:sldChg chg="addSp delSp modSp add mod setBg">
        <pc:chgData name="sumit rathore" userId="b8262099c5ba0b79" providerId="LiveId" clId="{81B3EB73-7143-43A7-B328-588E609964A5}" dt="2019-08-19T01:24:47.554" v="2042" actId="255"/>
        <pc:sldMkLst>
          <pc:docMk/>
          <pc:sldMk cId="3207567773" sldId="284"/>
        </pc:sldMkLst>
        <pc:spChg chg="mod">
          <ac:chgData name="sumit rathore" userId="b8262099c5ba0b79" providerId="LiveId" clId="{81B3EB73-7143-43A7-B328-588E609964A5}" dt="2019-08-19T01:23:43.285" v="1994" actId="26606"/>
          <ac:spMkLst>
            <pc:docMk/>
            <pc:sldMk cId="3207567773" sldId="284"/>
            <ac:spMk id="3" creationId="{542B423B-4554-405D-82A7-76BDF59F2865}"/>
          </ac:spMkLst>
        </pc:spChg>
        <pc:spChg chg="add del mod">
          <ac:chgData name="sumit rathore" userId="b8262099c5ba0b79" providerId="LiveId" clId="{81B3EB73-7143-43A7-B328-588E609964A5}" dt="2019-08-19T01:23:14.357" v="1989"/>
          <ac:spMkLst>
            <pc:docMk/>
            <pc:sldMk cId="3207567773" sldId="284"/>
            <ac:spMk id="4" creationId="{DE6693BA-614A-4027-A44D-F746DA1B6FB1}"/>
          </ac:spMkLst>
        </pc:spChg>
        <pc:spChg chg="add mod">
          <ac:chgData name="sumit rathore" userId="b8262099c5ba0b79" providerId="LiveId" clId="{81B3EB73-7143-43A7-B328-588E609964A5}" dt="2019-08-19T01:24:47.554" v="2042" actId="255"/>
          <ac:spMkLst>
            <pc:docMk/>
            <pc:sldMk cId="3207567773" sldId="284"/>
            <ac:spMk id="10" creationId="{BBC6F9F4-137A-4310-A09F-B19197BAA942}"/>
          </ac:spMkLst>
        </pc:spChg>
        <pc:spChg chg="add del">
          <ac:chgData name="sumit rathore" userId="b8262099c5ba0b79" providerId="LiveId" clId="{81B3EB73-7143-43A7-B328-588E609964A5}" dt="2019-08-19T01:23:36.316" v="1993" actId="26606"/>
          <ac:spMkLst>
            <pc:docMk/>
            <pc:sldMk cId="3207567773" sldId="284"/>
            <ac:spMk id="11" creationId="{7EBACB43-AF72-4992-BD64-880350EB96C3}"/>
          </ac:spMkLst>
        </pc:spChg>
        <pc:spChg chg="add del">
          <ac:chgData name="sumit rathore" userId="b8262099c5ba0b79" providerId="LiveId" clId="{81B3EB73-7143-43A7-B328-588E609964A5}" dt="2019-08-19T01:23:36.316" v="1993" actId="26606"/>
          <ac:spMkLst>
            <pc:docMk/>
            <pc:sldMk cId="3207567773" sldId="284"/>
            <ac:spMk id="14" creationId="{E1063F05-99EF-4DA3-B595-4E26670F29F9}"/>
          </ac:spMkLst>
        </pc:spChg>
        <pc:picChg chg="del">
          <ac:chgData name="sumit rathore" userId="b8262099c5ba0b79" providerId="LiveId" clId="{81B3EB73-7143-43A7-B328-588E609964A5}" dt="2019-08-19T01:23:10.615" v="1986" actId="478"/>
          <ac:picMkLst>
            <pc:docMk/>
            <pc:sldMk cId="3207567773" sldId="284"/>
            <ac:picMk id="5" creationId="{308CDF72-CA9C-4C07-9FDE-0D3ADC1576EE}"/>
          </ac:picMkLst>
        </pc:picChg>
        <pc:picChg chg="add del">
          <ac:chgData name="sumit rathore" userId="b8262099c5ba0b79" providerId="LiveId" clId="{81B3EB73-7143-43A7-B328-588E609964A5}" dt="2019-08-19T01:23:12.717" v="1988"/>
          <ac:picMkLst>
            <pc:docMk/>
            <pc:sldMk cId="3207567773" sldId="284"/>
            <ac:picMk id="6" creationId="{59035962-4B0C-427D-8D6F-4968D344A9F7}"/>
          </ac:picMkLst>
        </pc:picChg>
        <pc:picChg chg="add mod">
          <ac:chgData name="sumit rathore" userId="b8262099c5ba0b79" providerId="LiveId" clId="{81B3EB73-7143-43A7-B328-588E609964A5}" dt="2019-08-19T01:23:43.285" v="1994" actId="26606"/>
          <ac:picMkLst>
            <pc:docMk/>
            <pc:sldMk cId="3207567773" sldId="284"/>
            <ac:picMk id="7" creationId="{5CC00BD9-6DC0-41DF-9C4A-750474F8FEF1}"/>
          </ac:picMkLst>
        </pc:picChg>
        <pc:cxnChg chg="add">
          <ac:chgData name="sumit rathore" userId="b8262099c5ba0b79" providerId="LiveId" clId="{81B3EB73-7143-43A7-B328-588E609964A5}" dt="2019-08-19T01:23:43.285" v="1994" actId="26606"/>
          <ac:cxnSpMkLst>
            <pc:docMk/>
            <pc:sldMk cId="3207567773" sldId="284"/>
            <ac:cxnSpMk id="9" creationId="{93F407EB-DEE0-45A7-8D9C-905C9E84850C}"/>
          </ac:cxnSpMkLst>
        </pc:cxnChg>
        <pc:cxnChg chg="add del">
          <ac:chgData name="sumit rathore" userId="b8262099c5ba0b79" providerId="LiveId" clId="{81B3EB73-7143-43A7-B328-588E609964A5}" dt="2019-08-19T01:23:36.316" v="1993" actId="26606"/>
          <ac:cxnSpMkLst>
            <pc:docMk/>
            <pc:sldMk cId="3207567773" sldId="284"/>
            <ac:cxnSpMk id="16" creationId="{E0A835C2-2B9B-4174-AA2C-60A4F1311908}"/>
          </ac:cxnSpMkLst>
        </pc:cxnChg>
      </pc:sldChg>
      <pc:sldChg chg="modSp add">
        <pc:chgData name="sumit rathore" userId="b8262099c5ba0b79" providerId="LiveId" clId="{81B3EB73-7143-43A7-B328-588E609964A5}" dt="2019-08-19T01:10:09.334" v="1968" actId="255"/>
        <pc:sldMkLst>
          <pc:docMk/>
          <pc:sldMk cId="1149351850" sldId="294"/>
        </pc:sldMkLst>
        <pc:spChg chg="mod">
          <ac:chgData name="sumit rathore" userId="b8262099c5ba0b79" providerId="LiveId" clId="{81B3EB73-7143-43A7-B328-588E609964A5}" dt="2019-08-19T01:10:09.334" v="1968" actId="255"/>
          <ac:spMkLst>
            <pc:docMk/>
            <pc:sldMk cId="1149351850" sldId="294"/>
            <ac:spMk id="3" creationId="{05C44D92-4EF8-49AC-853C-28FCD295C093}"/>
          </ac:spMkLst>
        </pc:spChg>
      </pc:sldChg>
      <pc:sldChg chg="modSp add ord">
        <pc:chgData name="sumit rathore" userId="b8262099c5ba0b79" providerId="LiveId" clId="{81B3EB73-7143-43A7-B328-588E609964A5}" dt="2019-08-19T02:02:28.922" v="2147" actId="20577"/>
        <pc:sldMkLst>
          <pc:docMk/>
          <pc:sldMk cId="3275592232" sldId="295"/>
        </pc:sldMkLst>
        <pc:spChg chg="mod">
          <ac:chgData name="sumit rathore" userId="b8262099c5ba0b79" providerId="LiveId" clId="{81B3EB73-7143-43A7-B328-588E609964A5}" dt="2019-08-19T02:02:28.922" v="2147" actId="20577"/>
          <ac:spMkLst>
            <pc:docMk/>
            <pc:sldMk cId="3275592232" sldId="295"/>
            <ac:spMk id="4" creationId="{2C72A6C2-9DE2-4B1C-916A-CBB607216506}"/>
          </ac:spMkLst>
        </pc:spChg>
      </pc:sldChg>
      <pc:sldChg chg="modSp add">
        <pc:chgData name="sumit rathore" userId="b8262099c5ba0b79" providerId="LiveId" clId="{81B3EB73-7143-43A7-B328-588E609964A5}" dt="2019-08-19T03:15:23.035" v="2510" actId="20577"/>
        <pc:sldMkLst>
          <pc:docMk/>
          <pc:sldMk cId="3134746604" sldId="296"/>
        </pc:sldMkLst>
        <pc:spChg chg="mod">
          <ac:chgData name="sumit rathore" userId="b8262099c5ba0b79" providerId="LiveId" clId="{81B3EB73-7143-43A7-B328-588E609964A5}" dt="2019-08-19T03:14:45.742" v="2509" actId="20577"/>
          <ac:spMkLst>
            <pc:docMk/>
            <pc:sldMk cId="3134746604" sldId="296"/>
            <ac:spMk id="2" creationId="{C352E669-3D4A-4C0B-827F-9699301976ED}"/>
          </ac:spMkLst>
        </pc:spChg>
        <pc:graphicFrameChg chg="mod">
          <ac:chgData name="sumit rathore" userId="b8262099c5ba0b79" providerId="LiveId" clId="{81B3EB73-7143-43A7-B328-588E609964A5}" dt="2019-08-19T03:15:23.035" v="2510" actId="20577"/>
          <ac:graphicFrameMkLst>
            <pc:docMk/>
            <pc:sldMk cId="3134746604" sldId="296"/>
            <ac:graphicFrameMk id="4" creationId="{E452B2CC-E198-42EF-8FE3-60B607797DF4}"/>
          </ac:graphicFrameMkLst>
        </pc:graphicFrameChg>
      </pc:sldChg>
      <pc:sldChg chg="addSp delSp modSp add">
        <pc:chgData name="sumit rathore" userId="b8262099c5ba0b79" providerId="LiveId" clId="{81B3EB73-7143-43A7-B328-588E609964A5}" dt="2019-08-19T01:31:44.041" v="2108" actId="1076"/>
        <pc:sldMkLst>
          <pc:docMk/>
          <pc:sldMk cId="1487096997" sldId="303"/>
        </pc:sldMkLst>
        <pc:spChg chg="add del mod">
          <ac:chgData name="sumit rathore" userId="b8262099c5ba0b79" providerId="LiveId" clId="{81B3EB73-7143-43A7-B328-588E609964A5}" dt="2019-08-19T01:30:36.299" v="2096"/>
          <ac:spMkLst>
            <pc:docMk/>
            <pc:sldMk cId="1487096997" sldId="303"/>
            <ac:spMk id="2" creationId="{A381A01F-E891-473E-9248-46E7322089F0}"/>
          </ac:spMkLst>
        </pc:spChg>
        <pc:spChg chg="add del mod">
          <ac:chgData name="sumit rathore" userId="b8262099c5ba0b79" providerId="LiveId" clId="{81B3EB73-7143-43A7-B328-588E609964A5}" dt="2019-08-19T01:31:28.688" v="2104"/>
          <ac:spMkLst>
            <pc:docMk/>
            <pc:sldMk cId="1487096997" sldId="303"/>
            <ac:spMk id="5" creationId="{627703EC-DA77-4905-BAF7-3FABB2980316}"/>
          </ac:spMkLst>
        </pc:spChg>
        <pc:picChg chg="add del mod">
          <ac:chgData name="sumit rathore" userId="b8262099c5ba0b79" providerId="LiveId" clId="{81B3EB73-7143-43A7-B328-588E609964A5}" dt="2019-08-19T01:31:23.110" v="2101" actId="478"/>
          <ac:picMkLst>
            <pc:docMk/>
            <pc:sldMk cId="1487096997" sldId="303"/>
            <ac:picMk id="1026" creationId="{39003CB3-C91D-4FDB-92E0-C6610C85D807}"/>
          </ac:picMkLst>
        </pc:picChg>
        <pc:picChg chg="add del">
          <ac:chgData name="sumit rathore" userId="b8262099c5ba0b79" providerId="LiveId" clId="{81B3EB73-7143-43A7-B328-588E609964A5}" dt="2019-08-19T01:31:27.204" v="2103" actId="478"/>
          <ac:picMkLst>
            <pc:docMk/>
            <pc:sldMk cId="1487096997" sldId="303"/>
            <ac:picMk id="1028" creationId="{A1E091CA-4BCE-4A20-803A-A606CC66ED94}"/>
          </ac:picMkLst>
        </pc:picChg>
        <pc:picChg chg="add mod">
          <ac:chgData name="sumit rathore" userId="b8262099c5ba0b79" providerId="LiveId" clId="{81B3EB73-7143-43A7-B328-588E609964A5}" dt="2019-08-19T01:31:44.041" v="2108" actId="1076"/>
          <ac:picMkLst>
            <pc:docMk/>
            <pc:sldMk cId="1487096997" sldId="303"/>
            <ac:picMk id="1030" creationId="{06865D3A-D98B-4513-AA36-D1DD87A8E9A1}"/>
          </ac:picMkLst>
        </pc:picChg>
        <pc:picChg chg="del">
          <ac:chgData name="sumit rathore" userId="b8262099c5ba0b79" providerId="LiveId" clId="{81B3EB73-7143-43A7-B328-588E609964A5}" dt="2019-08-19T01:30:34.503" v="2095" actId="478"/>
          <ac:picMkLst>
            <pc:docMk/>
            <pc:sldMk cId="1487096997" sldId="303"/>
            <ac:picMk id="2050" creationId="{1416D3AA-8CA3-47D7-BAF8-59C4A03E274C}"/>
          </ac:picMkLst>
        </pc:picChg>
      </pc:sldChg>
      <pc:sldChg chg="addSp delSp modSp add">
        <pc:chgData name="sumit rathore" userId="b8262099c5ba0b79" providerId="LiveId" clId="{81B3EB73-7143-43A7-B328-588E609964A5}" dt="2019-08-19T01:38:01.496" v="2124" actId="207"/>
        <pc:sldMkLst>
          <pc:docMk/>
          <pc:sldMk cId="1819409734" sldId="304"/>
        </pc:sldMkLst>
        <pc:spChg chg="del">
          <ac:chgData name="sumit rathore" userId="b8262099c5ba0b79" providerId="LiveId" clId="{81B3EB73-7143-43A7-B328-588E609964A5}" dt="2019-08-19T01:37:23.526" v="2112"/>
          <ac:spMkLst>
            <pc:docMk/>
            <pc:sldMk cId="1819409734" sldId="304"/>
            <ac:spMk id="2" creationId="{873A409B-711C-46BB-9011-F600F1213E2C}"/>
          </ac:spMkLst>
        </pc:spChg>
        <pc:spChg chg="del">
          <ac:chgData name="sumit rathore" userId="b8262099c5ba0b79" providerId="LiveId" clId="{81B3EB73-7143-43A7-B328-588E609964A5}" dt="2019-08-19T01:37:23.526" v="2112"/>
          <ac:spMkLst>
            <pc:docMk/>
            <pc:sldMk cId="1819409734" sldId="304"/>
            <ac:spMk id="3" creationId="{7D13DC9B-F1FB-4611-9571-969D0EEB3680}"/>
          </ac:spMkLst>
        </pc:spChg>
        <pc:spChg chg="add mod">
          <ac:chgData name="sumit rathore" userId="b8262099c5ba0b79" providerId="LiveId" clId="{81B3EB73-7143-43A7-B328-588E609964A5}" dt="2019-08-19T01:37:27.403" v="2118" actId="20577"/>
          <ac:spMkLst>
            <pc:docMk/>
            <pc:sldMk cId="1819409734" sldId="304"/>
            <ac:spMk id="4" creationId="{96730FDB-18B5-4BD8-BB96-C62EB533D7C9}"/>
          </ac:spMkLst>
        </pc:spChg>
        <pc:spChg chg="add del mod">
          <ac:chgData name="sumit rathore" userId="b8262099c5ba0b79" providerId="LiveId" clId="{81B3EB73-7143-43A7-B328-588E609964A5}" dt="2019-08-19T01:37:38.101" v="2119"/>
          <ac:spMkLst>
            <pc:docMk/>
            <pc:sldMk cId="1819409734" sldId="304"/>
            <ac:spMk id="5" creationId="{BBBF320F-0B15-489D-9A40-9B9D061AB390}"/>
          </ac:spMkLst>
        </pc:spChg>
        <pc:spChg chg="add del mod">
          <ac:chgData name="sumit rathore" userId="b8262099c5ba0b79" providerId="LiveId" clId="{81B3EB73-7143-43A7-B328-588E609964A5}" dt="2019-08-19T01:37:48.637" v="2120"/>
          <ac:spMkLst>
            <pc:docMk/>
            <pc:sldMk cId="1819409734" sldId="304"/>
            <ac:spMk id="6" creationId="{904C000C-465A-4A4D-9E92-DD0D10692354}"/>
          </ac:spMkLst>
        </pc:spChg>
        <pc:picChg chg="add mod">
          <ac:chgData name="sumit rathore" userId="b8262099c5ba0b79" providerId="LiveId" clId="{81B3EB73-7143-43A7-B328-588E609964A5}" dt="2019-08-19T01:37:57.479" v="2122" actId="207"/>
          <ac:picMkLst>
            <pc:docMk/>
            <pc:sldMk cId="1819409734" sldId="304"/>
            <ac:picMk id="2050" creationId="{D925DB25-CB92-4BE0-8AE9-A304842079DF}"/>
          </ac:picMkLst>
        </pc:picChg>
        <pc:picChg chg="add mod">
          <ac:chgData name="sumit rathore" userId="b8262099c5ba0b79" providerId="LiveId" clId="{81B3EB73-7143-43A7-B328-588E609964A5}" dt="2019-08-19T01:38:01.496" v="2124" actId="207"/>
          <ac:picMkLst>
            <pc:docMk/>
            <pc:sldMk cId="1819409734" sldId="304"/>
            <ac:picMk id="2052" creationId="{69100CDD-B290-4733-B813-88EE3DF7792D}"/>
          </ac:picMkLst>
        </pc:picChg>
      </pc:sldChg>
      <pc:sldChg chg="addSp delSp modSp add delAnim modAnim">
        <pc:chgData name="sumit rathore" userId="b8262099c5ba0b79" providerId="LiveId" clId="{81B3EB73-7143-43A7-B328-588E609964A5}" dt="2019-08-20T07:52:30.118" v="2989"/>
        <pc:sldMkLst>
          <pc:docMk/>
          <pc:sldMk cId="3272279052" sldId="305"/>
        </pc:sldMkLst>
        <pc:spChg chg="del">
          <ac:chgData name="sumit rathore" userId="b8262099c5ba0b79" providerId="LiveId" clId="{81B3EB73-7143-43A7-B328-588E609964A5}" dt="2019-08-19T03:04:35.879" v="2153"/>
          <ac:spMkLst>
            <pc:docMk/>
            <pc:sldMk cId="3272279052" sldId="305"/>
            <ac:spMk id="2" creationId="{A91DB621-03B9-477A-A644-92DFBED7B21F}"/>
          </ac:spMkLst>
        </pc:spChg>
        <pc:spChg chg="add mod">
          <ac:chgData name="sumit rathore" userId="b8262099c5ba0b79" providerId="LiveId" clId="{81B3EB73-7143-43A7-B328-588E609964A5}" dt="2019-08-19T03:04:54.921" v="2156" actId="20577"/>
          <ac:spMkLst>
            <pc:docMk/>
            <pc:sldMk cId="3272279052" sldId="305"/>
            <ac:spMk id="3" creationId="{EF84C97C-F6FF-4A7F-BBDE-13D13416B93C}"/>
          </ac:spMkLst>
        </pc:spChg>
        <pc:spChg chg="add del mod">
          <ac:chgData name="sumit rathore" userId="b8262099c5ba0b79" providerId="LiveId" clId="{81B3EB73-7143-43A7-B328-588E609964A5}" dt="2019-08-19T03:05:01.531" v="2159" actId="478"/>
          <ac:spMkLst>
            <pc:docMk/>
            <pc:sldMk cId="3272279052" sldId="305"/>
            <ac:spMk id="4" creationId="{A4DE2FD4-7278-4070-BCCD-4835CECCC1DA}"/>
          </ac:spMkLst>
        </pc:spChg>
        <pc:spChg chg="add del mod">
          <ac:chgData name="sumit rathore" userId="b8262099c5ba0b79" providerId="LiveId" clId="{81B3EB73-7143-43A7-B328-588E609964A5}" dt="2019-08-19T03:05:07.421" v="2160" actId="478"/>
          <ac:spMkLst>
            <pc:docMk/>
            <pc:sldMk cId="3272279052" sldId="305"/>
            <ac:spMk id="5" creationId="{35E1C23F-D4B1-440D-9F20-960E478AF910}"/>
          </ac:spMkLst>
        </pc:spChg>
        <pc:spChg chg="add del">
          <ac:chgData name="sumit rathore" userId="b8262099c5ba0b79" providerId="LiveId" clId="{81B3EB73-7143-43A7-B328-588E609964A5}" dt="2019-08-19T03:04:59.437" v="2158"/>
          <ac:spMkLst>
            <pc:docMk/>
            <pc:sldMk cId="3272279052" sldId="305"/>
            <ac:spMk id="8" creationId="{2B481FE1-919C-4BFD-875C-D24FF0279EFC}"/>
          </ac:spMkLst>
        </pc:spChg>
        <pc:spChg chg="add del">
          <ac:chgData name="sumit rathore" userId="b8262099c5ba0b79" providerId="LiveId" clId="{81B3EB73-7143-43A7-B328-588E609964A5}" dt="2019-08-19T03:04:59.437" v="2158"/>
          <ac:spMkLst>
            <pc:docMk/>
            <pc:sldMk cId="3272279052" sldId="305"/>
            <ac:spMk id="9" creationId="{0CCB89B8-9C17-4525-B480-94994CAE597E}"/>
          </ac:spMkLst>
        </pc:spChg>
        <pc:spChg chg="add del">
          <ac:chgData name="sumit rathore" userId="b8262099c5ba0b79" providerId="LiveId" clId="{81B3EB73-7143-43A7-B328-588E609964A5}" dt="2019-08-19T03:04:59.437" v="2158"/>
          <ac:spMkLst>
            <pc:docMk/>
            <pc:sldMk cId="3272279052" sldId="305"/>
            <ac:spMk id="10" creationId="{CDDBB31E-775A-49C0-BD8D-0F0FA4A58AF4}"/>
          </ac:spMkLst>
        </pc:spChg>
        <pc:spChg chg="add del">
          <ac:chgData name="sumit rathore" userId="b8262099c5ba0b79" providerId="LiveId" clId="{81B3EB73-7143-43A7-B328-588E609964A5}" dt="2019-08-19T03:04:59.437" v="2158"/>
          <ac:spMkLst>
            <pc:docMk/>
            <pc:sldMk cId="3272279052" sldId="305"/>
            <ac:spMk id="11" creationId="{57F06B93-5CA4-4C32-A3AA-53FD7C91BFA3}"/>
          </ac:spMkLst>
        </pc:spChg>
        <pc:spChg chg="add del">
          <ac:chgData name="sumit rathore" userId="b8262099c5ba0b79" providerId="LiveId" clId="{81B3EB73-7143-43A7-B328-588E609964A5}" dt="2019-08-19T03:04:59.437" v="2158"/>
          <ac:spMkLst>
            <pc:docMk/>
            <pc:sldMk cId="3272279052" sldId="305"/>
            <ac:spMk id="12" creationId="{62484D73-C1D9-419A-8CFC-CA0886B1105C}"/>
          </ac:spMkLst>
        </pc:spChg>
        <pc:spChg chg="add del">
          <ac:chgData name="sumit rathore" userId="b8262099c5ba0b79" providerId="LiveId" clId="{81B3EB73-7143-43A7-B328-588E609964A5}" dt="2019-08-19T03:04:59.437" v="2158"/>
          <ac:spMkLst>
            <pc:docMk/>
            <pc:sldMk cId="3272279052" sldId="305"/>
            <ac:spMk id="13" creationId="{906C0156-1A19-443A-83A6-44D2A1E103FE}"/>
          </ac:spMkLst>
        </pc:spChg>
        <pc:spChg chg="add del">
          <ac:chgData name="sumit rathore" userId="b8262099c5ba0b79" providerId="LiveId" clId="{81B3EB73-7143-43A7-B328-588E609964A5}" dt="2019-08-19T03:04:59.437" v="2158"/>
          <ac:spMkLst>
            <pc:docMk/>
            <pc:sldMk cId="3272279052" sldId="305"/>
            <ac:spMk id="14" creationId="{341CE6AB-D718-4376-95C9-B8344FF150ED}"/>
          </ac:spMkLst>
        </pc:spChg>
        <pc:spChg chg="add del">
          <ac:chgData name="sumit rathore" userId="b8262099c5ba0b79" providerId="LiveId" clId="{81B3EB73-7143-43A7-B328-588E609964A5}" dt="2019-08-19T03:04:59.437" v="2158"/>
          <ac:spMkLst>
            <pc:docMk/>
            <pc:sldMk cId="3272279052" sldId="305"/>
            <ac:spMk id="15" creationId="{8BAB270F-7E1C-4D27-8747-C3E77E443AAE}"/>
          </ac:spMkLst>
        </pc:spChg>
        <pc:spChg chg="add del">
          <ac:chgData name="sumit rathore" userId="b8262099c5ba0b79" providerId="LiveId" clId="{81B3EB73-7143-43A7-B328-588E609964A5}" dt="2019-08-19T03:04:59.437" v="2158"/>
          <ac:spMkLst>
            <pc:docMk/>
            <pc:sldMk cId="3272279052" sldId="305"/>
            <ac:spMk id="16" creationId="{A5583F1F-EDEE-4166-A892-79CA1DDCCB7D}"/>
          </ac:spMkLst>
        </pc:spChg>
        <pc:spChg chg="add del">
          <ac:chgData name="sumit rathore" userId="b8262099c5ba0b79" providerId="LiveId" clId="{81B3EB73-7143-43A7-B328-588E609964A5}" dt="2019-08-19T03:04:59.437" v="2158"/>
          <ac:spMkLst>
            <pc:docMk/>
            <pc:sldMk cId="3272279052" sldId="305"/>
            <ac:spMk id="17" creationId="{095BB1E9-A7EA-4B59-AFDB-17362ED478DF}"/>
          </ac:spMkLst>
        </pc:spChg>
        <pc:spChg chg="add del">
          <ac:chgData name="sumit rathore" userId="b8262099c5ba0b79" providerId="LiveId" clId="{81B3EB73-7143-43A7-B328-588E609964A5}" dt="2019-08-19T03:04:59.437" v="2158"/>
          <ac:spMkLst>
            <pc:docMk/>
            <pc:sldMk cId="3272279052" sldId="305"/>
            <ac:spMk id="18" creationId="{F0F6220E-1DDF-4834-9410-DD6EE24A4B97}"/>
          </ac:spMkLst>
        </pc:spChg>
        <pc:spChg chg="add del">
          <ac:chgData name="sumit rathore" userId="b8262099c5ba0b79" providerId="LiveId" clId="{81B3EB73-7143-43A7-B328-588E609964A5}" dt="2019-08-19T03:04:59.437" v="2158"/>
          <ac:spMkLst>
            <pc:docMk/>
            <pc:sldMk cId="3272279052" sldId="305"/>
            <ac:spMk id="19" creationId="{879BB3E3-C959-4C6F-9572-FA65FE862C77}"/>
          </ac:spMkLst>
        </pc:spChg>
        <pc:spChg chg="add del">
          <ac:chgData name="sumit rathore" userId="b8262099c5ba0b79" providerId="LiveId" clId="{81B3EB73-7143-43A7-B328-588E609964A5}" dt="2019-08-19T03:04:59.437" v="2158"/>
          <ac:spMkLst>
            <pc:docMk/>
            <pc:sldMk cId="3272279052" sldId="305"/>
            <ac:spMk id="20" creationId="{18BAC29E-1EA4-4D31-B8CC-03435999C3FF}"/>
          </ac:spMkLst>
        </pc:spChg>
        <pc:spChg chg="add del">
          <ac:chgData name="sumit rathore" userId="b8262099c5ba0b79" providerId="LiveId" clId="{81B3EB73-7143-43A7-B328-588E609964A5}" dt="2019-08-19T03:04:59.437" v="2158"/>
          <ac:spMkLst>
            <pc:docMk/>
            <pc:sldMk cId="3272279052" sldId="305"/>
            <ac:spMk id="21" creationId="{B94A1768-7086-44EF-981D-839C3D7BC548}"/>
          </ac:spMkLst>
        </pc:spChg>
        <pc:spChg chg="add del">
          <ac:chgData name="sumit rathore" userId="b8262099c5ba0b79" providerId="LiveId" clId="{81B3EB73-7143-43A7-B328-588E609964A5}" dt="2019-08-19T03:04:59.437" v="2158"/>
          <ac:spMkLst>
            <pc:docMk/>
            <pc:sldMk cId="3272279052" sldId="305"/>
            <ac:spMk id="22" creationId="{D702FEB7-26A2-458A-ADE0-6CE6BF55BD34}"/>
          </ac:spMkLst>
        </pc:spChg>
        <pc:spChg chg="add del">
          <ac:chgData name="sumit rathore" userId="b8262099c5ba0b79" providerId="LiveId" clId="{81B3EB73-7143-43A7-B328-588E609964A5}" dt="2019-08-19T03:04:59.437" v="2158"/>
          <ac:spMkLst>
            <pc:docMk/>
            <pc:sldMk cId="3272279052" sldId="305"/>
            <ac:spMk id="23" creationId="{0FA05E1B-D0C8-461E-997E-7093B1BF2683}"/>
          </ac:spMkLst>
        </pc:spChg>
        <pc:spChg chg="add del">
          <ac:chgData name="sumit rathore" userId="b8262099c5ba0b79" providerId="LiveId" clId="{81B3EB73-7143-43A7-B328-588E609964A5}" dt="2019-08-19T03:04:59.437" v="2158"/>
          <ac:spMkLst>
            <pc:docMk/>
            <pc:sldMk cId="3272279052" sldId="305"/>
            <ac:spMk id="25" creationId="{12B9714D-A5E3-45D8-92EB-B1621280B916}"/>
          </ac:spMkLst>
        </pc:spChg>
        <pc:spChg chg="add del">
          <ac:chgData name="sumit rathore" userId="b8262099c5ba0b79" providerId="LiveId" clId="{81B3EB73-7143-43A7-B328-588E609964A5}" dt="2019-08-19T03:04:59.437" v="2158"/>
          <ac:spMkLst>
            <pc:docMk/>
            <pc:sldMk cId="3272279052" sldId="305"/>
            <ac:spMk id="27" creationId="{2C226E2C-FAD1-47A6-BE0C-FF24B235652C}"/>
          </ac:spMkLst>
        </pc:spChg>
        <pc:spChg chg="add del mod">
          <ac:chgData name="sumit rathore" userId="b8262099c5ba0b79" providerId="LiveId" clId="{81B3EB73-7143-43A7-B328-588E609964A5}" dt="2019-08-19T03:29:42.642" v="2587" actId="478"/>
          <ac:spMkLst>
            <pc:docMk/>
            <pc:sldMk cId="3272279052" sldId="305"/>
            <ac:spMk id="32" creationId="{0609310B-344D-41EB-816A-1EBF08515800}"/>
          </ac:spMkLst>
        </pc:spChg>
        <pc:spChg chg="add del mod">
          <ac:chgData name="sumit rathore" userId="b8262099c5ba0b79" providerId="LiveId" clId="{81B3EB73-7143-43A7-B328-588E609964A5}" dt="2019-08-19T03:29:42.642" v="2587" actId="478"/>
          <ac:spMkLst>
            <pc:docMk/>
            <pc:sldMk cId="3272279052" sldId="305"/>
            <ac:spMk id="33" creationId="{9561259F-EE8B-4BBE-B916-BE1A7F159496}"/>
          </ac:spMkLst>
        </pc:spChg>
        <pc:spChg chg="add del mod">
          <ac:chgData name="sumit rathore" userId="b8262099c5ba0b79" providerId="LiveId" clId="{81B3EB73-7143-43A7-B328-588E609964A5}" dt="2019-08-19T03:29:42.642" v="2587" actId="478"/>
          <ac:spMkLst>
            <pc:docMk/>
            <pc:sldMk cId="3272279052" sldId="305"/>
            <ac:spMk id="34" creationId="{850649A4-B592-42E8-AEE8-DD8803AD6C22}"/>
          </ac:spMkLst>
        </pc:spChg>
        <pc:spChg chg="add del mod">
          <ac:chgData name="sumit rathore" userId="b8262099c5ba0b79" providerId="LiveId" clId="{81B3EB73-7143-43A7-B328-588E609964A5}" dt="2019-08-19T03:29:42.642" v="2587" actId="478"/>
          <ac:spMkLst>
            <pc:docMk/>
            <pc:sldMk cId="3272279052" sldId="305"/>
            <ac:spMk id="35" creationId="{A5568D32-CB57-4CF8-B43D-FBCC2E6EFBA7}"/>
          </ac:spMkLst>
        </pc:spChg>
        <pc:spChg chg="add del mod">
          <ac:chgData name="sumit rathore" userId="b8262099c5ba0b79" providerId="LiveId" clId="{81B3EB73-7143-43A7-B328-588E609964A5}" dt="2019-08-19T03:29:42.642" v="2587" actId="478"/>
          <ac:spMkLst>
            <pc:docMk/>
            <pc:sldMk cId="3272279052" sldId="305"/>
            <ac:spMk id="36" creationId="{C01AC170-DA6B-4E50-9697-0A3710F161E3}"/>
          </ac:spMkLst>
        </pc:spChg>
        <pc:spChg chg="add del mod">
          <ac:chgData name="sumit rathore" userId="b8262099c5ba0b79" providerId="LiveId" clId="{81B3EB73-7143-43A7-B328-588E609964A5}" dt="2019-08-19T03:29:42.642" v="2587" actId="478"/>
          <ac:spMkLst>
            <pc:docMk/>
            <pc:sldMk cId="3272279052" sldId="305"/>
            <ac:spMk id="37" creationId="{22227071-F808-4D14-9A98-5072F6D12696}"/>
          </ac:spMkLst>
        </pc:spChg>
        <pc:spChg chg="add del mod">
          <ac:chgData name="sumit rathore" userId="b8262099c5ba0b79" providerId="LiveId" clId="{81B3EB73-7143-43A7-B328-588E609964A5}" dt="2019-08-19T03:29:42.642" v="2587" actId="478"/>
          <ac:spMkLst>
            <pc:docMk/>
            <pc:sldMk cId="3272279052" sldId="305"/>
            <ac:spMk id="38" creationId="{3C865454-3A62-4664-BC85-142B63E5724F}"/>
          </ac:spMkLst>
        </pc:spChg>
        <pc:spChg chg="add del mod">
          <ac:chgData name="sumit rathore" userId="b8262099c5ba0b79" providerId="LiveId" clId="{81B3EB73-7143-43A7-B328-588E609964A5}" dt="2019-08-19T03:29:42.642" v="2587" actId="478"/>
          <ac:spMkLst>
            <pc:docMk/>
            <pc:sldMk cId="3272279052" sldId="305"/>
            <ac:spMk id="39" creationId="{90F014AF-EB01-42F3-8918-5FE9C946E1EB}"/>
          </ac:spMkLst>
        </pc:spChg>
        <pc:spChg chg="add del">
          <ac:chgData name="sumit rathore" userId="b8262099c5ba0b79" providerId="LiveId" clId="{81B3EB73-7143-43A7-B328-588E609964A5}" dt="2019-08-19T03:05:31.136" v="2164" actId="478"/>
          <ac:spMkLst>
            <pc:docMk/>
            <pc:sldMk cId="3272279052" sldId="305"/>
            <ac:spMk id="40" creationId="{1B40B091-E45C-42A6-8D16-38C7035A38F4}"/>
          </ac:spMkLst>
        </pc:spChg>
        <pc:spChg chg="add del">
          <ac:chgData name="sumit rathore" userId="b8262099c5ba0b79" providerId="LiveId" clId="{81B3EB73-7143-43A7-B328-588E609964A5}" dt="2019-08-19T03:05:36.634" v="2166" actId="478"/>
          <ac:spMkLst>
            <pc:docMk/>
            <pc:sldMk cId="3272279052" sldId="305"/>
            <ac:spMk id="41" creationId="{5711406A-C065-4FC3-8C59-C38C4C873C43}"/>
          </ac:spMkLst>
        </pc:spChg>
        <pc:spChg chg="add del mod">
          <ac:chgData name="sumit rathore" userId="b8262099c5ba0b79" providerId="LiveId" clId="{81B3EB73-7143-43A7-B328-588E609964A5}" dt="2019-08-19T03:29:42.642" v="2587" actId="478"/>
          <ac:spMkLst>
            <pc:docMk/>
            <pc:sldMk cId="3272279052" sldId="305"/>
            <ac:spMk id="42" creationId="{623977E0-EB4C-46E6-8085-FA2084A814F6}"/>
          </ac:spMkLst>
        </pc:spChg>
        <pc:spChg chg="add del mod">
          <ac:chgData name="sumit rathore" userId="b8262099c5ba0b79" providerId="LiveId" clId="{81B3EB73-7143-43A7-B328-588E609964A5}" dt="2019-08-19T03:29:42.642" v="2587" actId="478"/>
          <ac:spMkLst>
            <pc:docMk/>
            <pc:sldMk cId="3272279052" sldId="305"/>
            <ac:spMk id="43" creationId="{272E80AF-49C8-4E4E-99D1-6B04EE5CFFFE}"/>
          </ac:spMkLst>
        </pc:spChg>
        <pc:spChg chg="add del mod">
          <ac:chgData name="sumit rathore" userId="b8262099c5ba0b79" providerId="LiveId" clId="{81B3EB73-7143-43A7-B328-588E609964A5}" dt="2019-08-19T03:29:42.642" v="2587" actId="478"/>
          <ac:spMkLst>
            <pc:docMk/>
            <pc:sldMk cId="3272279052" sldId="305"/>
            <ac:spMk id="44" creationId="{458D995C-BACF-4347-982B-6C47E90C5563}"/>
          </ac:spMkLst>
        </pc:spChg>
        <pc:spChg chg="add del mod">
          <ac:chgData name="sumit rathore" userId="b8262099c5ba0b79" providerId="LiveId" clId="{81B3EB73-7143-43A7-B328-588E609964A5}" dt="2019-08-19T03:29:42.642" v="2587" actId="478"/>
          <ac:spMkLst>
            <pc:docMk/>
            <pc:sldMk cId="3272279052" sldId="305"/>
            <ac:spMk id="45" creationId="{E8F2A22B-78E2-4110-A94A-9062D13987D0}"/>
          </ac:spMkLst>
        </pc:spChg>
        <pc:spChg chg="add del">
          <ac:chgData name="sumit rathore" userId="b8262099c5ba0b79" providerId="LiveId" clId="{81B3EB73-7143-43A7-B328-588E609964A5}" dt="2019-08-19T03:05:33.656" v="2165" actId="478"/>
          <ac:spMkLst>
            <pc:docMk/>
            <pc:sldMk cId="3272279052" sldId="305"/>
            <ac:spMk id="46" creationId="{E615017D-62D5-4318-A0D6-D67BF1C27B9C}"/>
          </ac:spMkLst>
        </pc:spChg>
        <pc:spChg chg="add del mod">
          <ac:chgData name="sumit rathore" userId="b8262099c5ba0b79" providerId="LiveId" clId="{81B3EB73-7143-43A7-B328-588E609964A5}" dt="2019-08-19T03:29:42.642" v="2587" actId="478"/>
          <ac:spMkLst>
            <pc:docMk/>
            <pc:sldMk cId="3272279052" sldId="305"/>
            <ac:spMk id="47" creationId="{48246B26-50EF-436F-8A07-0205C4372C51}"/>
          </ac:spMkLst>
        </pc:spChg>
        <pc:spChg chg="add del">
          <ac:chgData name="sumit rathore" userId="b8262099c5ba0b79" providerId="LiveId" clId="{81B3EB73-7143-43A7-B328-588E609964A5}" dt="2019-08-19T03:05:22.892" v="2162" actId="478"/>
          <ac:spMkLst>
            <pc:docMk/>
            <pc:sldMk cId="3272279052" sldId="305"/>
            <ac:spMk id="49" creationId="{B2D04374-B5D7-480B-8CA4-961694FB9103}"/>
          </ac:spMkLst>
        </pc:spChg>
        <pc:spChg chg="add del mod">
          <ac:chgData name="sumit rathore" userId="b8262099c5ba0b79" providerId="LiveId" clId="{81B3EB73-7143-43A7-B328-588E609964A5}" dt="2019-08-19T03:29:42.642" v="2587" actId="478"/>
          <ac:spMkLst>
            <pc:docMk/>
            <pc:sldMk cId="3272279052" sldId="305"/>
            <ac:spMk id="51" creationId="{0B735BBC-8FFE-4180-9F32-2FC516318C1D}"/>
          </ac:spMkLst>
        </pc:spChg>
        <pc:spChg chg="add del mod">
          <ac:chgData name="sumit rathore" userId="b8262099c5ba0b79" providerId="LiveId" clId="{81B3EB73-7143-43A7-B328-588E609964A5}" dt="2019-08-19T03:29:42.642" v="2587" actId="478"/>
          <ac:spMkLst>
            <pc:docMk/>
            <pc:sldMk cId="3272279052" sldId="305"/>
            <ac:spMk id="54" creationId="{58390A2B-A6A7-40BA-A62C-F731543FC659}"/>
          </ac:spMkLst>
        </pc:spChg>
        <pc:spChg chg="add del mod">
          <ac:chgData name="sumit rathore" userId="b8262099c5ba0b79" providerId="LiveId" clId="{81B3EB73-7143-43A7-B328-588E609964A5}" dt="2019-08-19T03:29:42.642" v="2587" actId="478"/>
          <ac:spMkLst>
            <pc:docMk/>
            <pc:sldMk cId="3272279052" sldId="305"/>
            <ac:spMk id="55" creationId="{98386005-1D9C-45B6-8736-91E9ED5C3D35}"/>
          </ac:spMkLst>
        </pc:spChg>
        <pc:spChg chg="add del mod">
          <ac:chgData name="sumit rathore" userId="b8262099c5ba0b79" providerId="LiveId" clId="{81B3EB73-7143-43A7-B328-588E609964A5}" dt="2019-08-19T03:29:42.642" v="2587" actId="478"/>
          <ac:spMkLst>
            <pc:docMk/>
            <pc:sldMk cId="3272279052" sldId="305"/>
            <ac:spMk id="56" creationId="{1363B7EB-6802-4C2A-9F22-E4F041E60C26}"/>
          </ac:spMkLst>
        </pc:spChg>
        <pc:spChg chg="add mod">
          <ac:chgData name="sumit rathore" userId="b8262099c5ba0b79" providerId="LiveId" clId="{81B3EB73-7143-43A7-B328-588E609964A5}" dt="2019-08-19T03:29:59.735" v="2590" actId="1076"/>
          <ac:spMkLst>
            <pc:docMk/>
            <pc:sldMk cId="3272279052" sldId="305"/>
            <ac:spMk id="63" creationId="{E9C3833D-8E7D-4C6D-BB66-65A328CAEE51}"/>
          </ac:spMkLst>
        </pc:spChg>
        <pc:spChg chg="add mod">
          <ac:chgData name="sumit rathore" userId="b8262099c5ba0b79" providerId="LiveId" clId="{81B3EB73-7143-43A7-B328-588E609964A5}" dt="2019-08-19T03:29:59.735" v="2590" actId="1076"/>
          <ac:spMkLst>
            <pc:docMk/>
            <pc:sldMk cId="3272279052" sldId="305"/>
            <ac:spMk id="64" creationId="{95E48BD1-2A11-4B9D-BBE8-E24BE067BE61}"/>
          </ac:spMkLst>
        </pc:spChg>
        <pc:spChg chg="add mod">
          <ac:chgData name="sumit rathore" userId="b8262099c5ba0b79" providerId="LiveId" clId="{81B3EB73-7143-43A7-B328-588E609964A5}" dt="2019-08-19T03:29:59.735" v="2590" actId="1076"/>
          <ac:spMkLst>
            <pc:docMk/>
            <pc:sldMk cId="3272279052" sldId="305"/>
            <ac:spMk id="65" creationId="{C38BBEBB-FBE6-4876-A107-D764593BBD75}"/>
          </ac:spMkLst>
        </pc:spChg>
        <pc:spChg chg="add mod">
          <ac:chgData name="sumit rathore" userId="b8262099c5ba0b79" providerId="LiveId" clId="{81B3EB73-7143-43A7-B328-588E609964A5}" dt="2019-08-19T03:29:59.735" v="2590" actId="1076"/>
          <ac:spMkLst>
            <pc:docMk/>
            <pc:sldMk cId="3272279052" sldId="305"/>
            <ac:spMk id="66" creationId="{932591BD-290C-4E3C-A079-EDF4EE8421A1}"/>
          </ac:spMkLst>
        </pc:spChg>
        <pc:spChg chg="add mod">
          <ac:chgData name="sumit rathore" userId="b8262099c5ba0b79" providerId="LiveId" clId="{81B3EB73-7143-43A7-B328-588E609964A5}" dt="2019-08-19T03:29:59.735" v="2590" actId="1076"/>
          <ac:spMkLst>
            <pc:docMk/>
            <pc:sldMk cId="3272279052" sldId="305"/>
            <ac:spMk id="67" creationId="{721FF4EE-2A50-40B7-9973-BC1F8E4092DE}"/>
          </ac:spMkLst>
        </pc:spChg>
        <pc:spChg chg="add mod">
          <ac:chgData name="sumit rathore" userId="b8262099c5ba0b79" providerId="LiveId" clId="{81B3EB73-7143-43A7-B328-588E609964A5}" dt="2019-08-19T03:29:59.735" v="2590" actId="1076"/>
          <ac:spMkLst>
            <pc:docMk/>
            <pc:sldMk cId="3272279052" sldId="305"/>
            <ac:spMk id="68" creationId="{2736018B-1C26-4117-8D4F-0B5F8A4A8646}"/>
          </ac:spMkLst>
        </pc:spChg>
        <pc:spChg chg="add mod">
          <ac:chgData name="sumit rathore" userId="b8262099c5ba0b79" providerId="LiveId" clId="{81B3EB73-7143-43A7-B328-588E609964A5}" dt="2019-08-19T03:29:59.735" v="2590" actId="1076"/>
          <ac:spMkLst>
            <pc:docMk/>
            <pc:sldMk cId="3272279052" sldId="305"/>
            <ac:spMk id="69" creationId="{86857104-34F6-4BF9-900C-DDC0D5D03229}"/>
          </ac:spMkLst>
        </pc:spChg>
        <pc:spChg chg="add mod">
          <ac:chgData name="sumit rathore" userId="b8262099c5ba0b79" providerId="LiveId" clId="{81B3EB73-7143-43A7-B328-588E609964A5}" dt="2019-08-19T03:29:59.735" v="2590" actId="1076"/>
          <ac:spMkLst>
            <pc:docMk/>
            <pc:sldMk cId="3272279052" sldId="305"/>
            <ac:spMk id="70" creationId="{6D794436-82EF-456F-85C0-5CB5C91A6660}"/>
          </ac:spMkLst>
        </pc:spChg>
        <pc:spChg chg="add mod">
          <ac:chgData name="sumit rathore" userId="b8262099c5ba0b79" providerId="LiveId" clId="{81B3EB73-7143-43A7-B328-588E609964A5}" dt="2019-08-19T03:29:59.735" v="2590" actId="1076"/>
          <ac:spMkLst>
            <pc:docMk/>
            <pc:sldMk cId="3272279052" sldId="305"/>
            <ac:spMk id="71" creationId="{1BD5B62A-2C9F-4DB1-AA17-595E0F31C71E}"/>
          </ac:spMkLst>
        </pc:spChg>
        <pc:spChg chg="add mod">
          <ac:chgData name="sumit rathore" userId="b8262099c5ba0b79" providerId="LiveId" clId="{81B3EB73-7143-43A7-B328-588E609964A5}" dt="2019-08-19T03:29:59.735" v="2590" actId="1076"/>
          <ac:spMkLst>
            <pc:docMk/>
            <pc:sldMk cId="3272279052" sldId="305"/>
            <ac:spMk id="72" creationId="{5D924FDE-88C9-449B-BBD2-EA68EA27B145}"/>
          </ac:spMkLst>
        </pc:spChg>
        <pc:spChg chg="add mod">
          <ac:chgData name="sumit rathore" userId="b8262099c5ba0b79" providerId="LiveId" clId="{81B3EB73-7143-43A7-B328-588E609964A5}" dt="2019-08-19T03:29:59.735" v="2590" actId="1076"/>
          <ac:spMkLst>
            <pc:docMk/>
            <pc:sldMk cId="3272279052" sldId="305"/>
            <ac:spMk id="73" creationId="{C78E2B78-5D0B-48B0-A276-C22F7C7F7928}"/>
          </ac:spMkLst>
        </pc:spChg>
        <pc:spChg chg="add mod">
          <ac:chgData name="sumit rathore" userId="b8262099c5ba0b79" providerId="LiveId" clId="{81B3EB73-7143-43A7-B328-588E609964A5}" dt="2019-08-19T03:29:59.735" v="2590" actId="1076"/>
          <ac:spMkLst>
            <pc:docMk/>
            <pc:sldMk cId="3272279052" sldId="305"/>
            <ac:spMk id="74" creationId="{A342BF86-615C-4006-944A-9CED17131BFA}"/>
          </ac:spMkLst>
        </pc:spChg>
        <pc:spChg chg="add mod">
          <ac:chgData name="sumit rathore" userId="b8262099c5ba0b79" providerId="LiveId" clId="{81B3EB73-7143-43A7-B328-588E609964A5}" dt="2019-08-19T03:29:59.735" v="2590" actId="1076"/>
          <ac:spMkLst>
            <pc:docMk/>
            <pc:sldMk cId="3272279052" sldId="305"/>
            <ac:spMk id="75" creationId="{FEE46FCD-62E9-4EBD-8809-B2093A214C5A}"/>
          </ac:spMkLst>
        </pc:spChg>
        <pc:spChg chg="add mod">
          <ac:chgData name="sumit rathore" userId="b8262099c5ba0b79" providerId="LiveId" clId="{81B3EB73-7143-43A7-B328-588E609964A5}" dt="2019-08-19T03:29:59.735" v="2590" actId="1076"/>
          <ac:spMkLst>
            <pc:docMk/>
            <pc:sldMk cId="3272279052" sldId="305"/>
            <ac:spMk id="76" creationId="{8A09CFB3-9671-49C9-8AF8-0324AE3E96D9}"/>
          </ac:spMkLst>
        </pc:spChg>
        <pc:spChg chg="add mod">
          <ac:chgData name="sumit rathore" userId="b8262099c5ba0b79" providerId="LiveId" clId="{81B3EB73-7143-43A7-B328-588E609964A5}" dt="2019-08-19T03:29:59.735" v="2590" actId="1076"/>
          <ac:spMkLst>
            <pc:docMk/>
            <pc:sldMk cId="3272279052" sldId="305"/>
            <ac:spMk id="77" creationId="{E1073DE1-E0AE-4714-9256-513A3BEB1280}"/>
          </ac:spMkLst>
        </pc:spChg>
        <pc:spChg chg="add mod">
          <ac:chgData name="sumit rathore" userId="b8262099c5ba0b79" providerId="LiveId" clId="{81B3EB73-7143-43A7-B328-588E609964A5}" dt="2019-08-19T03:29:59.735" v="2590" actId="1076"/>
          <ac:spMkLst>
            <pc:docMk/>
            <pc:sldMk cId="3272279052" sldId="305"/>
            <ac:spMk id="78" creationId="{8EAD3BB2-46C9-4FB6-AB94-31D988DF9220}"/>
          </ac:spMkLst>
        </pc:spChg>
        <pc:spChg chg="add mod">
          <ac:chgData name="sumit rathore" userId="b8262099c5ba0b79" providerId="LiveId" clId="{81B3EB73-7143-43A7-B328-588E609964A5}" dt="2019-08-19T03:29:59.735" v="2590" actId="1076"/>
          <ac:spMkLst>
            <pc:docMk/>
            <pc:sldMk cId="3272279052" sldId="305"/>
            <ac:spMk id="79" creationId="{5EA765DA-EF9C-486A-8F6E-461B52F8165A}"/>
          </ac:spMkLst>
        </pc:spChg>
        <pc:spChg chg="add mod">
          <ac:chgData name="sumit rathore" userId="b8262099c5ba0b79" providerId="LiveId" clId="{81B3EB73-7143-43A7-B328-588E609964A5}" dt="2019-08-19T03:09:08.858" v="2202" actId="571"/>
          <ac:spMkLst>
            <pc:docMk/>
            <pc:sldMk cId="3272279052" sldId="305"/>
            <ac:spMk id="82" creationId="{D1900171-EC77-4607-AE83-F8F6B17BBF50}"/>
          </ac:spMkLst>
        </pc:spChg>
        <pc:spChg chg="add mod">
          <ac:chgData name="sumit rathore" userId="b8262099c5ba0b79" providerId="LiveId" clId="{81B3EB73-7143-43A7-B328-588E609964A5}" dt="2019-08-19T03:09:08.858" v="2202" actId="571"/>
          <ac:spMkLst>
            <pc:docMk/>
            <pc:sldMk cId="3272279052" sldId="305"/>
            <ac:spMk id="83" creationId="{C4925813-ED45-4201-A8A3-BA090C84B27A}"/>
          </ac:spMkLst>
        </pc:spChg>
        <pc:spChg chg="add mod">
          <ac:chgData name="sumit rathore" userId="b8262099c5ba0b79" providerId="LiveId" clId="{81B3EB73-7143-43A7-B328-588E609964A5}" dt="2019-08-19T03:09:08.858" v="2202" actId="571"/>
          <ac:spMkLst>
            <pc:docMk/>
            <pc:sldMk cId="3272279052" sldId="305"/>
            <ac:spMk id="84" creationId="{08F9F9C1-DCF7-4C23-915D-5A0F6D288111}"/>
          </ac:spMkLst>
        </pc:spChg>
        <pc:spChg chg="add mod">
          <ac:chgData name="sumit rathore" userId="b8262099c5ba0b79" providerId="LiveId" clId="{81B3EB73-7143-43A7-B328-588E609964A5}" dt="2019-08-19T03:09:08.858" v="2202" actId="571"/>
          <ac:spMkLst>
            <pc:docMk/>
            <pc:sldMk cId="3272279052" sldId="305"/>
            <ac:spMk id="85" creationId="{D61BA078-83DD-4911-9588-9BECB1C25D82}"/>
          </ac:spMkLst>
        </pc:spChg>
        <pc:spChg chg="add mod">
          <ac:chgData name="sumit rathore" userId="b8262099c5ba0b79" providerId="LiveId" clId="{81B3EB73-7143-43A7-B328-588E609964A5}" dt="2019-08-19T03:09:08.858" v="2202" actId="571"/>
          <ac:spMkLst>
            <pc:docMk/>
            <pc:sldMk cId="3272279052" sldId="305"/>
            <ac:spMk id="86" creationId="{F1C5D41A-364D-4229-B193-4D1D3042B2F5}"/>
          </ac:spMkLst>
        </pc:spChg>
        <pc:spChg chg="add mod">
          <ac:chgData name="sumit rathore" userId="b8262099c5ba0b79" providerId="LiveId" clId="{81B3EB73-7143-43A7-B328-588E609964A5}" dt="2019-08-19T03:09:08.858" v="2202" actId="571"/>
          <ac:spMkLst>
            <pc:docMk/>
            <pc:sldMk cId="3272279052" sldId="305"/>
            <ac:spMk id="87" creationId="{269B4EE3-2BDD-4A02-A0BC-55765E51C217}"/>
          </ac:spMkLst>
        </pc:spChg>
        <pc:spChg chg="add mod">
          <ac:chgData name="sumit rathore" userId="b8262099c5ba0b79" providerId="LiveId" clId="{81B3EB73-7143-43A7-B328-588E609964A5}" dt="2019-08-19T03:09:08.858" v="2202" actId="571"/>
          <ac:spMkLst>
            <pc:docMk/>
            <pc:sldMk cId="3272279052" sldId="305"/>
            <ac:spMk id="88" creationId="{22E229A0-96CC-482C-8A3E-C27844DAD0E4}"/>
          </ac:spMkLst>
        </pc:spChg>
        <pc:spChg chg="add mod">
          <ac:chgData name="sumit rathore" userId="b8262099c5ba0b79" providerId="LiveId" clId="{81B3EB73-7143-43A7-B328-588E609964A5}" dt="2019-08-19T03:09:08.858" v="2202" actId="571"/>
          <ac:spMkLst>
            <pc:docMk/>
            <pc:sldMk cId="3272279052" sldId="305"/>
            <ac:spMk id="89" creationId="{986BE17C-6D5F-4964-8D3D-C5346E70F5FD}"/>
          </ac:spMkLst>
        </pc:spChg>
        <pc:spChg chg="add mod">
          <ac:chgData name="sumit rathore" userId="b8262099c5ba0b79" providerId="LiveId" clId="{81B3EB73-7143-43A7-B328-588E609964A5}" dt="2019-08-19T03:09:08.858" v="2202" actId="571"/>
          <ac:spMkLst>
            <pc:docMk/>
            <pc:sldMk cId="3272279052" sldId="305"/>
            <ac:spMk id="90" creationId="{80316D2A-348D-4165-AFC7-51A78156E35E}"/>
          </ac:spMkLst>
        </pc:spChg>
        <pc:spChg chg="add mod">
          <ac:chgData name="sumit rathore" userId="b8262099c5ba0b79" providerId="LiveId" clId="{81B3EB73-7143-43A7-B328-588E609964A5}" dt="2019-08-19T03:09:08.858" v="2202" actId="571"/>
          <ac:spMkLst>
            <pc:docMk/>
            <pc:sldMk cId="3272279052" sldId="305"/>
            <ac:spMk id="91" creationId="{D7FFFC87-F25D-4E9F-94B9-40A861A48A1D}"/>
          </ac:spMkLst>
        </pc:spChg>
        <pc:spChg chg="add mod">
          <ac:chgData name="sumit rathore" userId="b8262099c5ba0b79" providerId="LiveId" clId="{81B3EB73-7143-43A7-B328-588E609964A5}" dt="2019-08-19T03:09:08.858" v="2202" actId="571"/>
          <ac:spMkLst>
            <pc:docMk/>
            <pc:sldMk cId="3272279052" sldId="305"/>
            <ac:spMk id="92" creationId="{495FE043-58D8-4B0A-BA8F-F659E61BE74E}"/>
          </ac:spMkLst>
        </pc:spChg>
        <pc:spChg chg="add mod">
          <ac:chgData name="sumit rathore" userId="b8262099c5ba0b79" providerId="LiveId" clId="{81B3EB73-7143-43A7-B328-588E609964A5}" dt="2019-08-19T03:09:08.858" v="2202" actId="571"/>
          <ac:spMkLst>
            <pc:docMk/>
            <pc:sldMk cId="3272279052" sldId="305"/>
            <ac:spMk id="93" creationId="{4D88781B-EA2C-4AB4-B1CA-4A55190DEAF9}"/>
          </ac:spMkLst>
        </pc:spChg>
        <pc:spChg chg="add mod">
          <ac:chgData name="sumit rathore" userId="b8262099c5ba0b79" providerId="LiveId" clId="{81B3EB73-7143-43A7-B328-588E609964A5}" dt="2019-08-19T03:09:08.858" v="2202" actId="571"/>
          <ac:spMkLst>
            <pc:docMk/>
            <pc:sldMk cId="3272279052" sldId="305"/>
            <ac:spMk id="94" creationId="{27807027-6915-4124-BEC9-8D6B3E4AD78A}"/>
          </ac:spMkLst>
        </pc:spChg>
        <pc:spChg chg="add mod">
          <ac:chgData name="sumit rathore" userId="b8262099c5ba0b79" providerId="LiveId" clId="{81B3EB73-7143-43A7-B328-588E609964A5}" dt="2019-08-19T03:09:08.858" v="2202" actId="571"/>
          <ac:spMkLst>
            <pc:docMk/>
            <pc:sldMk cId="3272279052" sldId="305"/>
            <ac:spMk id="95" creationId="{98FF5853-7BA5-440B-A282-44683106D730}"/>
          </ac:spMkLst>
        </pc:spChg>
        <pc:spChg chg="add mod">
          <ac:chgData name="sumit rathore" userId="b8262099c5ba0b79" providerId="LiveId" clId="{81B3EB73-7143-43A7-B328-588E609964A5}" dt="2019-08-19T03:09:08.858" v="2202" actId="571"/>
          <ac:spMkLst>
            <pc:docMk/>
            <pc:sldMk cId="3272279052" sldId="305"/>
            <ac:spMk id="96" creationId="{F9A7D082-CADC-42FC-938E-A3DC742CEBDE}"/>
          </ac:spMkLst>
        </pc:spChg>
        <pc:spChg chg="add mod">
          <ac:chgData name="sumit rathore" userId="b8262099c5ba0b79" providerId="LiveId" clId="{81B3EB73-7143-43A7-B328-588E609964A5}" dt="2019-08-19T03:09:08.858" v="2202" actId="571"/>
          <ac:spMkLst>
            <pc:docMk/>
            <pc:sldMk cId="3272279052" sldId="305"/>
            <ac:spMk id="97" creationId="{D03D6992-4074-48F7-9956-F3F6B97B408A}"/>
          </ac:spMkLst>
        </pc:spChg>
        <pc:spChg chg="add mod">
          <ac:chgData name="sumit rathore" userId="b8262099c5ba0b79" providerId="LiveId" clId="{81B3EB73-7143-43A7-B328-588E609964A5}" dt="2019-08-19T03:09:08.858" v="2202" actId="571"/>
          <ac:spMkLst>
            <pc:docMk/>
            <pc:sldMk cId="3272279052" sldId="305"/>
            <ac:spMk id="98" creationId="{0EC5B847-1647-4841-A2D9-FF2B3ED7708A}"/>
          </ac:spMkLst>
        </pc:spChg>
        <pc:spChg chg="add mod">
          <ac:chgData name="sumit rathore" userId="b8262099c5ba0b79" providerId="LiveId" clId="{81B3EB73-7143-43A7-B328-588E609964A5}" dt="2019-08-19T03:29:59.735" v="2590" actId="1076"/>
          <ac:spMkLst>
            <pc:docMk/>
            <pc:sldMk cId="3272279052" sldId="305"/>
            <ac:spMk id="99" creationId="{2A2EB0B5-1236-4AC7-9DD6-F6A41AE1A3CD}"/>
          </ac:spMkLst>
        </pc:spChg>
        <pc:spChg chg="add del mod">
          <ac:chgData name="sumit rathore" userId="b8262099c5ba0b79" providerId="LiveId" clId="{81B3EB73-7143-43A7-B328-588E609964A5}" dt="2019-08-19T03:10:07.878" v="2215"/>
          <ac:spMkLst>
            <pc:docMk/>
            <pc:sldMk cId="3272279052" sldId="305"/>
            <ac:spMk id="100" creationId="{7D621B35-1207-4072-89A3-B611C08C6C43}"/>
          </ac:spMkLst>
        </pc:spChg>
        <pc:spChg chg="add del">
          <ac:chgData name="sumit rathore" userId="b8262099c5ba0b79" providerId="LiveId" clId="{81B3EB73-7143-43A7-B328-588E609964A5}" dt="2019-08-19T03:10:02.206" v="2213"/>
          <ac:spMkLst>
            <pc:docMk/>
            <pc:sldMk cId="3272279052" sldId="305"/>
            <ac:spMk id="101" creationId="{D1F02CD5-49E0-4B3F-9C65-AE9513E4FA4D}"/>
          </ac:spMkLst>
        </pc:spChg>
        <pc:spChg chg="add del mod">
          <ac:chgData name="sumit rathore" userId="b8262099c5ba0b79" providerId="LiveId" clId="{81B3EB73-7143-43A7-B328-588E609964A5}" dt="2019-08-19T03:29:42.642" v="2587" actId="478"/>
          <ac:spMkLst>
            <pc:docMk/>
            <pc:sldMk cId="3272279052" sldId="305"/>
            <ac:spMk id="102" creationId="{838AE589-5A71-405C-9967-993980B40A1F}"/>
          </ac:spMkLst>
        </pc:spChg>
        <pc:cxnChg chg="add del">
          <ac:chgData name="sumit rathore" userId="b8262099c5ba0b79" providerId="LiveId" clId="{81B3EB73-7143-43A7-B328-588E609964A5}" dt="2019-08-19T03:04:59.437" v="2158"/>
          <ac:cxnSpMkLst>
            <pc:docMk/>
            <pc:sldMk cId="3272279052" sldId="305"/>
            <ac:cxnSpMk id="6" creationId="{464CC23E-8729-4C29-A806-4CEB820D8101}"/>
          </ac:cxnSpMkLst>
        </pc:cxnChg>
        <pc:cxnChg chg="add del">
          <ac:chgData name="sumit rathore" userId="b8262099c5ba0b79" providerId="LiveId" clId="{81B3EB73-7143-43A7-B328-588E609964A5}" dt="2019-08-19T03:04:59.437" v="2158"/>
          <ac:cxnSpMkLst>
            <pc:docMk/>
            <pc:sldMk cId="3272279052" sldId="305"/>
            <ac:cxnSpMk id="7" creationId="{0336D553-E606-471B-8537-4F54971DB890}"/>
          </ac:cxnSpMkLst>
        </pc:cxnChg>
        <pc:cxnChg chg="add del">
          <ac:chgData name="sumit rathore" userId="b8262099c5ba0b79" providerId="LiveId" clId="{81B3EB73-7143-43A7-B328-588E609964A5}" dt="2019-08-19T03:04:59.437" v="2158"/>
          <ac:cxnSpMkLst>
            <pc:docMk/>
            <pc:sldMk cId="3272279052" sldId="305"/>
            <ac:cxnSpMk id="24" creationId="{838B411E-DCCA-418C-96DC-74F0CC6D7528}"/>
          </ac:cxnSpMkLst>
        </pc:cxnChg>
        <pc:cxnChg chg="add del">
          <ac:chgData name="sumit rathore" userId="b8262099c5ba0b79" providerId="LiveId" clId="{81B3EB73-7143-43A7-B328-588E609964A5}" dt="2019-08-19T03:04:59.437" v="2158"/>
          <ac:cxnSpMkLst>
            <pc:docMk/>
            <pc:sldMk cId="3272279052" sldId="305"/>
            <ac:cxnSpMk id="26" creationId="{1CB8F143-D953-42A3-AE84-C8B731429440}"/>
          </ac:cxnSpMkLst>
        </pc:cxnChg>
        <pc:cxnChg chg="add del">
          <ac:chgData name="sumit rathore" userId="b8262099c5ba0b79" providerId="LiveId" clId="{81B3EB73-7143-43A7-B328-588E609964A5}" dt="2019-08-19T03:04:59.437" v="2158"/>
          <ac:cxnSpMkLst>
            <pc:docMk/>
            <pc:sldMk cId="3272279052" sldId="305"/>
            <ac:cxnSpMk id="28" creationId="{5462B2B0-DF2A-4F55-98E3-096D5722E95A}"/>
          </ac:cxnSpMkLst>
        </pc:cxnChg>
        <pc:cxnChg chg="add del">
          <ac:chgData name="sumit rathore" userId="b8262099c5ba0b79" providerId="LiveId" clId="{81B3EB73-7143-43A7-B328-588E609964A5}" dt="2019-08-19T03:04:59.437" v="2158"/>
          <ac:cxnSpMkLst>
            <pc:docMk/>
            <pc:sldMk cId="3272279052" sldId="305"/>
            <ac:cxnSpMk id="29" creationId="{ACB498F3-B0C4-4662-AFC2-7687C9314F2D}"/>
          </ac:cxnSpMkLst>
        </pc:cxnChg>
        <pc:cxnChg chg="add del mod">
          <ac:chgData name="sumit rathore" userId="b8262099c5ba0b79" providerId="LiveId" clId="{81B3EB73-7143-43A7-B328-588E609964A5}" dt="2019-08-19T03:29:42.642" v="2587" actId="478"/>
          <ac:cxnSpMkLst>
            <pc:docMk/>
            <pc:sldMk cId="3272279052" sldId="305"/>
            <ac:cxnSpMk id="30" creationId="{7B028B0C-C2F3-41FC-8394-34E6CEF554BE}"/>
          </ac:cxnSpMkLst>
        </pc:cxnChg>
        <pc:cxnChg chg="add del mod">
          <ac:chgData name="sumit rathore" userId="b8262099c5ba0b79" providerId="LiveId" clId="{81B3EB73-7143-43A7-B328-588E609964A5}" dt="2019-08-19T03:29:42.642" v="2587" actId="478"/>
          <ac:cxnSpMkLst>
            <pc:docMk/>
            <pc:sldMk cId="3272279052" sldId="305"/>
            <ac:cxnSpMk id="31" creationId="{B887AA0C-26A9-42A1-8ABC-6C57E88615D4}"/>
          </ac:cxnSpMkLst>
        </pc:cxnChg>
        <pc:cxnChg chg="add del">
          <ac:chgData name="sumit rathore" userId="b8262099c5ba0b79" providerId="LiveId" clId="{81B3EB73-7143-43A7-B328-588E609964A5}" dt="2019-08-19T03:05:25.564" v="2163" actId="478"/>
          <ac:cxnSpMkLst>
            <pc:docMk/>
            <pc:sldMk cId="3272279052" sldId="305"/>
            <ac:cxnSpMk id="48" creationId="{344C371B-8A45-425A-A3AF-C9E8E31B7C99}"/>
          </ac:cxnSpMkLst>
        </pc:cxnChg>
        <pc:cxnChg chg="add del">
          <ac:chgData name="sumit rathore" userId="b8262099c5ba0b79" providerId="LiveId" clId="{81B3EB73-7143-43A7-B328-588E609964A5}" dt="2019-08-19T03:05:22.892" v="2162" actId="478"/>
          <ac:cxnSpMkLst>
            <pc:docMk/>
            <pc:sldMk cId="3272279052" sldId="305"/>
            <ac:cxnSpMk id="50" creationId="{A1C1D207-293F-40F1-B16E-AB1EB7E4CA0E}"/>
          </ac:cxnSpMkLst>
        </pc:cxnChg>
        <pc:cxnChg chg="add del">
          <ac:chgData name="sumit rathore" userId="b8262099c5ba0b79" providerId="LiveId" clId="{81B3EB73-7143-43A7-B328-588E609964A5}" dt="2019-08-19T03:05:22.892" v="2162" actId="478"/>
          <ac:cxnSpMkLst>
            <pc:docMk/>
            <pc:sldMk cId="3272279052" sldId="305"/>
            <ac:cxnSpMk id="52" creationId="{08A2F07D-2683-4388-B3F1-6B05DC24CF37}"/>
          </ac:cxnSpMkLst>
        </pc:cxnChg>
        <pc:cxnChg chg="add del mod">
          <ac:chgData name="sumit rathore" userId="b8262099c5ba0b79" providerId="LiveId" clId="{81B3EB73-7143-43A7-B328-588E609964A5}" dt="2019-08-19T03:05:22.892" v="2162" actId="478"/>
          <ac:cxnSpMkLst>
            <pc:docMk/>
            <pc:sldMk cId="3272279052" sldId="305"/>
            <ac:cxnSpMk id="53" creationId="{6E7D8835-9507-456B-BF66-C93EDDD39B5B}"/>
          </ac:cxnSpMkLst>
        </pc:cxnChg>
        <pc:cxnChg chg="add mod">
          <ac:chgData name="sumit rathore" userId="b8262099c5ba0b79" providerId="LiveId" clId="{81B3EB73-7143-43A7-B328-588E609964A5}" dt="2019-08-19T03:29:59.735" v="2590" actId="1076"/>
          <ac:cxnSpMkLst>
            <pc:docMk/>
            <pc:sldMk cId="3272279052" sldId="305"/>
            <ac:cxnSpMk id="61" creationId="{CF551851-FE10-4FB3-89B8-7BDA7E4FCB20}"/>
          </ac:cxnSpMkLst>
        </pc:cxnChg>
        <pc:cxnChg chg="add mod">
          <ac:chgData name="sumit rathore" userId="b8262099c5ba0b79" providerId="LiveId" clId="{81B3EB73-7143-43A7-B328-588E609964A5}" dt="2019-08-19T03:29:59.735" v="2590" actId="1076"/>
          <ac:cxnSpMkLst>
            <pc:docMk/>
            <pc:sldMk cId="3272279052" sldId="305"/>
            <ac:cxnSpMk id="62" creationId="{7FBEEC01-1A9B-4452-B3DB-CFD4AC712A0B}"/>
          </ac:cxnSpMkLst>
        </pc:cxnChg>
        <pc:cxnChg chg="add mod">
          <ac:chgData name="sumit rathore" userId="b8262099c5ba0b79" providerId="LiveId" clId="{81B3EB73-7143-43A7-B328-588E609964A5}" dt="2019-08-19T03:09:08.858" v="2202" actId="571"/>
          <ac:cxnSpMkLst>
            <pc:docMk/>
            <pc:sldMk cId="3272279052" sldId="305"/>
            <ac:cxnSpMk id="80" creationId="{FD844828-FFEB-4378-80A7-00C442D0028E}"/>
          </ac:cxnSpMkLst>
        </pc:cxnChg>
        <pc:cxnChg chg="add mod">
          <ac:chgData name="sumit rathore" userId="b8262099c5ba0b79" providerId="LiveId" clId="{81B3EB73-7143-43A7-B328-588E609964A5}" dt="2019-08-19T03:09:08.858" v="2202" actId="571"/>
          <ac:cxnSpMkLst>
            <pc:docMk/>
            <pc:sldMk cId="3272279052" sldId="305"/>
            <ac:cxnSpMk id="81" creationId="{A447F24B-EB25-4D44-A3D2-539AE40B14B0}"/>
          </ac:cxnSpMkLst>
        </pc:cxnChg>
      </pc:sldChg>
      <pc:sldChg chg="addSp modSp add">
        <pc:chgData name="sumit rathore" userId="b8262099c5ba0b79" providerId="LiveId" clId="{81B3EB73-7143-43A7-B328-588E609964A5}" dt="2019-08-19T03:23:21.949" v="2584" actId="14100"/>
        <pc:sldMkLst>
          <pc:docMk/>
          <pc:sldMk cId="493470257" sldId="306"/>
        </pc:sldMkLst>
        <pc:spChg chg="mod">
          <ac:chgData name="sumit rathore" userId="b8262099c5ba0b79" providerId="LiveId" clId="{81B3EB73-7143-43A7-B328-588E609964A5}" dt="2019-08-19T03:18:57.870" v="2529" actId="20577"/>
          <ac:spMkLst>
            <pc:docMk/>
            <pc:sldMk cId="493470257" sldId="306"/>
            <ac:spMk id="2" creationId="{4FD6FBE5-FEC6-4568-8B75-6CB03144DD4C}"/>
          </ac:spMkLst>
        </pc:spChg>
        <pc:spChg chg="mod">
          <ac:chgData name="sumit rathore" userId="b8262099c5ba0b79" providerId="LiveId" clId="{81B3EB73-7143-43A7-B328-588E609964A5}" dt="2019-08-19T03:23:16.887" v="2582" actId="14100"/>
          <ac:spMkLst>
            <pc:docMk/>
            <pc:sldMk cId="493470257" sldId="306"/>
            <ac:spMk id="3" creationId="{53700F79-1C13-4F1A-B369-E74D66511B9C}"/>
          </ac:spMkLst>
        </pc:spChg>
        <pc:picChg chg="add mod">
          <ac:chgData name="sumit rathore" userId="b8262099c5ba0b79" providerId="LiveId" clId="{81B3EB73-7143-43A7-B328-588E609964A5}" dt="2019-08-19T03:23:21.949" v="2584" actId="14100"/>
          <ac:picMkLst>
            <pc:docMk/>
            <pc:sldMk cId="493470257" sldId="306"/>
            <ac:picMk id="5" creationId="{73E4CCD3-FF1D-491E-AD39-D17621E398A7}"/>
          </ac:picMkLst>
        </pc:picChg>
      </pc:sldChg>
      <pc:sldChg chg="add ord modAnim">
        <pc:chgData name="sumit rathore" userId="b8262099c5ba0b79" providerId="LiveId" clId="{81B3EB73-7143-43A7-B328-588E609964A5}" dt="2019-08-20T07:53:06.195" v="2991"/>
        <pc:sldMkLst>
          <pc:docMk/>
          <pc:sldMk cId="776213840" sldId="307"/>
        </pc:sldMkLst>
      </pc:sldChg>
      <pc:sldChg chg="modSp add ord">
        <pc:chgData name="sumit rathore" userId="b8262099c5ba0b79" providerId="LiveId" clId="{81B3EB73-7143-43A7-B328-588E609964A5}" dt="2019-08-20T01:33:23.235" v="2698" actId="20577"/>
        <pc:sldMkLst>
          <pc:docMk/>
          <pc:sldMk cId="3222124480" sldId="308"/>
        </pc:sldMkLst>
        <pc:spChg chg="mod">
          <ac:chgData name="sumit rathore" userId="b8262099c5ba0b79" providerId="LiveId" clId="{81B3EB73-7143-43A7-B328-588E609964A5}" dt="2019-08-20T01:33:23.235" v="2698" actId="20577"/>
          <ac:spMkLst>
            <pc:docMk/>
            <pc:sldMk cId="3222124480" sldId="308"/>
            <ac:spMk id="4" creationId="{2C72A6C2-9DE2-4B1C-916A-CBB607216506}"/>
          </ac:spMkLst>
        </pc:spChg>
      </pc:sldChg>
      <pc:sldChg chg="addSp delSp modSp add ord">
        <pc:chgData name="sumit rathore" userId="b8262099c5ba0b79" providerId="LiveId" clId="{81B3EB73-7143-43A7-B328-588E609964A5}" dt="2019-08-19T04:35:51.977" v="2634" actId="1076"/>
        <pc:sldMkLst>
          <pc:docMk/>
          <pc:sldMk cId="1917225309" sldId="309"/>
        </pc:sldMkLst>
        <pc:spChg chg="add del mod">
          <ac:chgData name="sumit rathore" userId="b8262099c5ba0b79" providerId="LiveId" clId="{81B3EB73-7143-43A7-B328-588E609964A5}" dt="2019-08-19T04:34:31.580" v="2625"/>
          <ac:spMkLst>
            <pc:docMk/>
            <pc:sldMk cId="1917225309" sldId="309"/>
            <ac:spMk id="3" creationId="{A952A614-6DA2-46AD-9178-0177474693BB}"/>
          </ac:spMkLst>
        </pc:spChg>
        <pc:spChg chg="add del mod">
          <ac:chgData name="sumit rathore" userId="b8262099c5ba0b79" providerId="LiveId" clId="{81B3EB73-7143-43A7-B328-588E609964A5}" dt="2019-08-19T04:34:42.499" v="2626" actId="478"/>
          <ac:spMkLst>
            <pc:docMk/>
            <pc:sldMk cId="1917225309" sldId="309"/>
            <ac:spMk id="6" creationId="{F2D34114-1BBE-4FBD-9E8E-25D1BE4BA0DF}"/>
          </ac:spMkLst>
        </pc:spChg>
        <pc:spChg chg="add del mod">
          <ac:chgData name="sumit rathore" userId="b8262099c5ba0b79" providerId="LiveId" clId="{81B3EB73-7143-43A7-B328-588E609964A5}" dt="2019-08-19T04:35:41.353" v="2630"/>
          <ac:spMkLst>
            <pc:docMk/>
            <pc:sldMk cId="1917225309" sldId="309"/>
            <ac:spMk id="11" creationId="{0F86681D-1300-41A2-B380-9267BE2AD1A8}"/>
          </ac:spMkLst>
        </pc:spChg>
        <pc:picChg chg="add del mod">
          <ac:chgData name="sumit rathore" userId="b8262099c5ba0b79" providerId="LiveId" clId="{81B3EB73-7143-43A7-B328-588E609964A5}" dt="2019-08-19T04:35:39.152" v="2629" actId="478"/>
          <ac:picMkLst>
            <pc:docMk/>
            <pc:sldMk cId="1917225309" sldId="309"/>
            <ac:picMk id="9" creationId="{8A3453FD-7850-4E63-A052-167C82494E97}"/>
          </ac:picMkLst>
        </pc:picChg>
        <pc:picChg chg="add mod">
          <ac:chgData name="sumit rathore" userId="b8262099c5ba0b79" providerId="LiveId" clId="{81B3EB73-7143-43A7-B328-588E609964A5}" dt="2019-08-19T04:35:51.977" v="2634" actId="1076"/>
          <ac:picMkLst>
            <pc:docMk/>
            <pc:sldMk cId="1917225309" sldId="309"/>
            <ac:picMk id="12" creationId="{63C30738-F8F1-4D9C-A273-3AE7BC8558AC}"/>
          </ac:picMkLst>
        </pc:picChg>
        <pc:picChg chg="del">
          <ac:chgData name="sumit rathore" userId="b8262099c5ba0b79" providerId="LiveId" clId="{81B3EB73-7143-43A7-B328-588E609964A5}" dt="2019-08-19T04:33:09.834" v="2623" actId="478"/>
          <ac:picMkLst>
            <pc:docMk/>
            <pc:sldMk cId="1917225309" sldId="309"/>
            <ac:picMk id="2050" creationId="{D925DB25-CB92-4BE0-8AE9-A304842079DF}"/>
          </ac:picMkLst>
        </pc:picChg>
        <pc:picChg chg="del">
          <ac:chgData name="sumit rathore" userId="b8262099c5ba0b79" providerId="LiveId" clId="{81B3EB73-7143-43A7-B328-588E609964A5}" dt="2019-08-19T04:33:11.411" v="2624" actId="478"/>
          <ac:picMkLst>
            <pc:docMk/>
            <pc:sldMk cId="1917225309" sldId="309"/>
            <ac:picMk id="2052" creationId="{69100CDD-B290-4733-B813-88EE3DF7792D}"/>
          </ac:picMkLst>
        </pc:picChg>
      </pc:sldChg>
      <pc:sldChg chg="add">
        <pc:chgData name="sumit rathore" userId="b8262099c5ba0b79" providerId="LiveId" clId="{81B3EB73-7143-43A7-B328-588E609964A5}" dt="2019-08-20T01:25:05.674" v="2673"/>
        <pc:sldMkLst>
          <pc:docMk/>
          <pc:sldMk cId="2473669199" sldId="310"/>
        </pc:sldMkLst>
      </pc:sldChg>
      <pc:sldChg chg="delSp add setBg delDesignElem">
        <pc:chgData name="sumit rathore" userId="b8262099c5ba0b79" providerId="LiveId" clId="{81B3EB73-7143-43A7-B328-588E609964A5}" dt="2019-08-20T01:25:05.674" v="2673"/>
        <pc:sldMkLst>
          <pc:docMk/>
          <pc:sldMk cId="213784457" sldId="311"/>
        </pc:sldMkLst>
        <pc:cxnChg chg="del">
          <ac:chgData name="sumit rathore" userId="b8262099c5ba0b79" providerId="LiveId" clId="{81B3EB73-7143-43A7-B328-588E609964A5}" dt="2019-08-20T01:25:05.674" v="2673"/>
          <ac:cxnSpMkLst>
            <pc:docMk/>
            <pc:sldMk cId="213784457" sldId="311"/>
            <ac:cxnSpMk id="9" creationId="{93F407EB-DEE0-45A7-8D9C-905C9E84850C}"/>
          </ac:cxnSpMkLst>
        </pc:cxnChg>
      </pc:sldChg>
      <pc:sldChg chg="add">
        <pc:chgData name="sumit rathore" userId="b8262099c5ba0b79" providerId="LiveId" clId="{81B3EB73-7143-43A7-B328-588E609964A5}" dt="2019-08-20T01:25:05.674" v="2673"/>
        <pc:sldMkLst>
          <pc:docMk/>
          <pc:sldMk cId="1326121321" sldId="312"/>
        </pc:sldMkLst>
      </pc:sldChg>
      <pc:sldChg chg="add">
        <pc:chgData name="sumit rathore" userId="b8262099c5ba0b79" providerId="LiveId" clId="{81B3EB73-7143-43A7-B328-588E609964A5}" dt="2019-08-20T01:25:30.265" v="2674"/>
        <pc:sldMkLst>
          <pc:docMk/>
          <pc:sldMk cId="2404698919" sldId="313"/>
        </pc:sldMkLst>
      </pc:sldChg>
      <pc:sldChg chg="modSp add">
        <pc:chgData name="sumit rathore" userId="b8262099c5ba0b79" providerId="LiveId" clId="{81B3EB73-7143-43A7-B328-588E609964A5}" dt="2019-08-20T01:35:55.546" v="2930" actId="27636"/>
        <pc:sldMkLst>
          <pc:docMk/>
          <pc:sldMk cId="3269375196" sldId="314"/>
        </pc:sldMkLst>
        <pc:spChg chg="mod">
          <ac:chgData name="sumit rathore" userId="b8262099c5ba0b79" providerId="LiveId" clId="{81B3EB73-7143-43A7-B328-588E609964A5}" dt="2019-08-20T01:35:55.546" v="2930" actId="27636"/>
          <ac:spMkLst>
            <pc:docMk/>
            <pc:sldMk cId="3269375196" sldId="314"/>
            <ac:spMk id="4" creationId="{2C72A6C2-9DE2-4B1C-916A-CBB607216506}"/>
          </ac:spMkLst>
        </pc:spChg>
      </pc:sldChg>
      <pc:sldChg chg="modSp add ord">
        <pc:chgData name="sumit rathore" userId="b8262099c5ba0b79" providerId="LiveId" clId="{81B3EB73-7143-43A7-B328-588E609964A5}" dt="2019-08-20T01:35:32.127" v="2927" actId="20577"/>
        <pc:sldMkLst>
          <pc:docMk/>
          <pc:sldMk cId="1328336749" sldId="315"/>
        </pc:sldMkLst>
        <pc:spChg chg="mod">
          <ac:chgData name="sumit rathore" userId="b8262099c5ba0b79" providerId="LiveId" clId="{81B3EB73-7143-43A7-B328-588E609964A5}" dt="2019-08-20T01:35:32.127" v="2927" actId="20577"/>
          <ac:spMkLst>
            <pc:docMk/>
            <pc:sldMk cId="1328336749" sldId="315"/>
            <ac:spMk id="3" creationId="{A8F03A32-C54F-417E-98FD-44087119159B}"/>
          </ac:spMkLst>
        </pc:spChg>
      </pc:sldChg>
      <pc:sldChg chg="addSp delSp modSp add ord delAnim modAnim">
        <pc:chgData name="sumit rathore" userId="b8262099c5ba0b79" providerId="LiveId" clId="{81B3EB73-7143-43A7-B328-588E609964A5}" dt="2019-08-20T07:52:01.815" v="2988"/>
        <pc:sldMkLst>
          <pc:docMk/>
          <pc:sldMk cId="1199286886" sldId="316"/>
        </pc:sldMkLst>
        <pc:spChg chg="add del mod">
          <ac:chgData name="sumit rathore" userId="b8262099c5ba0b79" providerId="LiveId" clId="{81B3EB73-7143-43A7-B328-588E609964A5}" dt="2019-08-20T07:49:41.610" v="2967" actId="11529"/>
          <ac:spMkLst>
            <pc:docMk/>
            <pc:sldMk cId="1199286886" sldId="316"/>
            <ac:spMk id="2" creationId="{55BB81D9-F1D5-48E7-BABF-C2BB5394358F}"/>
          </ac:spMkLst>
        </pc:spChg>
        <pc:spChg chg="mod">
          <ac:chgData name="sumit rathore" userId="b8262099c5ba0b79" providerId="LiveId" clId="{81B3EB73-7143-43A7-B328-588E609964A5}" dt="2019-08-20T07:48:01.805" v="2949" actId="20577"/>
          <ac:spMkLst>
            <pc:docMk/>
            <pc:sldMk cId="1199286886" sldId="316"/>
            <ac:spMk id="3" creationId="{EF84C97C-F6FF-4A7F-BBDE-13D13416B93C}"/>
          </ac:spMkLst>
        </pc:spChg>
        <pc:spChg chg="add mod">
          <ac:chgData name="sumit rathore" userId="b8262099c5ba0b79" providerId="LiveId" clId="{81B3EB73-7143-43A7-B328-588E609964A5}" dt="2019-08-20T07:50:27.097" v="2973" actId="208"/>
          <ac:spMkLst>
            <pc:docMk/>
            <pc:sldMk cId="1199286886" sldId="316"/>
            <ac:spMk id="4" creationId="{FCB7EA7E-6EC1-482E-ADB8-BF7FD72BE858}"/>
          </ac:spMkLst>
        </pc:spChg>
        <pc:spChg chg="del">
          <ac:chgData name="sumit rathore" userId="b8262099c5ba0b79" providerId="LiveId" clId="{81B3EB73-7143-43A7-B328-588E609964A5}" dt="2019-08-20T07:48:44.660" v="2960" actId="478"/>
          <ac:spMkLst>
            <pc:docMk/>
            <pc:sldMk cId="1199286886" sldId="316"/>
            <ac:spMk id="32" creationId="{0609310B-344D-41EB-816A-1EBF08515800}"/>
          </ac:spMkLst>
        </pc:spChg>
        <pc:spChg chg="del">
          <ac:chgData name="sumit rathore" userId="b8262099c5ba0b79" providerId="LiveId" clId="{81B3EB73-7143-43A7-B328-588E609964A5}" dt="2019-08-20T07:48:44.660" v="2960" actId="478"/>
          <ac:spMkLst>
            <pc:docMk/>
            <pc:sldMk cId="1199286886" sldId="316"/>
            <ac:spMk id="33" creationId="{9561259F-EE8B-4BBE-B916-BE1A7F159496}"/>
          </ac:spMkLst>
        </pc:spChg>
        <pc:spChg chg="del">
          <ac:chgData name="sumit rathore" userId="b8262099c5ba0b79" providerId="LiveId" clId="{81B3EB73-7143-43A7-B328-588E609964A5}" dt="2019-08-20T07:48:44.660" v="2960" actId="478"/>
          <ac:spMkLst>
            <pc:docMk/>
            <pc:sldMk cId="1199286886" sldId="316"/>
            <ac:spMk id="34" creationId="{850649A4-B592-42E8-AEE8-DD8803AD6C22}"/>
          </ac:spMkLst>
        </pc:spChg>
        <pc:spChg chg="del">
          <ac:chgData name="sumit rathore" userId="b8262099c5ba0b79" providerId="LiveId" clId="{81B3EB73-7143-43A7-B328-588E609964A5}" dt="2019-08-20T07:48:44.660" v="2960" actId="478"/>
          <ac:spMkLst>
            <pc:docMk/>
            <pc:sldMk cId="1199286886" sldId="316"/>
            <ac:spMk id="35" creationId="{A5568D32-CB57-4CF8-B43D-FBCC2E6EFBA7}"/>
          </ac:spMkLst>
        </pc:spChg>
        <pc:spChg chg="del">
          <ac:chgData name="sumit rathore" userId="b8262099c5ba0b79" providerId="LiveId" clId="{81B3EB73-7143-43A7-B328-588E609964A5}" dt="2019-08-20T07:48:44.660" v="2960" actId="478"/>
          <ac:spMkLst>
            <pc:docMk/>
            <pc:sldMk cId="1199286886" sldId="316"/>
            <ac:spMk id="36" creationId="{C01AC170-DA6B-4E50-9697-0A3710F161E3}"/>
          </ac:spMkLst>
        </pc:spChg>
        <pc:spChg chg="del">
          <ac:chgData name="sumit rathore" userId="b8262099c5ba0b79" providerId="LiveId" clId="{81B3EB73-7143-43A7-B328-588E609964A5}" dt="2019-08-20T07:48:44.660" v="2960" actId="478"/>
          <ac:spMkLst>
            <pc:docMk/>
            <pc:sldMk cId="1199286886" sldId="316"/>
            <ac:spMk id="37" creationId="{22227071-F808-4D14-9A98-5072F6D12696}"/>
          </ac:spMkLst>
        </pc:spChg>
        <pc:spChg chg="del">
          <ac:chgData name="sumit rathore" userId="b8262099c5ba0b79" providerId="LiveId" clId="{81B3EB73-7143-43A7-B328-588E609964A5}" dt="2019-08-20T07:48:44.660" v="2960" actId="478"/>
          <ac:spMkLst>
            <pc:docMk/>
            <pc:sldMk cId="1199286886" sldId="316"/>
            <ac:spMk id="38" creationId="{3C865454-3A62-4664-BC85-142B63E5724F}"/>
          </ac:spMkLst>
        </pc:spChg>
        <pc:spChg chg="del">
          <ac:chgData name="sumit rathore" userId="b8262099c5ba0b79" providerId="LiveId" clId="{81B3EB73-7143-43A7-B328-588E609964A5}" dt="2019-08-20T07:48:44.660" v="2960" actId="478"/>
          <ac:spMkLst>
            <pc:docMk/>
            <pc:sldMk cId="1199286886" sldId="316"/>
            <ac:spMk id="39" creationId="{90F014AF-EB01-42F3-8918-5FE9C946E1EB}"/>
          </ac:spMkLst>
        </pc:spChg>
        <pc:spChg chg="del">
          <ac:chgData name="sumit rathore" userId="b8262099c5ba0b79" providerId="LiveId" clId="{81B3EB73-7143-43A7-B328-588E609964A5}" dt="2019-08-20T07:48:44.660" v="2960" actId="478"/>
          <ac:spMkLst>
            <pc:docMk/>
            <pc:sldMk cId="1199286886" sldId="316"/>
            <ac:spMk id="42" creationId="{623977E0-EB4C-46E6-8085-FA2084A814F6}"/>
          </ac:spMkLst>
        </pc:spChg>
        <pc:spChg chg="del">
          <ac:chgData name="sumit rathore" userId="b8262099c5ba0b79" providerId="LiveId" clId="{81B3EB73-7143-43A7-B328-588E609964A5}" dt="2019-08-20T07:48:44.660" v="2960" actId="478"/>
          <ac:spMkLst>
            <pc:docMk/>
            <pc:sldMk cId="1199286886" sldId="316"/>
            <ac:spMk id="43" creationId="{272E80AF-49C8-4E4E-99D1-6B04EE5CFFFE}"/>
          </ac:spMkLst>
        </pc:spChg>
        <pc:spChg chg="del">
          <ac:chgData name="sumit rathore" userId="b8262099c5ba0b79" providerId="LiveId" clId="{81B3EB73-7143-43A7-B328-588E609964A5}" dt="2019-08-20T07:48:44.660" v="2960" actId="478"/>
          <ac:spMkLst>
            <pc:docMk/>
            <pc:sldMk cId="1199286886" sldId="316"/>
            <ac:spMk id="44" creationId="{458D995C-BACF-4347-982B-6C47E90C5563}"/>
          </ac:spMkLst>
        </pc:spChg>
        <pc:spChg chg="del">
          <ac:chgData name="sumit rathore" userId="b8262099c5ba0b79" providerId="LiveId" clId="{81B3EB73-7143-43A7-B328-588E609964A5}" dt="2019-08-20T07:48:44.660" v="2960" actId="478"/>
          <ac:spMkLst>
            <pc:docMk/>
            <pc:sldMk cId="1199286886" sldId="316"/>
            <ac:spMk id="45" creationId="{E8F2A22B-78E2-4110-A94A-9062D13987D0}"/>
          </ac:spMkLst>
        </pc:spChg>
        <pc:spChg chg="add mod">
          <ac:chgData name="sumit rathore" userId="b8262099c5ba0b79" providerId="LiveId" clId="{81B3EB73-7143-43A7-B328-588E609964A5}" dt="2019-08-20T07:49:28.316" v="2965" actId="207"/>
          <ac:spMkLst>
            <pc:docMk/>
            <pc:sldMk cId="1199286886" sldId="316"/>
            <ac:spMk id="46" creationId="{8B3BD54A-4133-4EB4-8000-E707643E4A71}"/>
          </ac:spMkLst>
        </pc:spChg>
        <pc:spChg chg="add mod">
          <ac:chgData name="sumit rathore" userId="b8262099c5ba0b79" providerId="LiveId" clId="{81B3EB73-7143-43A7-B328-588E609964A5}" dt="2019-08-20T07:49:23.673" v="2964" actId="207"/>
          <ac:spMkLst>
            <pc:docMk/>
            <pc:sldMk cId="1199286886" sldId="316"/>
            <ac:spMk id="48" creationId="{FDA15D02-61B9-4116-9B42-D1DD9A4B0329}"/>
          </ac:spMkLst>
        </pc:spChg>
        <pc:spChg chg="add mod">
          <ac:chgData name="sumit rathore" userId="b8262099c5ba0b79" providerId="LiveId" clId="{81B3EB73-7143-43A7-B328-588E609964A5}" dt="2019-08-20T07:49:23.673" v="2964" actId="207"/>
          <ac:spMkLst>
            <pc:docMk/>
            <pc:sldMk cId="1199286886" sldId="316"/>
            <ac:spMk id="49" creationId="{B655E67B-128B-4DDE-90A6-5B09BCD8BBC2}"/>
          </ac:spMkLst>
        </pc:spChg>
        <pc:spChg chg="add mod">
          <ac:chgData name="sumit rathore" userId="b8262099c5ba0b79" providerId="LiveId" clId="{81B3EB73-7143-43A7-B328-588E609964A5}" dt="2019-08-20T07:49:28.316" v="2965" actId="207"/>
          <ac:spMkLst>
            <pc:docMk/>
            <pc:sldMk cId="1199286886" sldId="316"/>
            <ac:spMk id="50" creationId="{EC69CDD1-DE0A-421C-A72A-AF87506A89AD}"/>
          </ac:spMkLst>
        </pc:spChg>
        <pc:spChg chg="del">
          <ac:chgData name="sumit rathore" userId="b8262099c5ba0b79" providerId="LiveId" clId="{81B3EB73-7143-43A7-B328-588E609964A5}" dt="2019-08-20T07:48:44.660" v="2960" actId="478"/>
          <ac:spMkLst>
            <pc:docMk/>
            <pc:sldMk cId="1199286886" sldId="316"/>
            <ac:spMk id="51" creationId="{0B735BBC-8FFE-4180-9F32-2FC516318C1D}"/>
          </ac:spMkLst>
        </pc:spChg>
        <pc:spChg chg="add mod">
          <ac:chgData name="sumit rathore" userId="b8262099c5ba0b79" providerId="LiveId" clId="{81B3EB73-7143-43A7-B328-588E609964A5}" dt="2019-08-20T07:49:18.874" v="2963" actId="207"/>
          <ac:spMkLst>
            <pc:docMk/>
            <pc:sldMk cId="1199286886" sldId="316"/>
            <ac:spMk id="52" creationId="{798E4C23-756F-434D-BB2D-6A8A07C5229C}"/>
          </ac:spMkLst>
        </pc:spChg>
        <pc:spChg chg="add mod">
          <ac:chgData name="sumit rathore" userId="b8262099c5ba0b79" providerId="LiveId" clId="{81B3EB73-7143-43A7-B328-588E609964A5}" dt="2019-08-20T07:49:18.874" v="2963" actId="207"/>
          <ac:spMkLst>
            <pc:docMk/>
            <pc:sldMk cId="1199286886" sldId="316"/>
            <ac:spMk id="53" creationId="{797BA81A-1457-4400-8BC7-395D23A3DFAC}"/>
          </ac:spMkLst>
        </pc:spChg>
        <pc:spChg chg="del">
          <ac:chgData name="sumit rathore" userId="b8262099c5ba0b79" providerId="LiveId" clId="{81B3EB73-7143-43A7-B328-588E609964A5}" dt="2019-08-20T07:48:44.660" v="2960" actId="478"/>
          <ac:spMkLst>
            <pc:docMk/>
            <pc:sldMk cId="1199286886" sldId="316"/>
            <ac:spMk id="55" creationId="{98386005-1D9C-45B6-8736-91E9ED5C3D35}"/>
          </ac:spMkLst>
        </pc:spChg>
        <pc:spChg chg="del">
          <ac:chgData name="sumit rathore" userId="b8262099c5ba0b79" providerId="LiveId" clId="{81B3EB73-7143-43A7-B328-588E609964A5}" dt="2019-08-20T07:48:44.660" v="2960" actId="478"/>
          <ac:spMkLst>
            <pc:docMk/>
            <pc:sldMk cId="1199286886" sldId="316"/>
            <ac:spMk id="56" creationId="{1363B7EB-6802-4C2A-9F22-E4F041E60C26}"/>
          </ac:spMkLst>
        </pc:spChg>
        <pc:spChg chg="add mod">
          <ac:chgData name="sumit rathore" userId="b8262099c5ba0b79" providerId="LiveId" clId="{81B3EB73-7143-43A7-B328-588E609964A5}" dt="2019-08-20T07:49:18.874" v="2963" actId="207"/>
          <ac:spMkLst>
            <pc:docMk/>
            <pc:sldMk cId="1199286886" sldId="316"/>
            <ac:spMk id="57" creationId="{7E5B2667-3F62-440D-8F06-7AF7566C0B44}"/>
          </ac:spMkLst>
        </pc:spChg>
        <pc:spChg chg="add mod">
          <ac:chgData name="sumit rathore" userId="b8262099c5ba0b79" providerId="LiveId" clId="{81B3EB73-7143-43A7-B328-588E609964A5}" dt="2019-08-20T07:49:18.874" v="2963" actId="207"/>
          <ac:spMkLst>
            <pc:docMk/>
            <pc:sldMk cId="1199286886" sldId="316"/>
            <ac:spMk id="58" creationId="{AA4B7554-8CE5-40DC-9DEC-A6D16604751D}"/>
          </ac:spMkLst>
        </pc:spChg>
        <pc:spChg chg="add mod">
          <ac:chgData name="sumit rathore" userId="b8262099c5ba0b79" providerId="LiveId" clId="{81B3EB73-7143-43A7-B328-588E609964A5}" dt="2019-08-20T07:49:23.673" v="2964" actId="207"/>
          <ac:spMkLst>
            <pc:docMk/>
            <pc:sldMk cId="1199286886" sldId="316"/>
            <ac:spMk id="59" creationId="{20C462FA-BDF6-4BA1-9C12-CFAA480FF510}"/>
          </ac:spMkLst>
        </pc:spChg>
        <pc:spChg chg="add mod">
          <ac:chgData name="sumit rathore" userId="b8262099c5ba0b79" providerId="LiveId" clId="{81B3EB73-7143-43A7-B328-588E609964A5}" dt="2019-08-20T07:49:23.673" v="2964" actId="207"/>
          <ac:spMkLst>
            <pc:docMk/>
            <pc:sldMk cId="1199286886" sldId="316"/>
            <ac:spMk id="60" creationId="{4B31945B-30B2-4389-A359-8D1E0DF88CCB}"/>
          </ac:spMkLst>
        </pc:spChg>
        <pc:spChg chg="mod">
          <ac:chgData name="sumit rathore" userId="b8262099c5ba0b79" providerId="LiveId" clId="{81B3EB73-7143-43A7-B328-588E609964A5}" dt="2019-08-20T07:48:51.120" v="2961" actId="688"/>
          <ac:spMkLst>
            <pc:docMk/>
            <pc:sldMk cId="1199286886" sldId="316"/>
            <ac:spMk id="63" creationId="{E9C3833D-8E7D-4C6D-BB66-65A328CAEE51}"/>
          </ac:spMkLst>
        </pc:spChg>
        <pc:spChg chg="mod">
          <ac:chgData name="sumit rathore" userId="b8262099c5ba0b79" providerId="LiveId" clId="{81B3EB73-7143-43A7-B328-588E609964A5}" dt="2019-08-20T07:48:51.120" v="2961" actId="688"/>
          <ac:spMkLst>
            <pc:docMk/>
            <pc:sldMk cId="1199286886" sldId="316"/>
            <ac:spMk id="64" creationId="{95E48BD1-2A11-4B9D-BBE8-E24BE067BE61}"/>
          </ac:spMkLst>
        </pc:spChg>
        <pc:spChg chg="mod">
          <ac:chgData name="sumit rathore" userId="b8262099c5ba0b79" providerId="LiveId" clId="{81B3EB73-7143-43A7-B328-588E609964A5}" dt="2019-08-20T07:48:51.120" v="2961" actId="688"/>
          <ac:spMkLst>
            <pc:docMk/>
            <pc:sldMk cId="1199286886" sldId="316"/>
            <ac:spMk id="65" creationId="{C38BBEBB-FBE6-4876-A107-D764593BBD75}"/>
          </ac:spMkLst>
        </pc:spChg>
        <pc:spChg chg="mod">
          <ac:chgData name="sumit rathore" userId="b8262099c5ba0b79" providerId="LiveId" clId="{81B3EB73-7143-43A7-B328-588E609964A5}" dt="2019-08-20T07:48:51.120" v="2961" actId="688"/>
          <ac:spMkLst>
            <pc:docMk/>
            <pc:sldMk cId="1199286886" sldId="316"/>
            <ac:spMk id="66" creationId="{932591BD-290C-4E3C-A079-EDF4EE8421A1}"/>
          </ac:spMkLst>
        </pc:spChg>
        <pc:spChg chg="mod">
          <ac:chgData name="sumit rathore" userId="b8262099c5ba0b79" providerId="LiveId" clId="{81B3EB73-7143-43A7-B328-588E609964A5}" dt="2019-08-20T07:48:51.120" v="2961" actId="688"/>
          <ac:spMkLst>
            <pc:docMk/>
            <pc:sldMk cId="1199286886" sldId="316"/>
            <ac:spMk id="67" creationId="{721FF4EE-2A50-40B7-9973-BC1F8E4092DE}"/>
          </ac:spMkLst>
        </pc:spChg>
        <pc:spChg chg="mod">
          <ac:chgData name="sumit rathore" userId="b8262099c5ba0b79" providerId="LiveId" clId="{81B3EB73-7143-43A7-B328-588E609964A5}" dt="2019-08-20T07:48:51.120" v="2961" actId="688"/>
          <ac:spMkLst>
            <pc:docMk/>
            <pc:sldMk cId="1199286886" sldId="316"/>
            <ac:spMk id="68" creationId="{2736018B-1C26-4117-8D4F-0B5F8A4A8646}"/>
          </ac:spMkLst>
        </pc:spChg>
        <pc:spChg chg="mod">
          <ac:chgData name="sumit rathore" userId="b8262099c5ba0b79" providerId="LiveId" clId="{81B3EB73-7143-43A7-B328-588E609964A5}" dt="2019-08-20T07:48:51.120" v="2961" actId="688"/>
          <ac:spMkLst>
            <pc:docMk/>
            <pc:sldMk cId="1199286886" sldId="316"/>
            <ac:spMk id="69" creationId="{86857104-34F6-4BF9-900C-DDC0D5D03229}"/>
          </ac:spMkLst>
        </pc:spChg>
        <pc:spChg chg="mod">
          <ac:chgData name="sumit rathore" userId="b8262099c5ba0b79" providerId="LiveId" clId="{81B3EB73-7143-43A7-B328-588E609964A5}" dt="2019-08-20T07:48:51.120" v="2961" actId="688"/>
          <ac:spMkLst>
            <pc:docMk/>
            <pc:sldMk cId="1199286886" sldId="316"/>
            <ac:spMk id="70" creationId="{6D794436-82EF-456F-85C0-5CB5C91A6660}"/>
          </ac:spMkLst>
        </pc:spChg>
        <pc:spChg chg="mod">
          <ac:chgData name="sumit rathore" userId="b8262099c5ba0b79" providerId="LiveId" clId="{81B3EB73-7143-43A7-B328-588E609964A5}" dt="2019-08-20T07:48:51.120" v="2961" actId="688"/>
          <ac:spMkLst>
            <pc:docMk/>
            <pc:sldMk cId="1199286886" sldId="316"/>
            <ac:spMk id="71" creationId="{1BD5B62A-2C9F-4DB1-AA17-595E0F31C71E}"/>
          </ac:spMkLst>
        </pc:spChg>
        <pc:spChg chg="mod">
          <ac:chgData name="sumit rathore" userId="b8262099c5ba0b79" providerId="LiveId" clId="{81B3EB73-7143-43A7-B328-588E609964A5}" dt="2019-08-20T07:48:51.120" v="2961" actId="688"/>
          <ac:spMkLst>
            <pc:docMk/>
            <pc:sldMk cId="1199286886" sldId="316"/>
            <ac:spMk id="72" creationId="{5D924FDE-88C9-449B-BBD2-EA68EA27B145}"/>
          </ac:spMkLst>
        </pc:spChg>
        <pc:spChg chg="mod">
          <ac:chgData name="sumit rathore" userId="b8262099c5ba0b79" providerId="LiveId" clId="{81B3EB73-7143-43A7-B328-588E609964A5}" dt="2019-08-20T07:48:51.120" v="2961" actId="688"/>
          <ac:spMkLst>
            <pc:docMk/>
            <pc:sldMk cId="1199286886" sldId="316"/>
            <ac:spMk id="73" creationId="{C78E2B78-5D0B-48B0-A276-C22F7C7F7928}"/>
          </ac:spMkLst>
        </pc:spChg>
        <pc:spChg chg="mod">
          <ac:chgData name="sumit rathore" userId="b8262099c5ba0b79" providerId="LiveId" clId="{81B3EB73-7143-43A7-B328-588E609964A5}" dt="2019-08-20T07:48:51.120" v="2961" actId="688"/>
          <ac:spMkLst>
            <pc:docMk/>
            <pc:sldMk cId="1199286886" sldId="316"/>
            <ac:spMk id="74" creationId="{A342BF86-615C-4006-944A-9CED17131BFA}"/>
          </ac:spMkLst>
        </pc:spChg>
        <pc:spChg chg="mod">
          <ac:chgData name="sumit rathore" userId="b8262099c5ba0b79" providerId="LiveId" clId="{81B3EB73-7143-43A7-B328-588E609964A5}" dt="2019-08-20T07:48:51.120" v="2961" actId="688"/>
          <ac:spMkLst>
            <pc:docMk/>
            <pc:sldMk cId="1199286886" sldId="316"/>
            <ac:spMk id="76" creationId="{8A09CFB3-9671-49C9-8AF8-0324AE3E96D9}"/>
          </ac:spMkLst>
        </pc:spChg>
        <pc:spChg chg="mod">
          <ac:chgData name="sumit rathore" userId="b8262099c5ba0b79" providerId="LiveId" clId="{81B3EB73-7143-43A7-B328-588E609964A5}" dt="2019-08-20T07:48:51.120" v="2961" actId="688"/>
          <ac:spMkLst>
            <pc:docMk/>
            <pc:sldMk cId="1199286886" sldId="316"/>
            <ac:spMk id="78" creationId="{8EAD3BB2-46C9-4FB6-AB94-31D988DF9220}"/>
          </ac:spMkLst>
        </pc:spChg>
        <pc:spChg chg="mod">
          <ac:chgData name="sumit rathore" userId="b8262099c5ba0b79" providerId="LiveId" clId="{81B3EB73-7143-43A7-B328-588E609964A5}" dt="2019-08-20T07:48:51.120" v="2961" actId="688"/>
          <ac:spMkLst>
            <pc:docMk/>
            <pc:sldMk cId="1199286886" sldId="316"/>
            <ac:spMk id="79" creationId="{5EA765DA-EF9C-486A-8F6E-461B52F8165A}"/>
          </ac:spMkLst>
        </pc:spChg>
        <pc:spChg chg="add mod">
          <ac:chgData name="sumit rathore" userId="b8262099c5ba0b79" providerId="LiveId" clId="{81B3EB73-7143-43A7-B328-588E609964A5}" dt="2019-08-20T07:49:23.673" v="2964" actId="207"/>
          <ac:spMkLst>
            <pc:docMk/>
            <pc:sldMk cId="1199286886" sldId="316"/>
            <ac:spMk id="80" creationId="{A4EFB61E-B47B-49C5-8459-9BD7C87EDEC0}"/>
          </ac:spMkLst>
        </pc:spChg>
        <pc:spChg chg="add mod">
          <ac:chgData name="sumit rathore" userId="b8262099c5ba0b79" providerId="LiveId" clId="{81B3EB73-7143-43A7-B328-588E609964A5}" dt="2019-08-20T07:49:28.316" v="2965" actId="207"/>
          <ac:spMkLst>
            <pc:docMk/>
            <pc:sldMk cId="1199286886" sldId="316"/>
            <ac:spMk id="81" creationId="{A7D1DB36-897A-44E9-800F-5DCC7FF4F4C5}"/>
          </ac:spMkLst>
        </pc:spChg>
        <pc:spChg chg="add mod">
          <ac:chgData name="sumit rathore" userId="b8262099c5ba0b79" providerId="LiveId" clId="{81B3EB73-7143-43A7-B328-588E609964A5}" dt="2019-08-20T07:49:18.874" v="2963" actId="207"/>
          <ac:spMkLst>
            <pc:docMk/>
            <pc:sldMk cId="1199286886" sldId="316"/>
            <ac:spMk id="82" creationId="{F0CA74AD-4230-484C-B4CC-1929B7FC578D}"/>
          </ac:spMkLst>
        </pc:spChg>
        <pc:spChg chg="add mod">
          <ac:chgData name="sumit rathore" userId="b8262099c5ba0b79" providerId="LiveId" clId="{81B3EB73-7143-43A7-B328-588E609964A5}" dt="2019-08-20T07:49:23.673" v="2964" actId="207"/>
          <ac:spMkLst>
            <pc:docMk/>
            <pc:sldMk cId="1199286886" sldId="316"/>
            <ac:spMk id="83" creationId="{D9EC7930-42A9-40BA-913D-011848B6DE1B}"/>
          </ac:spMkLst>
        </pc:spChg>
        <pc:spChg chg="add mod">
          <ac:chgData name="sumit rathore" userId="b8262099c5ba0b79" providerId="LiveId" clId="{81B3EB73-7143-43A7-B328-588E609964A5}" dt="2019-08-20T07:49:28.316" v="2965" actId="207"/>
          <ac:spMkLst>
            <pc:docMk/>
            <pc:sldMk cId="1199286886" sldId="316"/>
            <ac:spMk id="84" creationId="{58CCED44-B616-4121-8811-BCB43ABA2093}"/>
          </ac:spMkLst>
        </pc:spChg>
        <pc:spChg chg="add mod">
          <ac:chgData name="sumit rathore" userId="b8262099c5ba0b79" providerId="LiveId" clId="{81B3EB73-7143-43A7-B328-588E609964A5}" dt="2019-08-20T07:49:28.316" v="2965" actId="207"/>
          <ac:spMkLst>
            <pc:docMk/>
            <pc:sldMk cId="1199286886" sldId="316"/>
            <ac:spMk id="85" creationId="{983BA917-EA48-4633-B10C-CDDDC85CA4FF}"/>
          </ac:spMkLst>
        </pc:spChg>
        <pc:spChg chg="add mod">
          <ac:chgData name="sumit rathore" userId="b8262099c5ba0b79" providerId="LiveId" clId="{81B3EB73-7143-43A7-B328-588E609964A5}" dt="2019-08-20T07:51:06.500" v="2985" actId="208"/>
          <ac:spMkLst>
            <pc:docMk/>
            <pc:sldMk cId="1199286886" sldId="316"/>
            <ac:spMk id="86" creationId="{4ABCF175-4AFC-44B7-9197-81CD7D599739}"/>
          </ac:spMkLst>
        </pc:spChg>
        <pc:spChg chg="add mod">
          <ac:chgData name="sumit rathore" userId="b8262099c5ba0b79" providerId="LiveId" clId="{81B3EB73-7143-43A7-B328-588E609964A5}" dt="2019-08-20T07:50:55.663" v="2983" actId="208"/>
          <ac:spMkLst>
            <pc:docMk/>
            <pc:sldMk cId="1199286886" sldId="316"/>
            <ac:spMk id="87" creationId="{63980983-60C9-4966-9A4F-428120FE3121}"/>
          </ac:spMkLst>
        </pc:spChg>
        <pc:spChg chg="mod">
          <ac:chgData name="sumit rathore" userId="b8262099c5ba0b79" providerId="LiveId" clId="{81B3EB73-7143-43A7-B328-588E609964A5}" dt="2019-08-20T07:48:51.120" v="2961" actId="688"/>
          <ac:spMkLst>
            <pc:docMk/>
            <pc:sldMk cId="1199286886" sldId="316"/>
            <ac:spMk id="99" creationId="{2A2EB0B5-1236-4AC7-9DD6-F6A41AE1A3CD}"/>
          </ac:spMkLst>
        </pc:spChg>
        <pc:spChg chg="del">
          <ac:chgData name="sumit rathore" userId="b8262099c5ba0b79" providerId="LiveId" clId="{81B3EB73-7143-43A7-B328-588E609964A5}" dt="2019-08-20T07:48:44.660" v="2960" actId="478"/>
          <ac:spMkLst>
            <pc:docMk/>
            <pc:sldMk cId="1199286886" sldId="316"/>
            <ac:spMk id="102" creationId="{838AE589-5A71-405C-9967-993980B40A1F}"/>
          </ac:spMkLst>
        </pc:spChg>
      </pc:sldChg>
      <pc:sldChg chg="modSp add ord">
        <pc:chgData name="sumit rathore" userId="b8262099c5ba0b79" providerId="LiveId" clId="{81B3EB73-7143-43A7-B328-588E609964A5}" dt="2019-08-20T08:04:18.715" v="3415"/>
        <pc:sldMkLst>
          <pc:docMk/>
          <pc:sldMk cId="428598418" sldId="317"/>
        </pc:sldMkLst>
        <pc:graphicFrameChg chg="mod">
          <ac:chgData name="sumit rathore" userId="b8262099c5ba0b79" providerId="LiveId" clId="{81B3EB73-7143-43A7-B328-588E609964A5}" dt="2019-08-20T08:04:18.715" v="3415"/>
          <ac:graphicFrameMkLst>
            <pc:docMk/>
            <pc:sldMk cId="428598418" sldId="317"/>
            <ac:graphicFrameMk id="4" creationId="{E452B2CC-E198-42EF-8FE3-60B607797DF4}"/>
          </ac:graphicFrameMkLst>
        </pc:graphicFrameChg>
      </pc:sldChg>
      <pc:sldChg chg="addSp delSp modSp add ord modAnim">
        <pc:chgData name="sumit rathore" userId="b8262099c5ba0b79" providerId="LiveId" clId="{81B3EB73-7143-43A7-B328-588E609964A5}" dt="2019-08-20T08:06:11.612" v="3431" actId="207"/>
        <pc:sldMkLst>
          <pc:docMk/>
          <pc:sldMk cId="2968712114" sldId="318"/>
        </pc:sldMkLst>
        <pc:spChg chg="add mod">
          <ac:chgData name="sumit rathore" userId="b8262099c5ba0b79" providerId="LiveId" clId="{81B3EB73-7143-43A7-B328-588E609964A5}" dt="2019-08-20T08:06:05.318" v="3429" actId="1076"/>
          <ac:spMkLst>
            <pc:docMk/>
            <pc:sldMk cId="2968712114" sldId="318"/>
            <ac:spMk id="2" creationId="{29FD46AA-582D-485C-95D4-3DBD6E391677}"/>
          </ac:spMkLst>
        </pc:spChg>
        <pc:spChg chg="mod">
          <ac:chgData name="sumit rathore" userId="b8262099c5ba0b79" providerId="LiveId" clId="{81B3EB73-7143-43A7-B328-588E609964A5}" dt="2019-08-20T08:04:34.272" v="3422" actId="20577"/>
          <ac:spMkLst>
            <pc:docMk/>
            <pc:sldMk cId="2968712114" sldId="318"/>
            <ac:spMk id="3" creationId="{EF84C97C-F6FF-4A7F-BBDE-13D13416B93C}"/>
          </ac:spMkLst>
        </pc:spChg>
        <pc:spChg chg="del">
          <ac:chgData name="sumit rathore" userId="b8262099c5ba0b79" providerId="LiveId" clId="{81B3EB73-7143-43A7-B328-588E609964A5}" dt="2019-08-20T08:03:30.149" v="3373" actId="478"/>
          <ac:spMkLst>
            <pc:docMk/>
            <pc:sldMk cId="2968712114" sldId="318"/>
            <ac:spMk id="4" creationId="{FCB7EA7E-6EC1-482E-ADB8-BF7FD72BE858}"/>
          </ac:spMkLst>
        </pc:spChg>
        <pc:spChg chg="del">
          <ac:chgData name="sumit rathore" userId="b8262099c5ba0b79" providerId="LiveId" clId="{81B3EB73-7143-43A7-B328-588E609964A5}" dt="2019-08-20T08:03:30.149" v="3373" actId="478"/>
          <ac:spMkLst>
            <pc:docMk/>
            <pc:sldMk cId="2968712114" sldId="318"/>
            <ac:spMk id="46" creationId="{8B3BD54A-4133-4EB4-8000-E707643E4A71}"/>
          </ac:spMkLst>
        </pc:spChg>
        <pc:spChg chg="del">
          <ac:chgData name="sumit rathore" userId="b8262099c5ba0b79" providerId="LiveId" clId="{81B3EB73-7143-43A7-B328-588E609964A5}" dt="2019-08-20T08:03:33.277" v="3374" actId="478"/>
          <ac:spMkLst>
            <pc:docMk/>
            <pc:sldMk cId="2968712114" sldId="318"/>
            <ac:spMk id="47" creationId="{48246B26-50EF-436F-8A07-0205C4372C51}"/>
          </ac:spMkLst>
        </pc:spChg>
        <pc:spChg chg="del">
          <ac:chgData name="sumit rathore" userId="b8262099c5ba0b79" providerId="LiveId" clId="{81B3EB73-7143-43A7-B328-588E609964A5}" dt="2019-08-20T08:03:30.149" v="3373" actId="478"/>
          <ac:spMkLst>
            <pc:docMk/>
            <pc:sldMk cId="2968712114" sldId="318"/>
            <ac:spMk id="48" creationId="{FDA15D02-61B9-4116-9B42-D1DD9A4B0329}"/>
          </ac:spMkLst>
        </pc:spChg>
        <pc:spChg chg="del">
          <ac:chgData name="sumit rathore" userId="b8262099c5ba0b79" providerId="LiveId" clId="{81B3EB73-7143-43A7-B328-588E609964A5}" dt="2019-08-20T08:03:30.149" v="3373" actId="478"/>
          <ac:spMkLst>
            <pc:docMk/>
            <pc:sldMk cId="2968712114" sldId="318"/>
            <ac:spMk id="49" creationId="{B655E67B-128B-4DDE-90A6-5B09BCD8BBC2}"/>
          </ac:spMkLst>
        </pc:spChg>
        <pc:spChg chg="del">
          <ac:chgData name="sumit rathore" userId="b8262099c5ba0b79" providerId="LiveId" clId="{81B3EB73-7143-43A7-B328-588E609964A5}" dt="2019-08-20T08:03:30.149" v="3373" actId="478"/>
          <ac:spMkLst>
            <pc:docMk/>
            <pc:sldMk cId="2968712114" sldId="318"/>
            <ac:spMk id="50" creationId="{EC69CDD1-DE0A-421C-A72A-AF87506A89AD}"/>
          </ac:spMkLst>
        </pc:spChg>
        <pc:spChg chg="del">
          <ac:chgData name="sumit rathore" userId="b8262099c5ba0b79" providerId="LiveId" clId="{81B3EB73-7143-43A7-B328-588E609964A5}" dt="2019-08-20T08:03:30.149" v="3373" actId="478"/>
          <ac:spMkLst>
            <pc:docMk/>
            <pc:sldMk cId="2968712114" sldId="318"/>
            <ac:spMk id="52" creationId="{798E4C23-756F-434D-BB2D-6A8A07C5229C}"/>
          </ac:spMkLst>
        </pc:spChg>
        <pc:spChg chg="del">
          <ac:chgData name="sumit rathore" userId="b8262099c5ba0b79" providerId="LiveId" clId="{81B3EB73-7143-43A7-B328-588E609964A5}" dt="2019-08-20T08:03:30.149" v="3373" actId="478"/>
          <ac:spMkLst>
            <pc:docMk/>
            <pc:sldMk cId="2968712114" sldId="318"/>
            <ac:spMk id="53" creationId="{797BA81A-1457-4400-8BC7-395D23A3DFAC}"/>
          </ac:spMkLst>
        </pc:spChg>
        <pc:spChg chg="del">
          <ac:chgData name="sumit rathore" userId="b8262099c5ba0b79" providerId="LiveId" clId="{81B3EB73-7143-43A7-B328-588E609964A5}" dt="2019-08-20T08:03:30.149" v="3373" actId="478"/>
          <ac:spMkLst>
            <pc:docMk/>
            <pc:sldMk cId="2968712114" sldId="318"/>
            <ac:spMk id="54" creationId="{58390A2B-A6A7-40BA-A62C-F731543FC659}"/>
          </ac:spMkLst>
        </pc:spChg>
        <pc:spChg chg="add mod">
          <ac:chgData name="sumit rathore" userId="b8262099c5ba0b79" providerId="LiveId" clId="{81B3EB73-7143-43A7-B328-588E609964A5}" dt="2019-08-20T08:05:12.656" v="3423" actId="571"/>
          <ac:spMkLst>
            <pc:docMk/>
            <pc:sldMk cId="2968712114" sldId="318"/>
            <ac:spMk id="56" creationId="{05AAA8AC-9643-46FD-AF46-7A657A21E2C8}"/>
          </ac:spMkLst>
        </pc:spChg>
        <pc:spChg chg="del">
          <ac:chgData name="sumit rathore" userId="b8262099c5ba0b79" providerId="LiveId" clId="{81B3EB73-7143-43A7-B328-588E609964A5}" dt="2019-08-20T08:03:30.149" v="3373" actId="478"/>
          <ac:spMkLst>
            <pc:docMk/>
            <pc:sldMk cId="2968712114" sldId="318"/>
            <ac:spMk id="57" creationId="{7E5B2667-3F62-440D-8F06-7AF7566C0B44}"/>
          </ac:spMkLst>
        </pc:spChg>
        <pc:spChg chg="del">
          <ac:chgData name="sumit rathore" userId="b8262099c5ba0b79" providerId="LiveId" clId="{81B3EB73-7143-43A7-B328-588E609964A5}" dt="2019-08-20T08:03:30.149" v="3373" actId="478"/>
          <ac:spMkLst>
            <pc:docMk/>
            <pc:sldMk cId="2968712114" sldId="318"/>
            <ac:spMk id="58" creationId="{AA4B7554-8CE5-40DC-9DEC-A6D16604751D}"/>
          </ac:spMkLst>
        </pc:spChg>
        <pc:spChg chg="del">
          <ac:chgData name="sumit rathore" userId="b8262099c5ba0b79" providerId="LiveId" clId="{81B3EB73-7143-43A7-B328-588E609964A5}" dt="2019-08-20T08:03:30.149" v="3373" actId="478"/>
          <ac:spMkLst>
            <pc:docMk/>
            <pc:sldMk cId="2968712114" sldId="318"/>
            <ac:spMk id="59" creationId="{20C462FA-BDF6-4BA1-9C12-CFAA480FF510}"/>
          </ac:spMkLst>
        </pc:spChg>
        <pc:spChg chg="del">
          <ac:chgData name="sumit rathore" userId="b8262099c5ba0b79" providerId="LiveId" clId="{81B3EB73-7143-43A7-B328-588E609964A5}" dt="2019-08-20T08:03:30.149" v="3373" actId="478"/>
          <ac:spMkLst>
            <pc:docMk/>
            <pc:sldMk cId="2968712114" sldId="318"/>
            <ac:spMk id="60" creationId="{4B31945B-30B2-4389-A359-8D1E0DF88CCB}"/>
          </ac:spMkLst>
        </pc:spChg>
        <pc:spChg chg="mod">
          <ac:chgData name="sumit rathore" userId="b8262099c5ba0b79" providerId="LiveId" clId="{81B3EB73-7143-43A7-B328-588E609964A5}" dt="2019-08-20T08:03:19.422" v="3370" actId="1076"/>
          <ac:spMkLst>
            <pc:docMk/>
            <pc:sldMk cId="2968712114" sldId="318"/>
            <ac:spMk id="63" creationId="{E9C3833D-8E7D-4C6D-BB66-65A328CAEE51}"/>
          </ac:spMkLst>
        </pc:spChg>
        <pc:spChg chg="mod">
          <ac:chgData name="sumit rathore" userId="b8262099c5ba0b79" providerId="LiveId" clId="{81B3EB73-7143-43A7-B328-588E609964A5}" dt="2019-08-20T08:03:15.891" v="3368" actId="1076"/>
          <ac:spMkLst>
            <pc:docMk/>
            <pc:sldMk cId="2968712114" sldId="318"/>
            <ac:spMk id="64" creationId="{95E48BD1-2A11-4B9D-BBE8-E24BE067BE61}"/>
          </ac:spMkLst>
        </pc:spChg>
        <pc:spChg chg="mod">
          <ac:chgData name="sumit rathore" userId="b8262099c5ba0b79" providerId="LiveId" clId="{81B3EB73-7143-43A7-B328-588E609964A5}" dt="2019-08-20T08:03:22.307" v="3372" actId="1076"/>
          <ac:spMkLst>
            <pc:docMk/>
            <pc:sldMk cId="2968712114" sldId="318"/>
            <ac:spMk id="68" creationId="{2736018B-1C26-4117-8D4F-0B5F8A4A8646}"/>
          </ac:spMkLst>
        </pc:spChg>
        <pc:spChg chg="mod">
          <ac:chgData name="sumit rathore" userId="b8262099c5ba0b79" providerId="LiveId" clId="{81B3EB73-7143-43A7-B328-588E609964A5}" dt="2019-08-20T08:03:14.223" v="3367" actId="1076"/>
          <ac:spMkLst>
            <pc:docMk/>
            <pc:sldMk cId="2968712114" sldId="318"/>
            <ac:spMk id="73" creationId="{C78E2B78-5D0B-48B0-A276-C22F7C7F7928}"/>
          </ac:spMkLst>
        </pc:spChg>
        <pc:spChg chg="mod">
          <ac:chgData name="sumit rathore" userId="b8262099c5ba0b79" providerId="LiveId" clId="{81B3EB73-7143-43A7-B328-588E609964A5}" dt="2019-08-20T08:03:13.124" v="3366" actId="1076"/>
          <ac:spMkLst>
            <pc:docMk/>
            <pc:sldMk cId="2968712114" sldId="318"/>
            <ac:spMk id="78" creationId="{8EAD3BB2-46C9-4FB6-AB94-31D988DF9220}"/>
          </ac:spMkLst>
        </pc:spChg>
        <pc:spChg chg="mod">
          <ac:chgData name="sumit rathore" userId="b8262099c5ba0b79" providerId="LiveId" clId="{81B3EB73-7143-43A7-B328-588E609964A5}" dt="2019-08-20T08:03:18.115" v="3369" actId="1076"/>
          <ac:spMkLst>
            <pc:docMk/>
            <pc:sldMk cId="2968712114" sldId="318"/>
            <ac:spMk id="79" creationId="{5EA765DA-EF9C-486A-8F6E-461B52F8165A}"/>
          </ac:spMkLst>
        </pc:spChg>
        <pc:spChg chg="del">
          <ac:chgData name="sumit rathore" userId="b8262099c5ba0b79" providerId="LiveId" clId="{81B3EB73-7143-43A7-B328-588E609964A5}" dt="2019-08-20T08:03:30.149" v="3373" actId="478"/>
          <ac:spMkLst>
            <pc:docMk/>
            <pc:sldMk cId="2968712114" sldId="318"/>
            <ac:spMk id="80" creationId="{A4EFB61E-B47B-49C5-8459-9BD7C87EDEC0}"/>
          </ac:spMkLst>
        </pc:spChg>
        <pc:spChg chg="del">
          <ac:chgData name="sumit rathore" userId="b8262099c5ba0b79" providerId="LiveId" clId="{81B3EB73-7143-43A7-B328-588E609964A5}" dt="2019-08-20T08:03:30.149" v="3373" actId="478"/>
          <ac:spMkLst>
            <pc:docMk/>
            <pc:sldMk cId="2968712114" sldId="318"/>
            <ac:spMk id="81" creationId="{A7D1DB36-897A-44E9-800F-5DCC7FF4F4C5}"/>
          </ac:spMkLst>
        </pc:spChg>
        <pc:spChg chg="del">
          <ac:chgData name="sumit rathore" userId="b8262099c5ba0b79" providerId="LiveId" clId="{81B3EB73-7143-43A7-B328-588E609964A5}" dt="2019-08-20T08:03:30.149" v="3373" actId="478"/>
          <ac:spMkLst>
            <pc:docMk/>
            <pc:sldMk cId="2968712114" sldId="318"/>
            <ac:spMk id="82" creationId="{F0CA74AD-4230-484C-B4CC-1929B7FC578D}"/>
          </ac:spMkLst>
        </pc:spChg>
        <pc:spChg chg="del">
          <ac:chgData name="sumit rathore" userId="b8262099c5ba0b79" providerId="LiveId" clId="{81B3EB73-7143-43A7-B328-588E609964A5}" dt="2019-08-20T08:03:30.149" v="3373" actId="478"/>
          <ac:spMkLst>
            <pc:docMk/>
            <pc:sldMk cId="2968712114" sldId="318"/>
            <ac:spMk id="83" creationId="{D9EC7930-42A9-40BA-913D-011848B6DE1B}"/>
          </ac:spMkLst>
        </pc:spChg>
        <pc:spChg chg="del">
          <ac:chgData name="sumit rathore" userId="b8262099c5ba0b79" providerId="LiveId" clId="{81B3EB73-7143-43A7-B328-588E609964A5}" dt="2019-08-20T08:03:30.149" v="3373" actId="478"/>
          <ac:spMkLst>
            <pc:docMk/>
            <pc:sldMk cId="2968712114" sldId="318"/>
            <ac:spMk id="84" creationId="{58CCED44-B616-4121-8811-BCB43ABA2093}"/>
          </ac:spMkLst>
        </pc:spChg>
        <pc:spChg chg="del">
          <ac:chgData name="sumit rathore" userId="b8262099c5ba0b79" providerId="LiveId" clId="{81B3EB73-7143-43A7-B328-588E609964A5}" dt="2019-08-20T08:03:30.149" v="3373" actId="478"/>
          <ac:spMkLst>
            <pc:docMk/>
            <pc:sldMk cId="2968712114" sldId="318"/>
            <ac:spMk id="85" creationId="{983BA917-EA48-4633-B10C-CDDDC85CA4FF}"/>
          </ac:spMkLst>
        </pc:spChg>
        <pc:spChg chg="del">
          <ac:chgData name="sumit rathore" userId="b8262099c5ba0b79" providerId="LiveId" clId="{81B3EB73-7143-43A7-B328-588E609964A5}" dt="2019-08-20T08:03:30.149" v="3373" actId="478"/>
          <ac:spMkLst>
            <pc:docMk/>
            <pc:sldMk cId="2968712114" sldId="318"/>
            <ac:spMk id="86" creationId="{4ABCF175-4AFC-44B7-9197-81CD7D599739}"/>
          </ac:spMkLst>
        </pc:spChg>
        <pc:spChg chg="del">
          <ac:chgData name="sumit rathore" userId="b8262099c5ba0b79" providerId="LiveId" clId="{81B3EB73-7143-43A7-B328-588E609964A5}" dt="2019-08-20T08:03:30.149" v="3373" actId="478"/>
          <ac:spMkLst>
            <pc:docMk/>
            <pc:sldMk cId="2968712114" sldId="318"/>
            <ac:spMk id="87" creationId="{63980983-60C9-4966-9A4F-428120FE3121}"/>
          </ac:spMkLst>
        </pc:spChg>
        <pc:spChg chg="add mod">
          <ac:chgData name="sumit rathore" userId="b8262099c5ba0b79" providerId="LiveId" clId="{81B3EB73-7143-43A7-B328-588E609964A5}" dt="2019-08-20T08:05:12.656" v="3423" actId="571"/>
          <ac:spMkLst>
            <pc:docMk/>
            <pc:sldMk cId="2968712114" sldId="318"/>
            <ac:spMk id="88" creationId="{D1315326-9550-43F8-A786-1B45DEBF5918}"/>
          </ac:spMkLst>
        </pc:spChg>
        <pc:spChg chg="add mod">
          <ac:chgData name="sumit rathore" userId="b8262099c5ba0b79" providerId="LiveId" clId="{81B3EB73-7143-43A7-B328-588E609964A5}" dt="2019-08-20T08:05:12.656" v="3423" actId="571"/>
          <ac:spMkLst>
            <pc:docMk/>
            <pc:sldMk cId="2968712114" sldId="318"/>
            <ac:spMk id="89" creationId="{B2746996-5272-4CFA-96CE-2944A6B84D47}"/>
          </ac:spMkLst>
        </pc:spChg>
        <pc:spChg chg="add mod">
          <ac:chgData name="sumit rathore" userId="b8262099c5ba0b79" providerId="LiveId" clId="{81B3EB73-7143-43A7-B328-588E609964A5}" dt="2019-08-20T08:05:12.656" v="3423" actId="571"/>
          <ac:spMkLst>
            <pc:docMk/>
            <pc:sldMk cId="2968712114" sldId="318"/>
            <ac:spMk id="90" creationId="{300A2B61-2D2D-4B12-A08E-8B02B72D2B00}"/>
          </ac:spMkLst>
        </pc:spChg>
        <pc:spChg chg="add mod">
          <ac:chgData name="sumit rathore" userId="b8262099c5ba0b79" providerId="LiveId" clId="{81B3EB73-7143-43A7-B328-588E609964A5}" dt="2019-08-20T08:05:12.656" v="3423" actId="571"/>
          <ac:spMkLst>
            <pc:docMk/>
            <pc:sldMk cId="2968712114" sldId="318"/>
            <ac:spMk id="91" creationId="{2F21F714-7D43-47B5-BE6C-DF87D79C4402}"/>
          </ac:spMkLst>
        </pc:spChg>
        <pc:spChg chg="add mod">
          <ac:chgData name="sumit rathore" userId="b8262099c5ba0b79" providerId="LiveId" clId="{81B3EB73-7143-43A7-B328-588E609964A5}" dt="2019-08-20T08:05:12.656" v="3423" actId="571"/>
          <ac:spMkLst>
            <pc:docMk/>
            <pc:sldMk cId="2968712114" sldId="318"/>
            <ac:spMk id="92" creationId="{90FAF043-BD52-4508-B0DB-125E256B0D3F}"/>
          </ac:spMkLst>
        </pc:spChg>
        <pc:spChg chg="add mod">
          <ac:chgData name="sumit rathore" userId="b8262099c5ba0b79" providerId="LiveId" clId="{81B3EB73-7143-43A7-B328-588E609964A5}" dt="2019-08-20T08:05:12.656" v="3423" actId="571"/>
          <ac:spMkLst>
            <pc:docMk/>
            <pc:sldMk cId="2968712114" sldId="318"/>
            <ac:spMk id="93" creationId="{BCA4DC62-0E47-4445-853E-9F67DA1DFD44}"/>
          </ac:spMkLst>
        </pc:spChg>
        <pc:spChg chg="add mod">
          <ac:chgData name="sumit rathore" userId="b8262099c5ba0b79" providerId="LiveId" clId="{81B3EB73-7143-43A7-B328-588E609964A5}" dt="2019-08-20T08:05:12.656" v="3423" actId="571"/>
          <ac:spMkLst>
            <pc:docMk/>
            <pc:sldMk cId="2968712114" sldId="318"/>
            <ac:spMk id="94" creationId="{E707671F-CD19-4ADC-997C-6F56F381ADC0}"/>
          </ac:spMkLst>
        </pc:spChg>
        <pc:spChg chg="add mod">
          <ac:chgData name="sumit rathore" userId="b8262099c5ba0b79" providerId="LiveId" clId="{81B3EB73-7143-43A7-B328-588E609964A5}" dt="2019-08-20T08:05:12.656" v="3423" actId="571"/>
          <ac:spMkLst>
            <pc:docMk/>
            <pc:sldMk cId="2968712114" sldId="318"/>
            <ac:spMk id="95" creationId="{FBFB1582-57BE-4E11-8290-2EEBBEA04904}"/>
          </ac:spMkLst>
        </pc:spChg>
        <pc:spChg chg="add mod">
          <ac:chgData name="sumit rathore" userId="b8262099c5ba0b79" providerId="LiveId" clId="{81B3EB73-7143-43A7-B328-588E609964A5}" dt="2019-08-20T08:05:12.656" v="3423" actId="571"/>
          <ac:spMkLst>
            <pc:docMk/>
            <pc:sldMk cId="2968712114" sldId="318"/>
            <ac:spMk id="96" creationId="{BA60918E-B4F9-4A99-AF5E-96088826FE78}"/>
          </ac:spMkLst>
        </pc:spChg>
        <pc:spChg chg="add mod">
          <ac:chgData name="sumit rathore" userId="b8262099c5ba0b79" providerId="LiveId" clId="{81B3EB73-7143-43A7-B328-588E609964A5}" dt="2019-08-20T08:05:12.656" v="3423" actId="571"/>
          <ac:spMkLst>
            <pc:docMk/>
            <pc:sldMk cId="2968712114" sldId="318"/>
            <ac:spMk id="97" creationId="{057A35E8-B606-4C83-B12F-C2B70F3B737F}"/>
          </ac:spMkLst>
        </pc:spChg>
        <pc:spChg chg="add mod">
          <ac:chgData name="sumit rathore" userId="b8262099c5ba0b79" providerId="LiveId" clId="{81B3EB73-7143-43A7-B328-588E609964A5}" dt="2019-08-20T08:05:12.656" v="3423" actId="571"/>
          <ac:spMkLst>
            <pc:docMk/>
            <pc:sldMk cId="2968712114" sldId="318"/>
            <ac:spMk id="98" creationId="{A0082CBF-BF09-4CB8-9593-6A3FAA6D9557}"/>
          </ac:spMkLst>
        </pc:spChg>
        <pc:spChg chg="mod">
          <ac:chgData name="sumit rathore" userId="b8262099c5ba0b79" providerId="LiveId" clId="{81B3EB73-7143-43A7-B328-588E609964A5}" dt="2019-08-20T08:03:21.023" v="3371" actId="1076"/>
          <ac:spMkLst>
            <pc:docMk/>
            <pc:sldMk cId="2968712114" sldId="318"/>
            <ac:spMk id="99" creationId="{2A2EB0B5-1236-4AC7-9DD6-F6A41AE1A3CD}"/>
          </ac:spMkLst>
        </pc:spChg>
        <pc:spChg chg="add mod">
          <ac:chgData name="sumit rathore" userId="b8262099c5ba0b79" providerId="LiveId" clId="{81B3EB73-7143-43A7-B328-588E609964A5}" dt="2019-08-20T08:05:12.656" v="3423" actId="571"/>
          <ac:spMkLst>
            <pc:docMk/>
            <pc:sldMk cId="2968712114" sldId="318"/>
            <ac:spMk id="100" creationId="{DE02EF59-7BDF-4A0F-936E-1CD53C85AC66}"/>
          </ac:spMkLst>
        </pc:spChg>
        <pc:spChg chg="add mod">
          <ac:chgData name="sumit rathore" userId="b8262099c5ba0b79" providerId="LiveId" clId="{81B3EB73-7143-43A7-B328-588E609964A5}" dt="2019-08-20T08:05:12.656" v="3423" actId="571"/>
          <ac:spMkLst>
            <pc:docMk/>
            <pc:sldMk cId="2968712114" sldId="318"/>
            <ac:spMk id="101" creationId="{F95B8AF1-E928-46B5-A883-C48DC21F8C38}"/>
          </ac:spMkLst>
        </pc:spChg>
        <pc:spChg chg="add mod">
          <ac:chgData name="sumit rathore" userId="b8262099c5ba0b79" providerId="LiveId" clId="{81B3EB73-7143-43A7-B328-588E609964A5}" dt="2019-08-20T08:05:12.656" v="3423" actId="571"/>
          <ac:spMkLst>
            <pc:docMk/>
            <pc:sldMk cId="2968712114" sldId="318"/>
            <ac:spMk id="102" creationId="{E5BCAAEB-FB19-4D2D-B65D-C7A205C877E1}"/>
          </ac:spMkLst>
        </pc:spChg>
        <pc:spChg chg="add mod">
          <ac:chgData name="sumit rathore" userId="b8262099c5ba0b79" providerId="LiveId" clId="{81B3EB73-7143-43A7-B328-588E609964A5}" dt="2019-08-20T08:05:12.656" v="3423" actId="571"/>
          <ac:spMkLst>
            <pc:docMk/>
            <pc:sldMk cId="2968712114" sldId="318"/>
            <ac:spMk id="103" creationId="{56AFA25C-3EB0-42E9-9C5E-AF0B5BB2E4AF}"/>
          </ac:spMkLst>
        </pc:spChg>
        <pc:spChg chg="add mod">
          <ac:chgData name="sumit rathore" userId="b8262099c5ba0b79" providerId="LiveId" clId="{81B3EB73-7143-43A7-B328-588E609964A5}" dt="2019-08-20T08:05:12.656" v="3423" actId="571"/>
          <ac:spMkLst>
            <pc:docMk/>
            <pc:sldMk cId="2968712114" sldId="318"/>
            <ac:spMk id="104" creationId="{641E03ED-891D-4683-A7EC-90271458746E}"/>
          </ac:spMkLst>
        </pc:spChg>
        <pc:spChg chg="add mod">
          <ac:chgData name="sumit rathore" userId="b8262099c5ba0b79" providerId="LiveId" clId="{81B3EB73-7143-43A7-B328-588E609964A5}" dt="2019-08-20T08:05:12.656" v="3423" actId="571"/>
          <ac:spMkLst>
            <pc:docMk/>
            <pc:sldMk cId="2968712114" sldId="318"/>
            <ac:spMk id="105" creationId="{95357D21-342F-480B-8DAE-4B39AD3E1C02}"/>
          </ac:spMkLst>
        </pc:spChg>
        <pc:spChg chg="add mod">
          <ac:chgData name="sumit rathore" userId="b8262099c5ba0b79" providerId="LiveId" clId="{81B3EB73-7143-43A7-B328-588E609964A5}" dt="2019-08-20T08:06:11.612" v="3431" actId="207"/>
          <ac:spMkLst>
            <pc:docMk/>
            <pc:sldMk cId="2968712114" sldId="318"/>
            <ac:spMk id="106" creationId="{15F5F4F3-72E5-461C-94CC-68067FF6DB7F}"/>
          </ac:spMkLst>
        </pc:spChg>
        <pc:cxnChg chg="del">
          <ac:chgData name="sumit rathore" userId="b8262099c5ba0b79" providerId="LiveId" clId="{81B3EB73-7143-43A7-B328-588E609964A5}" dt="2019-08-20T08:03:30.149" v="3373" actId="478"/>
          <ac:cxnSpMkLst>
            <pc:docMk/>
            <pc:sldMk cId="2968712114" sldId="318"/>
            <ac:cxnSpMk id="30" creationId="{7B028B0C-C2F3-41FC-8394-34E6CEF554BE}"/>
          </ac:cxnSpMkLst>
        </pc:cxnChg>
        <pc:cxnChg chg="del">
          <ac:chgData name="sumit rathore" userId="b8262099c5ba0b79" providerId="LiveId" clId="{81B3EB73-7143-43A7-B328-588E609964A5}" dt="2019-08-20T08:03:30.149" v="3373" actId="478"/>
          <ac:cxnSpMkLst>
            <pc:docMk/>
            <pc:sldMk cId="2968712114" sldId="318"/>
            <ac:cxnSpMk id="31" creationId="{B887AA0C-26A9-42A1-8ABC-6C57E88615D4}"/>
          </ac:cxnSpMkLst>
        </pc:cxnChg>
        <pc:cxnChg chg="add mod">
          <ac:chgData name="sumit rathore" userId="b8262099c5ba0b79" providerId="LiveId" clId="{81B3EB73-7143-43A7-B328-588E609964A5}" dt="2019-08-20T08:05:12.656" v="3423" actId="571"/>
          <ac:cxnSpMkLst>
            <pc:docMk/>
            <pc:sldMk cId="2968712114" sldId="318"/>
            <ac:cxnSpMk id="51" creationId="{D1DE7435-6017-49EC-BEDB-AAB549A57449}"/>
          </ac:cxnSpMkLst>
        </pc:cxnChg>
        <pc:cxnChg chg="add mod">
          <ac:chgData name="sumit rathore" userId="b8262099c5ba0b79" providerId="LiveId" clId="{81B3EB73-7143-43A7-B328-588E609964A5}" dt="2019-08-20T08:05:12.656" v="3423" actId="571"/>
          <ac:cxnSpMkLst>
            <pc:docMk/>
            <pc:sldMk cId="2968712114" sldId="318"/>
            <ac:cxnSpMk id="55" creationId="{1A4BAC65-38E5-4A3C-91EC-409B54BFA8DB}"/>
          </ac:cxnSpMkLst>
        </pc:cxnChg>
      </pc:sldChg>
      <pc:sldChg chg="addSp delSp modSp add modAnim">
        <pc:chgData name="sumit rathore" userId="b8262099c5ba0b79" providerId="LiveId" clId="{81B3EB73-7143-43A7-B328-588E609964A5}" dt="2019-08-20T08:13:32.030" v="3468" actId="207"/>
        <pc:sldMkLst>
          <pc:docMk/>
          <pc:sldMk cId="1409286256" sldId="319"/>
        </pc:sldMkLst>
        <pc:spChg chg="del mod">
          <ac:chgData name="sumit rathore" userId="b8262099c5ba0b79" providerId="LiveId" clId="{81B3EB73-7143-43A7-B328-588E609964A5}" dt="2019-08-20T08:11:56.092" v="3462" actId="478"/>
          <ac:spMkLst>
            <pc:docMk/>
            <pc:sldMk cId="1409286256" sldId="319"/>
            <ac:spMk id="2" creationId="{29FD46AA-582D-485C-95D4-3DBD6E391677}"/>
          </ac:spMkLst>
        </pc:spChg>
        <pc:spChg chg="mod">
          <ac:chgData name="sumit rathore" userId="b8262099c5ba0b79" providerId="LiveId" clId="{81B3EB73-7143-43A7-B328-588E609964A5}" dt="2019-08-20T08:06:56.908" v="3438" actId="20577"/>
          <ac:spMkLst>
            <pc:docMk/>
            <pc:sldMk cId="1409286256" sldId="319"/>
            <ac:spMk id="3" creationId="{EF84C97C-F6FF-4A7F-BBDE-13D13416B93C}"/>
          </ac:spMkLst>
        </pc:spChg>
        <pc:spChg chg="add mod">
          <ac:chgData name="sumit rathore" userId="b8262099c5ba0b79" providerId="LiveId" clId="{81B3EB73-7143-43A7-B328-588E609964A5}" dt="2019-08-20T08:07:51.804" v="3444" actId="1076"/>
          <ac:spMkLst>
            <pc:docMk/>
            <pc:sldMk cId="1409286256" sldId="319"/>
            <ac:spMk id="45" creationId="{16993ECD-D633-497A-BE60-E18B942FD054}"/>
          </ac:spMkLst>
        </pc:spChg>
        <pc:spChg chg="add mod">
          <ac:chgData name="sumit rathore" userId="b8262099c5ba0b79" providerId="LiveId" clId="{81B3EB73-7143-43A7-B328-588E609964A5}" dt="2019-08-20T08:08:00.704" v="3446" actId="1076"/>
          <ac:spMkLst>
            <pc:docMk/>
            <pc:sldMk cId="1409286256" sldId="319"/>
            <ac:spMk id="46" creationId="{4E0BAC36-6403-4E6A-8E62-386FC3DFCD00}"/>
          </ac:spMkLst>
        </pc:spChg>
        <pc:spChg chg="del">
          <ac:chgData name="sumit rathore" userId="b8262099c5ba0b79" providerId="LiveId" clId="{81B3EB73-7143-43A7-B328-588E609964A5}" dt="2019-08-20T08:11:56.092" v="3462" actId="478"/>
          <ac:spMkLst>
            <pc:docMk/>
            <pc:sldMk cId="1409286256" sldId="319"/>
            <ac:spMk id="56" creationId="{05AAA8AC-9643-46FD-AF46-7A657A21E2C8}"/>
          </ac:spMkLst>
        </pc:spChg>
        <pc:spChg chg="add mod">
          <ac:chgData name="sumit rathore" userId="b8262099c5ba0b79" providerId="LiveId" clId="{81B3EB73-7143-43A7-B328-588E609964A5}" dt="2019-08-20T08:13:26.775" v="3467" actId="207"/>
          <ac:spMkLst>
            <pc:docMk/>
            <pc:sldMk cId="1409286256" sldId="319"/>
            <ac:spMk id="57" creationId="{63D1DA80-9566-493E-9FF5-FE557E3F98DA}"/>
          </ac:spMkLst>
        </pc:spChg>
        <pc:spChg chg="add mod">
          <ac:chgData name="sumit rathore" userId="b8262099c5ba0b79" providerId="LiveId" clId="{81B3EB73-7143-43A7-B328-588E609964A5}" dt="2019-08-20T08:13:07.227" v="3466" actId="207"/>
          <ac:spMkLst>
            <pc:docMk/>
            <pc:sldMk cId="1409286256" sldId="319"/>
            <ac:spMk id="58" creationId="{5C1548E6-92BB-4DB1-9083-4959C904BED0}"/>
          </ac:spMkLst>
        </pc:spChg>
        <pc:spChg chg="add mod">
          <ac:chgData name="sumit rathore" userId="b8262099c5ba0b79" providerId="LiveId" clId="{81B3EB73-7143-43A7-B328-588E609964A5}" dt="2019-08-20T08:13:07.227" v="3466" actId="207"/>
          <ac:spMkLst>
            <pc:docMk/>
            <pc:sldMk cId="1409286256" sldId="319"/>
            <ac:spMk id="59" creationId="{9C86D1D9-F0AE-463A-AF20-2123AB5AD43C}"/>
          </ac:spMkLst>
        </pc:spChg>
        <pc:spChg chg="add mod">
          <ac:chgData name="sumit rathore" userId="b8262099c5ba0b79" providerId="LiveId" clId="{81B3EB73-7143-43A7-B328-588E609964A5}" dt="2019-08-20T08:13:07.227" v="3466" actId="207"/>
          <ac:spMkLst>
            <pc:docMk/>
            <pc:sldMk cId="1409286256" sldId="319"/>
            <ac:spMk id="60" creationId="{0D3BDECD-C2A4-4B45-9F5C-AA51D1742629}"/>
          </ac:spMkLst>
        </pc:spChg>
        <pc:spChg chg="add mod">
          <ac:chgData name="sumit rathore" userId="b8262099c5ba0b79" providerId="LiveId" clId="{81B3EB73-7143-43A7-B328-588E609964A5}" dt="2019-08-20T08:13:26.775" v="3467" actId="207"/>
          <ac:spMkLst>
            <pc:docMk/>
            <pc:sldMk cId="1409286256" sldId="319"/>
            <ac:spMk id="80" creationId="{ECC60006-7B46-4EC7-8FE8-11401E63B1B2}"/>
          </ac:spMkLst>
        </pc:spChg>
        <pc:spChg chg="add mod">
          <ac:chgData name="sumit rathore" userId="b8262099c5ba0b79" providerId="LiveId" clId="{81B3EB73-7143-43A7-B328-588E609964A5}" dt="2019-08-20T08:13:26.775" v="3467" actId="207"/>
          <ac:spMkLst>
            <pc:docMk/>
            <pc:sldMk cId="1409286256" sldId="319"/>
            <ac:spMk id="81" creationId="{19AC350C-6263-4E36-B948-2D03E45EF391}"/>
          </ac:spMkLst>
        </pc:spChg>
        <pc:spChg chg="add mod">
          <ac:chgData name="sumit rathore" userId="b8262099c5ba0b79" providerId="LiveId" clId="{81B3EB73-7143-43A7-B328-588E609964A5}" dt="2019-08-20T08:13:26.775" v="3467" actId="207"/>
          <ac:spMkLst>
            <pc:docMk/>
            <pc:sldMk cId="1409286256" sldId="319"/>
            <ac:spMk id="82" creationId="{20ACEF8A-19DA-4D26-9D0D-F87FC86B813C}"/>
          </ac:spMkLst>
        </pc:spChg>
        <pc:spChg chg="add mod">
          <ac:chgData name="sumit rathore" userId="b8262099c5ba0b79" providerId="LiveId" clId="{81B3EB73-7143-43A7-B328-588E609964A5}" dt="2019-08-20T08:13:26.775" v="3467" actId="207"/>
          <ac:spMkLst>
            <pc:docMk/>
            <pc:sldMk cId="1409286256" sldId="319"/>
            <ac:spMk id="83" creationId="{3FC50AFF-289D-4574-A36B-E85C3016F1A4}"/>
          </ac:spMkLst>
        </pc:spChg>
        <pc:spChg chg="add mod">
          <ac:chgData name="sumit rathore" userId="b8262099c5ba0b79" providerId="LiveId" clId="{81B3EB73-7143-43A7-B328-588E609964A5}" dt="2019-08-20T08:13:07.227" v="3466" actId="207"/>
          <ac:spMkLst>
            <pc:docMk/>
            <pc:sldMk cId="1409286256" sldId="319"/>
            <ac:spMk id="84" creationId="{78AD0339-CCFA-4408-B55A-0C9717F80E29}"/>
          </ac:spMkLst>
        </pc:spChg>
        <pc:spChg chg="add mod">
          <ac:chgData name="sumit rathore" userId="b8262099c5ba0b79" providerId="LiveId" clId="{81B3EB73-7143-43A7-B328-588E609964A5}" dt="2019-08-20T08:13:07.227" v="3466" actId="207"/>
          <ac:spMkLst>
            <pc:docMk/>
            <pc:sldMk cId="1409286256" sldId="319"/>
            <ac:spMk id="85" creationId="{90514937-C019-4A3C-AC1B-DAEBD5C3ED0E}"/>
          </ac:spMkLst>
        </pc:spChg>
        <pc:spChg chg="add mod">
          <ac:chgData name="sumit rathore" userId="b8262099c5ba0b79" providerId="LiveId" clId="{81B3EB73-7143-43A7-B328-588E609964A5}" dt="2019-08-20T08:13:07.227" v="3466" actId="207"/>
          <ac:spMkLst>
            <pc:docMk/>
            <pc:sldMk cId="1409286256" sldId="319"/>
            <ac:spMk id="86" creationId="{41F97BC1-4A87-4670-A381-6F069BF0B9C9}"/>
          </ac:spMkLst>
        </pc:spChg>
        <pc:spChg chg="add mod">
          <ac:chgData name="sumit rathore" userId="b8262099c5ba0b79" providerId="LiveId" clId="{81B3EB73-7143-43A7-B328-588E609964A5}" dt="2019-08-20T08:13:07.227" v="3466" actId="207"/>
          <ac:spMkLst>
            <pc:docMk/>
            <pc:sldMk cId="1409286256" sldId="319"/>
            <ac:spMk id="87" creationId="{3F149EA3-5119-471E-9320-6F81D85F694C}"/>
          </ac:spMkLst>
        </pc:spChg>
        <pc:spChg chg="del">
          <ac:chgData name="sumit rathore" userId="b8262099c5ba0b79" providerId="LiveId" clId="{81B3EB73-7143-43A7-B328-588E609964A5}" dt="2019-08-20T08:11:56.092" v="3462" actId="478"/>
          <ac:spMkLst>
            <pc:docMk/>
            <pc:sldMk cId="1409286256" sldId="319"/>
            <ac:spMk id="88" creationId="{D1315326-9550-43F8-A786-1B45DEBF5918}"/>
          </ac:spMkLst>
        </pc:spChg>
        <pc:spChg chg="del">
          <ac:chgData name="sumit rathore" userId="b8262099c5ba0b79" providerId="LiveId" clId="{81B3EB73-7143-43A7-B328-588E609964A5}" dt="2019-08-20T08:11:56.092" v="3462" actId="478"/>
          <ac:spMkLst>
            <pc:docMk/>
            <pc:sldMk cId="1409286256" sldId="319"/>
            <ac:spMk id="89" creationId="{B2746996-5272-4CFA-96CE-2944A6B84D47}"/>
          </ac:spMkLst>
        </pc:spChg>
        <pc:spChg chg="del">
          <ac:chgData name="sumit rathore" userId="b8262099c5ba0b79" providerId="LiveId" clId="{81B3EB73-7143-43A7-B328-588E609964A5}" dt="2019-08-20T08:11:56.092" v="3462" actId="478"/>
          <ac:spMkLst>
            <pc:docMk/>
            <pc:sldMk cId="1409286256" sldId="319"/>
            <ac:spMk id="90" creationId="{300A2B61-2D2D-4B12-A08E-8B02B72D2B00}"/>
          </ac:spMkLst>
        </pc:spChg>
        <pc:spChg chg="del">
          <ac:chgData name="sumit rathore" userId="b8262099c5ba0b79" providerId="LiveId" clId="{81B3EB73-7143-43A7-B328-588E609964A5}" dt="2019-08-20T08:11:56.092" v="3462" actId="478"/>
          <ac:spMkLst>
            <pc:docMk/>
            <pc:sldMk cId="1409286256" sldId="319"/>
            <ac:spMk id="91" creationId="{2F21F714-7D43-47B5-BE6C-DF87D79C4402}"/>
          </ac:spMkLst>
        </pc:spChg>
        <pc:spChg chg="del">
          <ac:chgData name="sumit rathore" userId="b8262099c5ba0b79" providerId="LiveId" clId="{81B3EB73-7143-43A7-B328-588E609964A5}" dt="2019-08-20T08:11:56.092" v="3462" actId="478"/>
          <ac:spMkLst>
            <pc:docMk/>
            <pc:sldMk cId="1409286256" sldId="319"/>
            <ac:spMk id="92" creationId="{90FAF043-BD52-4508-B0DB-125E256B0D3F}"/>
          </ac:spMkLst>
        </pc:spChg>
        <pc:spChg chg="del">
          <ac:chgData name="sumit rathore" userId="b8262099c5ba0b79" providerId="LiveId" clId="{81B3EB73-7143-43A7-B328-588E609964A5}" dt="2019-08-20T08:11:56.092" v="3462" actId="478"/>
          <ac:spMkLst>
            <pc:docMk/>
            <pc:sldMk cId="1409286256" sldId="319"/>
            <ac:spMk id="93" creationId="{BCA4DC62-0E47-4445-853E-9F67DA1DFD44}"/>
          </ac:spMkLst>
        </pc:spChg>
        <pc:spChg chg="del">
          <ac:chgData name="sumit rathore" userId="b8262099c5ba0b79" providerId="LiveId" clId="{81B3EB73-7143-43A7-B328-588E609964A5}" dt="2019-08-20T08:11:56.092" v="3462" actId="478"/>
          <ac:spMkLst>
            <pc:docMk/>
            <pc:sldMk cId="1409286256" sldId="319"/>
            <ac:spMk id="94" creationId="{E707671F-CD19-4ADC-997C-6F56F381ADC0}"/>
          </ac:spMkLst>
        </pc:spChg>
        <pc:spChg chg="del">
          <ac:chgData name="sumit rathore" userId="b8262099c5ba0b79" providerId="LiveId" clId="{81B3EB73-7143-43A7-B328-588E609964A5}" dt="2019-08-20T08:11:56.092" v="3462" actId="478"/>
          <ac:spMkLst>
            <pc:docMk/>
            <pc:sldMk cId="1409286256" sldId="319"/>
            <ac:spMk id="95" creationId="{FBFB1582-57BE-4E11-8290-2EEBBEA04904}"/>
          </ac:spMkLst>
        </pc:spChg>
        <pc:spChg chg="del">
          <ac:chgData name="sumit rathore" userId="b8262099c5ba0b79" providerId="LiveId" clId="{81B3EB73-7143-43A7-B328-588E609964A5}" dt="2019-08-20T08:11:56.092" v="3462" actId="478"/>
          <ac:spMkLst>
            <pc:docMk/>
            <pc:sldMk cId="1409286256" sldId="319"/>
            <ac:spMk id="96" creationId="{BA60918E-B4F9-4A99-AF5E-96088826FE78}"/>
          </ac:spMkLst>
        </pc:spChg>
        <pc:spChg chg="del">
          <ac:chgData name="sumit rathore" userId="b8262099c5ba0b79" providerId="LiveId" clId="{81B3EB73-7143-43A7-B328-588E609964A5}" dt="2019-08-20T08:11:56.092" v="3462" actId="478"/>
          <ac:spMkLst>
            <pc:docMk/>
            <pc:sldMk cId="1409286256" sldId="319"/>
            <ac:spMk id="97" creationId="{057A35E8-B606-4C83-B12F-C2B70F3B737F}"/>
          </ac:spMkLst>
        </pc:spChg>
        <pc:spChg chg="del">
          <ac:chgData name="sumit rathore" userId="b8262099c5ba0b79" providerId="LiveId" clId="{81B3EB73-7143-43A7-B328-588E609964A5}" dt="2019-08-20T08:11:56.092" v="3462" actId="478"/>
          <ac:spMkLst>
            <pc:docMk/>
            <pc:sldMk cId="1409286256" sldId="319"/>
            <ac:spMk id="98" creationId="{A0082CBF-BF09-4CB8-9593-6A3FAA6D9557}"/>
          </ac:spMkLst>
        </pc:spChg>
        <pc:spChg chg="del">
          <ac:chgData name="sumit rathore" userId="b8262099c5ba0b79" providerId="LiveId" clId="{81B3EB73-7143-43A7-B328-588E609964A5}" dt="2019-08-20T08:11:56.092" v="3462" actId="478"/>
          <ac:spMkLst>
            <pc:docMk/>
            <pc:sldMk cId="1409286256" sldId="319"/>
            <ac:spMk id="100" creationId="{DE02EF59-7BDF-4A0F-936E-1CD53C85AC66}"/>
          </ac:spMkLst>
        </pc:spChg>
        <pc:spChg chg="del">
          <ac:chgData name="sumit rathore" userId="b8262099c5ba0b79" providerId="LiveId" clId="{81B3EB73-7143-43A7-B328-588E609964A5}" dt="2019-08-20T08:11:56.092" v="3462" actId="478"/>
          <ac:spMkLst>
            <pc:docMk/>
            <pc:sldMk cId="1409286256" sldId="319"/>
            <ac:spMk id="101" creationId="{F95B8AF1-E928-46B5-A883-C48DC21F8C38}"/>
          </ac:spMkLst>
        </pc:spChg>
        <pc:spChg chg="del">
          <ac:chgData name="sumit rathore" userId="b8262099c5ba0b79" providerId="LiveId" clId="{81B3EB73-7143-43A7-B328-588E609964A5}" dt="2019-08-20T08:11:56.092" v="3462" actId="478"/>
          <ac:spMkLst>
            <pc:docMk/>
            <pc:sldMk cId="1409286256" sldId="319"/>
            <ac:spMk id="102" creationId="{E5BCAAEB-FB19-4D2D-B65D-C7A205C877E1}"/>
          </ac:spMkLst>
        </pc:spChg>
        <pc:spChg chg="del">
          <ac:chgData name="sumit rathore" userId="b8262099c5ba0b79" providerId="LiveId" clId="{81B3EB73-7143-43A7-B328-588E609964A5}" dt="2019-08-20T08:11:56.092" v="3462" actId="478"/>
          <ac:spMkLst>
            <pc:docMk/>
            <pc:sldMk cId="1409286256" sldId="319"/>
            <ac:spMk id="103" creationId="{56AFA25C-3EB0-42E9-9C5E-AF0B5BB2E4AF}"/>
          </ac:spMkLst>
        </pc:spChg>
        <pc:spChg chg="del">
          <ac:chgData name="sumit rathore" userId="b8262099c5ba0b79" providerId="LiveId" clId="{81B3EB73-7143-43A7-B328-588E609964A5}" dt="2019-08-20T08:11:56.092" v="3462" actId="478"/>
          <ac:spMkLst>
            <pc:docMk/>
            <pc:sldMk cId="1409286256" sldId="319"/>
            <ac:spMk id="104" creationId="{641E03ED-891D-4683-A7EC-90271458746E}"/>
          </ac:spMkLst>
        </pc:spChg>
        <pc:spChg chg="del">
          <ac:chgData name="sumit rathore" userId="b8262099c5ba0b79" providerId="LiveId" clId="{81B3EB73-7143-43A7-B328-588E609964A5}" dt="2019-08-20T08:11:56.092" v="3462" actId="478"/>
          <ac:spMkLst>
            <pc:docMk/>
            <pc:sldMk cId="1409286256" sldId="319"/>
            <ac:spMk id="105" creationId="{95357D21-342F-480B-8DAE-4B39AD3E1C02}"/>
          </ac:spMkLst>
        </pc:spChg>
        <pc:spChg chg="del">
          <ac:chgData name="sumit rathore" userId="b8262099c5ba0b79" providerId="LiveId" clId="{81B3EB73-7143-43A7-B328-588E609964A5}" dt="2019-08-20T08:11:56.092" v="3462" actId="478"/>
          <ac:spMkLst>
            <pc:docMk/>
            <pc:sldMk cId="1409286256" sldId="319"/>
            <ac:spMk id="106" creationId="{15F5F4F3-72E5-461C-94CC-68067FF6DB7F}"/>
          </ac:spMkLst>
        </pc:spChg>
        <pc:spChg chg="add mod">
          <ac:chgData name="sumit rathore" userId="b8262099c5ba0b79" providerId="LiveId" clId="{81B3EB73-7143-43A7-B328-588E609964A5}" dt="2019-08-20T08:12:09.354" v="3463" actId="571"/>
          <ac:spMkLst>
            <pc:docMk/>
            <pc:sldMk cId="1409286256" sldId="319"/>
            <ac:spMk id="107" creationId="{DD99D535-CFE7-443C-900B-BFF90ADDA3E0}"/>
          </ac:spMkLst>
        </pc:spChg>
        <pc:spChg chg="add mod">
          <ac:chgData name="sumit rathore" userId="b8262099c5ba0b79" providerId="LiveId" clId="{81B3EB73-7143-43A7-B328-588E609964A5}" dt="2019-08-20T08:13:32.030" v="3468" actId="207"/>
          <ac:spMkLst>
            <pc:docMk/>
            <pc:sldMk cId="1409286256" sldId="319"/>
            <ac:spMk id="108" creationId="{B2739047-9A05-4457-9EDA-1280D602A29B}"/>
          </ac:spMkLst>
        </pc:spChg>
        <pc:spChg chg="add mod">
          <ac:chgData name="sumit rathore" userId="b8262099c5ba0b79" providerId="LiveId" clId="{81B3EB73-7143-43A7-B328-588E609964A5}" dt="2019-08-20T08:12:09.354" v="3463" actId="571"/>
          <ac:spMkLst>
            <pc:docMk/>
            <pc:sldMk cId="1409286256" sldId="319"/>
            <ac:spMk id="109" creationId="{EAEAAFE3-0BA6-4C38-A837-FBB5194AA88F}"/>
          </ac:spMkLst>
        </pc:spChg>
        <pc:spChg chg="add mod">
          <ac:chgData name="sumit rathore" userId="b8262099c5ba0b79" providerId="LiveId" clId="{81B3EB73-7143-43A7-B328-588E609964A5}" dt="2019-08-20T08:13:07.227" v="3466" actId="207"/>
          <ac:spMkLst>
            <pc:docMk/>
            <pc:sldMk cId="1409286256" sldId="319"/>
            <ac:spMk id="110" creationId="{700F25A7-AC1B-47AF-A390-B1EA5C580FF5}"/>
          </ac:spMkLst>
        </pc:spChg>
        <pc:spChg chg="add mod">
          <ac:chgData name="sumit rathore" userId="b8262099c5ba0b79" providerId="LiveId" clId="{81B3EB73-7143-43A7-B328-588E609964A5}" dt="2019-08-20T08:13:26.775" v="3467" actId="207"/>
          <ac:spMkLst>
            <pc:docMk/>
            <pc:sldMk cId="1409286256" sldId="319"/>
            <ac:spMk id="111" creationId="{A0BD74F4-4087-40F4-922E-B9E3AFCE3D13}"/>
          </ac:spMkLst>
        </pc:spChg>
        <pc:spChg chg="add mod">
          <ac:chgData name="sumit rathore" userId="b8262099c5ba0b79" providerId="LiveId" clId="{81B3EB73-7143-43A7-B328-588E609964A5}" dt="2019-08-20T08:13:26.775" v="3467" actId="207"/>
          <ac:spMkLst>
            <pc:docMk/>
            <pc:sldMk cId="1409286256" sldId="319"/>
            <ac:spMk id="112" creationId="{DC5E5193-B9D4-4FEE-B0A1-DD86CC7124FE}"/>
          </ac:spMkLst>
        </pc:spChg>
        <pc:spChg chg="add mod">
          <ac:chgData name="sumit rathore" userId="b8262099c5ba0b79" providerId="LiveId" clId="{81B3EB73-7143-43A7-B328-588E609964A5}" dt="2019-08-20T08:12:09.354" v="3463" actId="571"/>
          <ac:spMkLst>
            <pc:docMk/>
            <pc:sldMk cId="1409286256" sldId="319"/>
            <ac:spMk id="113" creationId="{433725EB-4E1A-40CC-BDB5-57042006DB86}"/>
          </ac:spMkLst>
        </pc:spChg>
        <pc:spChg chg="add mod">
          <ac:chgData name="sumit rathore" userId="b8262099c5ba0b79" providerId="LiveId" clId="{81B3EB73-7143-43A7-B328-588E609964A5}" dt="2019-08-20T08:12:09.354" v="3463" actId="571"/>
          <ac:spMkLst>
            <pc:docMk/>
            <pc:sldMk cId="1409286256" sldId="319"/>
            <ac:spMk id="114" creationId="{785BB5B0-A1E4-407F-B1C6-D2AEAE6421A0}"/>
          </ac:spMkLst>
        </pc:spChg>
        <pc:cxnChg chg="add mod">
          <ac:chgData name="sumit rathore" userId="b8262099c5ba0b79" providerId="LiveId" clId="{81B3EB73-7143-43A7-B328-588E609964A5}" dt="2019-08-20T08:10:07.686" v="3452" actId="1582"/>
          <ac:cxnSpMkLst>
            <pc:docMk/>
            <pc:sldMk cId="1409286256" sldId="319"/>
            <ac:cxnSpMk id="5" creationId="{F5EE7D3D-9BC7-4153-9DF8-31C41E545CBB}"/>
          </ac:cxnSpMkLst>
        </pc:cxnChg>
        <pc:cxnChg chg="add mod">
          <ac:chgData name="sumit rathore" userId="b8262099c5ba0b79" providerId="LiveId" clId="{81B3EB73-7143-43A7-B328-588E609964A5}" dt="2019-08-20T08:10:59.484" v="3458" actId="208"/>
          <ac:cxnSpMkLst>
            <pc:docMk/>
            <pc:sldMk cId="1409286256" sldId="319"/>
            <ac:cxnSpMk id="9" creationId="{E16F9F20-A423-4DD6-8A5A-F95A610835B9}"/>
          </ac:cxnSpMkLst>
        </pc:cxnChg>
        <pc:cxnChg chg="del">
          <ac:chgData name="sumit rathore" userId="b8262099c5ba0b79" providerId="LiveId" clId="{81B3EB73-7143-43A7-B328-588E609964A5}" dt="2019-08-20T08:11:56.092" v="3462" actId="478"/>
          <ac:cxnSpMkLst>
            <pc:docMk/>
            <pc:sldMk cId="1409286256" sldId="319"/>
            <ac:cxnSpMk id="51" creationId="{D1DE7435-6017-49EC-BEDB-AAB549A57449}"/>
          </ac:cxnSpMkLst>
        </pc:cxnChg>
        <pc:cxnChg chg="add mod">
          <ac:chgData name="sumit rathore" userId="b8262099c5ba0b79" providerId="LiveId" clId="{81B3EB73-7143-43A7-B328-588E609964A5}" dt="2019-08-20T08:12:09.354" v="3463" actId="571"/>
          <ac:cxnSpMkLst>
            <pc:docMk/>
            <pc:sldMk cId="1409286256" sldId="319"/>
            <ac:cxnSpMk id="53" creationId="{023B88D8-04B8-4718-9CB9-787BFD70FC6C}"/>
          </ac:cxnSpMkLst>
        </pc:cxnChg>
        <pc:cxnChg chg="add mod">
          <ac:chgData name="sumit rathore" userId="b8262099c5ba0b79" providerId="LiveId" clId="{81B3EB73-7143-43A7-B328-588E609964A5}" dt="2019-08-20T08:12:09.354" v="3463" actId="571"/>
          <ac:cxnSpMkLst>
            <pc:docMk/>
            <pc:sldMk cId="1409286256" sldId="319"/>
            <ac:cxnSpMk id="54" creationId="{791DDF86-1BA6-4653-83A7-0ACF371F7B9D}"/>
          </ac:cxnSpMkLst>
        </pc:cxnChg>
        <pc:cxnChg chg="del">
          <ac:chgData name="sumit rathore" userId="b8262099c5ba0b79" providerId="LiveId" clId="{81B3EB73-7143-43A7-B328-588E609964A5}" dt="2019-08-20T08:11:56.092" v="3462" actId="478"/>
          <ac:cxnSpMkLst>
            <pc:docMk/>
            <pc:sldMk cId="1409286256" sldId="319"/>
            <ac:cxnSpMk id="55" creationId="{1A4BAC65-38E5-4A3C-91EC-409B54BFA8DB}"/>
          </ac:cxnSpMkLst>
        </pc:cxnChg>
        <pc:cxnChg chg="add mod">
          <ac:chgData name="sumit rathore" userId="b8262099c5ba0b79" providerId="LiveId" clId="{81B3EB73-7143-43A7-B328-588E609964A5}" dt="2019-08-20T08:12:09.354" v="3463" actId="571"/>
          <ac:cxnSpMkLst>
            <pc:docMk/>
            <pc:sldMk cId="1409286256" sldId="319"/>
            <ac:cxnSpMk id="115" creationId="{510A2BC7-C0C5-4FFF-A077-D2752E364689}"/>
          </ac:cxnSpMkLst>
        </pc:cxnChg>
        <pc:cxnChg chg="add mod">
          <ac:chgData name="sumit rathore" userId="b8262099c5ba0b79" providerId="LiveId" clId="{81B3EB73-7143-43A7-B328-588E609964A5}" dt="2019-08-20T08:12:09.354" v="3463" actId="571"/>
          <ac:cxnSpMkLst>
            <pc:docMk/>
            <pc:sldMk cId="1409286256" sldId="319"/>
            <ac:cxnSpMk id="116" creationId="{856DAE41-633D-425E-97F5-A2FFF6E41970}"/>
          </ac:cxnSpMkLst>
        </pc:cxnChg>
      </pc:sldChg>
      <pc:sldChg chg="addSp delSp modSp add delAnim modAnim">
        <pc:chgData name="sumit rathore" userId="b8262099c5ba0b79" providerId="LiveId" clId="{81B3EB73-7143-43A7-B328-588E609964A5}" dt="2019-08-20T08:33:42.729" v="3626"/>
        <pc:sldMkLst>
          <pc:docMk/>
          <pc:sldMk cId="368748877" sldId="320"/>
        </pc:sldMkLst>
        <pc:spChg chg="add del">
          <ac:chgData name="sumit rathore" userId="b8262099c5ba0b79" providerId="LiveId" clId="{81B3EB73-7143-43A7-B328-588E609964A5}" dt="2019-08-20T08:22:40.643" v="3501"/>
          <ac:spMkLst>
            <pc:docMk/>
            <pc:sldMk cId="368748877" sldId="320"/>
            <ac:spMk id="2" creationId="{CE1012D1-8717-49AC-955A-639B2A748FF6}"/>
          </ac:spMkLst>
        </pc:spChg>
        <pc:spChg chg="mod">
          <ac:chgData name="sumit rathore" userId="b8262099c5ba0b79" providerId="LiveId" clId="{81B3EB73-7143-43A7-B328-588E609964A5}" dt="2019-08-20T08:24:22.913" v="3510" actId="1076"/>
          <ac:spMkLst>
            <pc:docMk/>
            <pc:sldMk cId="368748877" sldId="320"/>
            <ac:spMk id="3" creationId="{EF84C97C-F6FF-4A7F-BBDE-13D13416B93C}"/>
          </ac:spMkLst>
        </pc:spChg>
        <pc:spChg chg="add del">
          <ac:chgData name="sumit rathore" userId="b8262099c5ba0b79" providerId="LiveId" clId="{81B3EB73-7143-43A7-B328-588E609964A5}" dt="2019-08-20T08:22:29.593" v="3499"/>
          <ac:spMkLst>
            <pc:docMk/>
            <pc:sldMk cId="368748877" sldId="320"/>
            <ac:spMk id="4" creationId="{62EF3CA0-0ECB-4B80-A39D-C51349F52F45}"/>
          </ac:spMkLst>
        </pc:spChg>
        <pc:spChg chg="add mod">
          <ac:chgData name="sumit rathore" userId="b8262099c5ba0b79" providerId="LiveId" clId="{81B3EB73-7143-43A7-B328-588E609964A5}" dt="2019-08-20T08:27:32.371" v="3587" actId="20577"/>
          <ac:spMkLst>
            <pc:docMk/>
            <pc:sldMk cId="368748877" sldId="320"/>
            <ac:spMk id="6" creationId="{056CFBF1-0277-460E-B8F7-BEB7116BD66B}"/>
          </ac:spMkLst>
        </pc:spChg>
        <pc:spChg chg="del">
          <ac:chgData name="sumit rathore" userId="b8262099c5ba0b79" providerId="LiveId" clId="{81B3EB73-7143-43A7-B328-588E609964A5}" dt="2019-08-20T08:16:38.777" v="3473" actId="478"/>
          <ac:spMkLst>
            <pc:docMk/>
            <pc:sldMk cId="368748877" sldId="320"/>
            <ac:spMk id="45" creationId="{16993ECD-D633-497A-BE60-E18B942FD054}"/>
          </ac:spMkLst>
        </pc:spChg>
        <pc:spChg chg="del">
          <ac:chgData name="sumit rathore" userId="b8262099c5ba0b79" providerId="LiveId" clId="{81B3EB73-7143-43A7-B328-588E609964A5}" dt="2019-08-20T08:16:38.777" v="3473" actId="478"/>
          <ac:spMkLst>
            <pc:docMk/>
            <pc:sldMk cId="368748877" sldId="320"/>
            <ac:spMk id="46" creationId="{4E0BAC36-6403-4E6A-8E62-386FC3DFCD00}"/>
          </ac:spMkLst>
        </pc:spChg>
        <pc:spChg chg="add mod">
          <ac:chgData name="sumit rathore" userId="b8262099c5ba0b79" providerId="LiveId" clId="{81B3EB73-7143-43A7-B328-588E609964A5}" dt="2019-08-20T08:24:44.399" v="3515" actId="1076"/>
          <ac:spMkLst>
            <pc:docMk/>
            <pc:sldMk cId="368748877" sldId="320"/>
            <ac:spMk id="55" creationId="{38C70C10-0FCB-4A62-B600-873903A57A1D}"/>
          </ac:spMkLst>
        </pc:spChg>
        <pc:spChg chg="add mod">
          <ac:chgData name="sumit rathore" userId="b8262099c5ba0b79" providerId="LiveId" clId="{81B3EB73-7143-43A7-B328-588E609964A5}" dt="2019-08-20T08:24:44.399" v="3515" actId="1076"/>
          <ac:spMkLst>
            <pc:docMk/>
            <pc:sldMk cId="368748877" sldId="320"/>
            <ac:spMk id="56" creationId="{215F707F-AB51-4019-92F8-CFE293BB252A}"/>
          </ac:spMkLst>
        </pc:spChg>
        <pc:spChg chg="mod">
          <ac:chgData name="sumit rathore" userId="b8262099c5ba0b79" providerId="LiveId" clId="{81B3EB73-7143-43A7-B328-588E609964A5}" dt="2019-08-20T08:24:44.399" v="3515" actId="1076"/>
          <ac:spMkLst>
            <pc:docMk/>
            <pc:sldMk cId="368748877" sldId="320"/>
            <ac:spMk id="57" creationId="{63D1DA80-9566-493E-9FF5-FE557E3F98DA}"/>
          </ac:spMkLst>
        </pc:spChg>
        <pc:spChg chg="mod">
          <ac:chgData name="sumit rathore" userId="b8262099c5ba0b79" providerId="LiveId" clId="{81B3EB73-7143-43A7-B328-588E609964A5}" dt="2019-08-20T08:24:44.399" v="3515" actId="1076"/>
          <ac:spMkLst>
            <pc:docMk/>
            <pc:sldMk cId="368748877" sldId="320"/>
            <ac:spMk id="58" creationId="{5C1548E6-92BB-4DB1-9083-4959C904BED0}"/>
          </ac:spMkLst>
        </pc:spChg>
        <pc:spChg chg="mod">
          <ac:chgData name="sumit rathore" userId="b8262099c5ba0b79" providerId="LiveId" clId="{81B3EB73-7143-43A7-B328-588E609964A5}" dt="2019-08-20T08:24:44.399" v="3515" actId="1076"/>
          <ac:spMkLst>
            <pc:docMk/>
            <pc:sldMk cId="368748877" sldId="320"/>
            <ac:spMk id="59" creationId="{9C86D1D9-F0AE-463A-AF20-2123AB5AD43C}"/>
          </ac:spMkLst>
        </pc:spChg>
        <pc:spChg chg="mod">
          <ac:chgData name="sumit rathore" userId="b8262099c5ba0b79" providerId="LiveId" clId="{81B3EB73-7143-43A7-B328-588E609964A5}" dt="2019-08-20T08:24:44.399" v="3515" actId="1076"/>
          <ac:spMkLst>
            <pc:docMk/>
            <pc:sldMk cId="368748877" sldId="320"/>
            <ac:spMk id="60" creationId="{0D3BDECD-C2A4-4B45-9F5C-AA51D1742629}"/>
          </ac:spMkLst>
        </pc:spChg>
        <pc:spChg chg="del">
          <ac:chgData name="sumit rathore" userId="b8262099c5ba0b79" providerId="LiveId" clId="{81B3EB73-7143-43A7-B328-588E609964A5}" dt="2019-08-20T08:16:38.777" v="3473" actId="478"/>
          <ac:spMkLst>
            <pc:docMk/>
            <pc:sldMk cId="368748877" sldId="320"/>
            <ac:spMk id="63" creationId="{E9C3833D-8E7D-4C6D-BB66-65A328CAEE51}"/>
          </ac:spMkLst>
        </pc:spChg>
        <pc:spChg chg="del">
          <ac:chgData name="sumit rathore" userId="b8262099c5ba0b79" providerId="LiveId" clId="{81B3EB73-7143-43A7-B328-588E609964A5}" dt="2019-08-20T08:16:38.777" v="3473" actId="478"/>
          <ac:spMkLst>
            <pc:docMk/>
            <pc:sldMk cId="368748877" sldId="320"/>
            <ac:spMk id="64" creationId="{95E48BD1-2A11-4B9D-BBE8-E24BE067BE61}"/>
          </ac:spMkLst>
        </pc:spChg>
        <pc:spChg chg="del">
          <ac:chgData name="sumit rathore" userId="b8262099c5ba0b79" providerId="LiveId" clId="{81B3EB73-7143-43A7-B328-588E609964A5}" dt="2019-08-20T08:16:38.777" v="3473" actId="478"/>
          <ac:spMkLst>
            <pc:docMk/>
            <pc:sldMk cId="368748877" sldId="320"/>
            <ac:spMk id="65" creationId="{C38BBEBB-FBE6-4876-A107-D764593BBD75}"/>
          </ac:spMkLst>
        </pc:spChg>
        <pc:spChg chg="del">
          <ac:chgData name="sumit rathore" userId="b8262099c5ba0b79" providerId="LiveId" clId="{81B3EB73-7143-43A7-B328-588E609964A5}" dt="2019-08-20T08:16:38.777" v="3473" actId="478"/>
          <ac:spMkLst>
            <pc:docMk/>
            <pc:sldMk cId="368748877" sldId="320"/>
            <ac:spMk id="66" creationId="{932591BD-290C-4E3C-A079-EDF4EE8421A1}"/>
          </ac:spMkLst>
        </pc:spChg>
        <pc:spChg chg="del">
          <ac:chgData name="sumit rathore" userId="b8262099c5ba0b79" providerId="LiveId" clId="{81B3EB73-7143-43A7-B328-588E609964A5}" dt="2019-08-20T08:16:38.777" v="3473" actId="478"/>
          <ac:spMkLst>
            <pc:docMk/>
            <pc:sldMk cId="368748877" sldId="320"/>
            <ac:spMk id="67" creationId="{721FF4EE-2A50-40B7-9973-BC1F8E4092DE}"/>
          </ac:spMkLst>
        </pc:spChg>
        <pc:spChg chg="del">
          <ac:chgData name="sumit rathore" userId="b8262099c5ba0b79" providerId="LiveId" clId="{81B3EB73-7143-43A7-B328-588E609964A5}" dt="2019-08-20T08:16:38.777" v="3473" actId="478"/>
          <ac:spMkLst>
            <pc:docMk/>
            <pc:sldMk cId="368748877" sldId="320"/>
            <ac:spMk id="68" creationId="{2736018B-1C26-4117-8D4F-0B5F8A4A8646}"/>
          </ac:spMkLst>
        </pc:spChg>
        <pc:spChg chg="del">
          <ac:chgData name="sumit rathore" userId="b8262099c5ba0b79" providerId="LiveId" clId="{81B3EB73-7143-43A7-B328-588E609964A5}" dt="2019-08-20T08:16:38.777" v="3473" actId="478"/>
          <ac:spMkLst>
            <pc:docMk/>
            <pc:sldMk cId="368748877" sldId="320"/>
            <ac:spMk id="69" creationId="{86857104-34F6-4BF9-900C-DDC0D5D03229}"/>
          </ac:spMkLst>
        </pc:spChg>
        <pc:spChg chg="del">
          <ac:chgData name="sumit rathore" userId="b8262099c5ba0b79" providerId="LiveId" clId="{81B3EB73-7143-43A7-B328-588E609964A5}" dt="2019-08-20T08:16:38.777" v="3473" actId="478"/>
          <ac:spMkLst>
            <pc:docMk/>
            <pc:sldMk cId="368748877" sldId="320"/>
            <ac:spMk id="70" creationId="{6D794436-82EF-456F-85C0-5CB5C91A6660}"/>
          </ac:spMkLst>
        </pc:spChg>
        <pc:spChg chg="del">
          <ac:chgData name="sumit rathore" userId="b8262099c5ba0b79" providerId="LiveId" clId="{81B3EB73-7143-43A7-B328-588E609964A5}" dt="2019-08-20T08:16:38.777" v="3473" actId="478"/>
          <ac:spMkLst>
            <pc:docMk/>
            <pc:sldMk cId="368748877" sldId="320"/>
            <ac:spMk id="71" creationId="{1BD5B62A-2C9F-4DB1-AA17-595E0F31C71E}"/>
          </ac:spMkLst>
        </pc:spChg>
        <pc:spChg chg="del">
          <ac:chgData name="sumit rathore" userId="b8262099c5ba0b79" providerId="LiveId" clId="{81B3EB73-7143-43A7-B328-588E609964A5}" dt="2019-08-20T08:16:38.777" v="3473" actId="478"/>
          <ac:spMkLst>
            <pc:docMk/>
            <pc:sldMk cId="368748877" sldId="320"/>
            <ac:spMk id="72" creationId="{5D924FDE-88C9-449B-BBD2-EA68EA27B145}"/>
          </ac:spMkLst>
        </pc:spChg>
        <pc:spChg chg="del">
          <ac:chgData name="sumit rathore" userId="b8262099c5ba0b79" providerId="LiveId" clId="{81B3EB73-7143-43A7-B328-588E609964A5}" dt="2019-08-20T08:16:38.777" v="3473" actId="478"/>
          <ac:spMkLst>
            <pc:docMk/>
            <pc:sldMk cId="368748877" sldId="320"/>
            <ac:spMk id="73" creationId="{C78E2B78-5D0B-48B0-A276-C22F7C7F7928}"/>
          </ac:spMkLst>
        </pc:spChg>
        <pc:spChg chg="del">
          <ac:chgData name="sumit rathore" userId="b8262099c5ba0b79" providerId="LiveId" clId="{81B3EB73-7143-43A7-B328-588E609964A5}" dt="2019-08-20T08:16:38.777" v="3473" actId="478"/>
          <ac:spMkLst>
            <pc:docMk/>
            <pc:sldMk cId="368748877" sldId="320"/>
            <ac:spMk id="74" creationId="{A342BF86-615C-4006-944A-9CED17131BFA}"/>
          </ac:spMkLst>
        </pc:spChg>
        <pc:spChg chg="del">
          <ac:chgData name="sumit rathore" userId="b8262099c5ba0b79" providerId="LiveId" clId="{81B3EB73-7143-43A7-B328-588E609964A5}" dt="2019-08-20T08:16:38.777" v="3473" actId="478"/>
          <ac:spMkLst>
            <pc:docMk/>
            <pc:sldMk cId="368748877" sldId="320"/>
            <ac:spMk id="75" creationId="{FEE46FCD-62E9-4EBD-8809-B2093A214C5A}"/>
          </ac:spMkLst>
        </pc:spChg>
        <pc:spChg chg="del">
          <ac:chgData name="sumit rathore" userId="b8262099c5ba0b79" providerId="LiveId" clId="{81B3EB73-7143-43A7-B328-588E609964A5}" dt="2019-08-20T08:16:38.777" v="3473" actId="478"/>
          <ac:spMkLst>
            <pc:docMk/>
            <pc:sldMk cId="368748877" sldId="320"/>
            <ac:spMk id="76" creationId="{8A09CFB3-9671-49C9-8AF8-0324AE3E96D9}"/>
          </ac:spMkLst>
        </pc:spChg>
        <pc:spChg chg="del">
          <ac:chgData name="sumit rathore" userId="b8262099c5ba0b79" providerId="LiveId" clId="{81B3EB73-7143-43A7-B328-588E609964A5}" dt="2019-08-20T08:22:49.245" v="3503" actId="478"/>
          <ac:spMkLst>
            <pc:docMk/>
            <pc:sldMk cId="368748877" sldId="320"/>
            <ac:spMk id="77" creationId="{E1073DE1-E0AE-4714-9256-513A3BEB1280}"/>
          </ac:spMkLst>
        </pc:spChg>
        <pc:spChg chg="del">
          <ac:chgData name="sumit rathore" userId="b8262099c5ba0b79" providerId="LiveId" clId="{81B3EB73-7143-43A7-B328-588E609964A5}" dt="2019-08-20T08:16:38.777" v="3473" actId="478"/>
          <ac:spMkLst>
            <pc:docMk/>
            <pc:sldMk cId="368748877" sldId="320"/>
            <ac:spMk id="78" creationId="{8EAD3BB2-46C9-4FB6-AB94-31D988DF9220}"/>
          </ac:spMkLst>
        </pc:spChg>
        <pc:spChg chg="del">
          <ac:chgData name="sumit rathore" userId="b8262099c5ba0b79" providerId="LiveId" clId="{81B3EB73-7143-43A7-B328-588E609964A5}" dt="2019-08-20T08:16:38.777" v="3473" actId="478"/>
          <ac:spMkLst>
            <pc:docMk/>
            <pc:sldMk cId="368748877" sldId="320"/>
            <ac:spMk id="79" creationId="{5EA765DA-EF9C-486A-8F6E-461B52F8165A}"/>
          </ac:spMkLst>
        </pc:spChg>
        <pc:spChg chg="mod">
          <ac:chgData name="sumit rathore" userId="b8262099c5ba0b79" providerId="LiveId" clId="{81B3EB73-7143-43A7-B328-588E609964A5}" dt="2019-08-20T08:24:44.399" v="3515" actId="1076"/>
          <ac:spMkLst>
            <pc:docMk/>
            <pc:sldMk cId="368748877" sldId="320"/>
            <ac:spMk id="80" creationId="{ECC60006-7B46-4EC7-8FE8-11401E63B1B2}"/>
          </ac:spMkLst>
        </pc:spChg>
        <pc:spChg chg="mod">
          <ac:chgData name="sumit rathore" userId="b8262099c5ba0b79" providerId="LiveId" clId="{81B3EB73-7143-43A7-B328-588E609964A5}" dt="2019-08-20T08:24:44.399" v="3515" actId="1076"/>
          <ac:spMkLst>
            <pc:docMk/>
            <pc:sldMk cId="368748877" sldId="320"/>
            <ac:spMk id="81" creationId="{19AC350C-6263-4E36-B948-2D03E45EF391}"/>
          </ac:spMkLst>
        </pc:spChg>
        <pc:spChg chg="mod">
          <ac:chgData name="sumit rathore" userId="b8262099c5ba0b79" providerId="LiveId" clId="{81B3EB73-7143-43A7-B328-588E609964A5}" dt="2019-08-20T08:24:44.399" v="3515" actId="1076"/>
          <ac:spMkLst>
            <pc:docMk/>
            <pc:sldMk cId="368748877" sldId="320"/>
            <ac:spMk id="82" creationId="{20ACEF8A-19DA-4D26-9D0D-F87FC86B813C}"/>
          </ac:spMkLst>
        </pc:spChg>
        <pc:spChg chg="mod">
          <ac:chgData name="sumit rathore" userId="b8262099c5ba0b79" providerId="LiveId" clId="{81B3EB73-7143-43A7-B328-588E609964A5}" dt="2019-08-20T08:24:44.399" v="3515" actId="1076"/>
          <ac:spMkLst>
            <pc:docMk/>
            <pc:sldMk cId="368748877" sldId="320"/>
            <ac:spMk id="83" creationId="{3FC50AFF-289D-4574-A36B-E85C3016F1A4}"/>
          </ac:spMkLst>
        </pc:spChg>
        <pc:spChg chg="mod">
          <ac:chgData name="sumit rathore" userId="b8262099c5ba0b79" providerId="LiveId" clId="{81B3EB73-7143-43A7-B328-588E609964A5}" dt="2019-08-20T08:24:44.399" v="3515" actId="1076"/>
          <ac:spMkLst>
            <pc:docMk/>
            <pc:sldMk cId="368748877" sldId="320"/>
            <ac:spMk id="84" creationId="{78AD0339-CCFA-4408-B55A-0C9717F80E29}"/>
          </ac:spMkLst>
        </pc:spChg>
        <pc:spChg chg="mod">
          <ac:chgData name="sumit rathore" userId="b8262099c5ba0b79" providerId="LiveId" clId="{81B3EB73-7143-43A7-B328-588E609964A5}" dt="2019-08-20T08:24:44.399" v="3515" actId="1076"/>
          <ac:spMkLst>
            <pc:docMk/>
            <pc:sldMk cId="368748877" sldId="320"/>
            <ac:spMk id="85" creationId="{90514937-C019-4A3C-AC1B-DAEBD5C3ED0E}"/>
          </ac:spMkLst>
        </pc:spChg>
        <pc:spChg chg="mod">
          <ac:chgData name="sumit rathore" userId="b8262099c5ba0b79" providerId="LiveId" clId="{81B3EB73-7143-43A7-B328-588E609964A5}" dt="2019-08-20T08:24:44.399" v="3515" actId="1076"/>
          <ac:spMkLst>
            <pc:docMk/>
            <pc:sldMk cId="368748877" sldId="320"/>
            <ac:spMk id="86" creationId="{41F97BC1-4A87-4670-A381-6F069BF0B9C9}"/>
          </ac:spMkLst>
        </pc:spChg>
        <pc:spChg chg="mod">
          <ac:chgData name="sumit rathore" userId="b8262099c5ba0b79" providerId="LiveId" clId="{81B3EB73-7143-43A7-B328-588E609964A5}" dt="2019-08-20T08:24:44.399" v="3515" actId="1076"/>
          <ac:spMkLst>
            <pc:docMk/>
            <pc:sldMk cId="368748877" sldId="320"/>
            <ac:spMk id="87" creationId="{3F149EA3-5119-471E-9320-6F81D85F694C}"/>
          </ac:spMkLst>
        </pc:spChg>
        <pc:spChg chg="add mod">
          <ac:chgData name="sumit rathore" userId="b8262099c5ba0b79" providerId="LiveId" clId="{81B3EB73-7143-43A7-B328-588E609964A5}" dt="2019-08-20T08:24:44.399" v="3515" actId="1076"/>
          <ac:spMkLst>
            <pc:docMk/>
            <pc:sldMk cId="368748877" sldId="320"/>
            <ac:spMk id="88" creationId="{C8B1C288-4CA8-45AC-99A5-7ED93979A516}"/>
          </ac:spMkLst>
        </pc:spChg>
        <pc:spChg chg="add mod">
          <ac:chgData name="sumit rathore" userId="b8262099c5ba0b79" providerId="LiveId" clId="{81B3EB73-7143-43A7-B328-588E609964A5}" dt="2019-08-20T08:24:44.399" v="3515" actId="1076"/>
          <ac:spMkLst>
            <pc:docMk/>
            <pc:sldMk cId="368748877" sldId="320"/>
            <ac:spMk id="89" creationId="{B7791505-16B1-4B6B-840E-718611513D0C}"/>
          </ac:spMkLst>
        </pc:spChg>
        <pc:spChg chg="add mod">
          <ac:chgData name="sumit rathore" userId="b8262099c5ba0b79" providerId="LiveId" clId="{81B3EB73-7143-43A7-B328-588E609964A5}" dt="2019-08-20T08:24:44.399" v="3515" actId="1076"/>
          <ac:spMkLst>
            <pc:docMk/>
            <pc:sldMk cId="368748877" sldId="320"/>
            <ac:spMk id="90" creationId="{83639024-120C-4DD4-B99D-5DBAFCA65617}"/>
          </ac:spMkLst>
        </pc:spChg>
        <pc:spChg chg="add mod">
          <ac:chgData name="sumit rathore" userId="b8262099c5ba0b79" providerId="LiveId" clId="{81B3EB73-7143-43A7-B328-588E609964A5}" dt="2019-08-20T08:24:44.399" v="3515" actId="1076"/>
          <ac:spMkLst>
            <pc:docMk/>
            <pc:sldMk cId="368748877" sldId="320"/>
            <ac:spMk id="91" creationId="{F88CFD5A-0967-4041-8BA2-4547C203B045}"/>
          </ac:spMkLst>
        </pc:spChg>
        <pc:spChg chg="add mod">
          <ac:chgData name="sumit rathore" userId="b8262099c5ba0b79" providerId="LiveId" clId="{81B3EB73-7143-43A7-B328-588E609964A5}" dt="2019-08-20T08:24:44.399" v="3515" actId="1076"/>
          <ac:spMkLst>
            <pc:docMk/>
            <pc:sldMk cId="368748877" sldId="320"/>
            <ac:spMk id="92" creationId="{3E30AEF6-2C34-41DD-A747-8FA6033C925C}"/>
          </ac:spMkLst>
        </pc:spChg>
        <pc:spChg chg="add mod">
          <ac:chgData name="sumit rathore" userId="b8262099c5ba0b79" providerId="LiveId" clId="{81B3EB73-7143-43A7-B328-588E609964A5}" dt="2019-08-20T08:24:44.399" v="3515" actId="1076"/>
          <ac:spMkLst>
            <pc:docMk/>
            <pc:sldMk cId="368748877" sldId="320"/>
            <ac:spMk id="93" creationId="{0BC41504-FE9C-4DDC-807B-82E72689B97B}"/>
          </ac:spMkLst>
        </pc:spChg>
        <pc:spChg chg="add mod">
          <ac:chgData name="sumit rathore" userId="b8262099c5ba0b79" providerId="LiveId" clId="{81B3EB73-7143-43A7-B328-588E609964A5}" dt="2019-08-20T08:24:44.399" v="3515" actId="1076"/>
          <ac:spMkLst>
            <pc:docMk/>
            <pc:sldMk cId="368748877" sldId="320"/>
            <ac:spMk id="94" creationId="{58DDB779-56C3-4D07-8281-F1D1D00C610A}"/>
          </ac:spMkLst>
        </pc:spChg>
        <pc:spChg chg="add mod">
          <ac:chgData name="sumit rathore" userId="b8262099c5ba0b79" providerId="LiveId" clId="{81B3EB73-7143-43A7-B328-588E609964A5}" dt="2019-08-20T08:24:44.399" v="3515" actId="1076"/>
          <ac:spMkLst>
            <pc:docMk/>
            <pc:sldMk cId="368748877" sldId="320"/>
            <ac:spMk id="95" creationId="{BC840912-1564-44C7-A717-4BC6D7527E96}"/>
          </ac:spMkLst>
        </pc:spChg>
        <pc:spChg chg="add mod">
          <ac:chgData name="sumit rathore" userId="b8262099c5ba0b79" providerId="LiveId" clId="{81B3EB73-7143-43A7-B328-588E609964A5}" dt="2019-08-20T08:24:44.399" v="3515" actId="1076"/>
          <ac:spMkLst>
            <pc:docMk/>
            <pc:sldMk cId="368748877" sldId="320"/>
            <ac:spMk id="96" creationId="{9F785F66-0745-4C32-ADFE-86EF2324BF51}"/>
          </ac:spMkLst>
        </pc:spChg>
        <pc:spChg chg="add mod">
          <ac:chgData name="sumit rathore" userId="b8262099c5ba0b79" providerId="LiveId" clId="{81B3EB73-7143-43A7-B328-588E609964A5}" dt="2019-08-20T08:24:44.399" v="3515" actId="1076"/>
          <ac:spMkLst>
            <pc:docMk/>
            <pc:sldMk cId="368748877" sldId="320"/>
            <ac:spMk id="97" creationId="{0E96F278-6965-477B-B20A-278910B3CA5A}"/>
          </ac:spMkLst>
        </pc:spChg>
        <pc:spChg chg="add mod">
          <ac:chgData name="sumit rathore" userId="b8262099c5ba0b79" providerId="LiveId" clId="{81B3EB73-7143-43A7-B328-588E609964A5}" dt="2019-08-20T08:24:44.399" v="3515" actId="1076"/>
          <ac:spMkLst>
            <pc:docMk/>
            <pc:sldMk cId="368748877" sldId="320"/>
            <ac:spMk id="98" creationId="{3E22F53E-7CC2-44B8-B8FB-1B2BD6CFE1CE}"/>
          </ac:spMkLst>
        </pc:spChg>
        <pc:spChg chg="del">
          <ac:chgData name="sumit rathore" userId="b8262099c5ba0b79" providerId="LiveId" clId="{81B3EB73-7143-43A7-B328-588E609964A5}" dt="2019-08-20T08:16:38.777" v="3473" actId="478"/>
          <ac:spMkLst>
            <pc:docMk/>
            <pc:sldMk cId="368748877" sldId="320"/>
            <ac:spMk id="99" creationId="{2A2EB0B5-1236-4AC7-9DD6-F6A41AE1A3CD}"/>
          </ac:spMkLst>
        </pc:spChg>
        <pc:spChg chg="add mod">
          <ac:chgData name="sumit rathore" userId="b8262099c5ba0b79" providerId="LiveId" clId="{81B3EB73-7143-43A7-B328-588E609964A5}" dt="2019-08-20T08:24:44.399" v="3515" actId="1076"/>
          <ac:spMkLst>
            <pc:docMk/>
            <pc:sldMk cId="368748877" sldId="320"/>
            <ac:spMk id="100" creationId="{1A02B962-9C7F-4546-9370-7CE21E909B62}"/>
          </ac:spMkLst>
        </pc:spChg>
        <pc:spChg chg="add mod">
          <ac:chgData name="sumit rathore" userId="b8262099c5ba0b79" providerId="LiveId" clId="{81B3EB73-7143-43A7-B328-588E609964A5}" dt="2019-08-20T08:24:44.399" v="3515" actId="1076"/>
          <ac:spMkLst>
            <pc:docMk/>
            <pc:sldMk cId="368748877" sldId="320"/>
            <ac:spMk id="101" creationId="{443B307A-96AC-4A54-9952-44EE1E3FDC0E}"/>
          </ac:spMkLst>
        </pc:spChg>
        <pc:spChg chg="add mod">
          <ac:chgData name="sumit rathore" userId="b8262099c5ba0b79" providerId="LiveId" clId="{81B3EB73-7143-43A7-B328-588E609964A5}" dt="2019-08-20T08:24:44.399" v="3515" actId="1076"/>
          <ac:spMkLst>
            <pc:docMk/>
            <pc:sldMk cId="368748877" sldId="320"/>
            <ac:spMk id="102" creationId="{0CD585F5-D604-468E-8FE4-4BB467579C12}"/>
          </ac:spMkLst>
        </pc:spChg>
        <pc:spChg chg="add mod">
          <ac:chgData name="sumit rathore" userId="b8262099c5ba0b79" providerId="LiveId" clId="{81B3EB73-7143-43A7-B328-588E609964A5}" dt="2019-08-20T08:24:44.399" v="3515" actId="1076"/>
          <ac:spMkLst>
            <pc:docMk/>
            <pc:sldMk cId="368748877" sldId="320"/>
            <ac:spMk id="103" creationId="{00DA4D8D-54B2-47F4-B47D-E2FAAFCF5DB2}"/>
          </ac:spMkLst>
        </pc:spChg>
        <pc:spChg chg="add mod">
          <ac:chgData name="sumit rathore" userId="b8262099c5ba0b79" providerId="LiveId" clId="{81B3EB73-7143-43A7-B328-588E609964A5}" dt="2019-08-20T08:24:44.399" v="3515" actId="1076"/>
          <ac:spMkLst>
            <pc:docMk/>
            <pc:sldMk cId="368748877" sldId="320"/>
            <ac:spMk id="104" creationId="{837DB937-2C07-42AD-AC5B-9F0050CA00E2}"/>
          </ac:spMkLst>
        </pc:spChg>
        <pc:spChg chg="add mod">
          <ac:chgData name="sumit rathore" userId="b8262099c5ba0b79" providerId="LiveId" clId="{81B3EB73-7143-43A7-B328-588E609964A5}" dt="2019-08-20T08:24:44.399" v="3515" actId="1076"/>
          <ac:spMkLst>
            <pc:docMk/>
            <pc:sldMk cId="368748877" sldId="320"/>
            <ac:spMk id="105" creationId="{870ACAA9-4EBF-4015-A62D-5596CD48D219}"/>
          </ac:spMkLst>
        </pc:spChg>
        <pc:spChg chg="add mod">
          <ac:chgData name="sumit rathore" userId="b8262099c5ba0b79" providerId="LiveId" clId="{81B3EB73-7143-43A7-B328-588E609964A5}" dt="2019-08-20T08:24:44.399" v="3515" actId="1076"/>
          <ac:spMkLst>
            <pc:docMk/>
            <pc:sldMk cId="368748877" sldId="320"/>
            <ac:spMk id="106" creationId="{95207665-DCBA-4D87-BCD3-53A0CFA02217}"/>
          </ac:spMkLst>
        </pc:spChg>
        <pc:spChg chg="mod">
          <ac:chgData name="sumit rathore" userId="b8262099c5ba0b79" providerId="LiveId" clId="{81B3EB73-7143-43A7-B328-588E609964A5}" dt="2019-08-20T08:24:44.399" v="3515" actId="1076"/>
          <ac:spMkLst>
            <pc:docMk/>
            <pc:sldMk cId="368748877" sldId="320"/>
            <ac:spMk id="107" creationId="{DD99D535-CFE7-443C-900B-BFF90ADDA3E0}"/>
          </ac:spMkLst>
        </pc:spChg>
        <pc:spChg chg="mod">
          <ac:chgData name="sumit rathore" userId="b8262099c5ba0b79" providerId="LiveId" clId="{81B3EB73-7143-43A7-B328-588E609964A5}" dt="2019-08-20T08:24:44.399" v="3515" actId="1076"/>
          <ac:spMkLst>
            <pc:docMk/>
            <pc:sldMk cId="368748877" sldId="320"/>
            <ac:spMk id="108" creationId="{B2739047-9A05-4457-9EDA-1280D602A29B}"/>
          </ac:spMkLst>
        </pc:spChg>
        <pc:spChg chg="mod">
          <ac:chgData name="sumit rathore" userId="b8262099c5ba0b79" providerId="LiveId" clId="{81B3EB73-7143-43A7-B328-588E609964A5}" dt="2019-08-20T08:24:44.399" v="3515" actId="1076"/>
          <ac:spMkLst>
            <pc:docMk/>
            <pc:sldMk cId="368748877" sldId="320"/>
            <ac:spMk id="109" creationId="{EAEAAFE3-0BA6-4C38-A837-FBB5194AA88F}"/>
          </ac:spMkLst>
        </pc:spChg>
        <pc:spChg chg="mod">
          <ac:chgData name="sumit rathore" userId="b8262099c5ba0b79" providerId="LiveId" clId="{81B3EB73-7143-43A7-B328-588E609964A5}" dt="2019-08-20T08:24:44.399" v="3515" actId="1076"/>
          <ac:spMkLst>
            <pc:docMk/>
            <pc:sldMk cId="368748877" sldId="320"/>
            <ac:spMk id="110" creationId="{700F25A7-AC1B-47AF-A390-B1EA5C580FF5}"/>
          </ac:spMkLst>
        </pc:spChg>
        <pc:spChg chg="mod">
          <ac:chgData name="sumit rathore" userId="b8262099c5ba0b79" providerId="LiveId" clId="{81B3EB73-7143-43A7-B328-588E609964A5}" dt="2019-08-20T08:24:44.399" v="3515" actId="1076"/>
          <ac:spMkLst>
            <pc:docMk/>
            <pc:sldMk cId="368748877" sldId="320"/>
            <ac:spMk id="111" creationId="{A0BD74F4-4087-40F4-922E-B9E3AFCE3D13}"/>
          </ac:spMkLst>
        </pc:spChg>
        <pc:spChg chg="mod">
          <ac:chgData name="sumit rathore" userId="b8262099c5ba0b79" providerId="LiveId" clId="{81B3EB73-7143-43A7-B328-588E609964A5}" dt="2019-08-20T08:24:44.399" v="3515" actId="1076"/>
          <ac:spMkLst>
            <pc:docMk/>
            <pc:sldMk cId="368748877" sldId="320"/>
            <ac:spMk id="112" creationId="{DC5E5193-B9D4-4FEE-B0A1-DD86CC7124FE}"/>
          </ac:spMkLst>
        </pc:spChg>
        <pc:spChg chg="mod">
          <ac:chgData name="sumit rathore" userId="b8262099c5ba0b79" providerId="LiveId" clId="{81B3EB73-7143-43A7-B328-588E609964A5}" dt="2019-08-20T08:32:37.595" v="3622" actId="1076"/>
          <ac:spMkLst>
            <pc:docMk/>
            <pc:sldMk cId="368748877" sldId="320"/>
            <ac:spMk id="113" creationId="{433725EB-4E1A-40CC-BDB5-57042006DB86}"/>
          </ac:spMkLst>
        </pc:spChg>
        <pc:spChg chg="mod">
          <ac:chgData name="sumit rathore" userId="b8262099c5ba0b79" providerId="LiveId" clId="{81B3EB73-7143-43A7-B328-588E609964A5}" dt="2019-08-20T08:24:44.399" v="3515" actId="1076"/>
          <ac:spMkLst>
            <pc:docMk/>
            <pc:sldMk cId="368748877" sldId="320"/>
            <ac:spMk id="114" creationId="{785BB5B0-A1E4-407F-B1C6-D2AEAE6421A0}"/>
          </ac:spMkLst>
        </pc:spChg>
        <pc:cxnChg chg="del mod">
          <ac:chgData name="sumit rathore" userId="b8262099c5ba0b79" providerId="LiveId" clId="{81B3EB73-7143-43A7-B328-588E609964A5}" dt="2019-08-20T08:16:38.777" v="3473" actId="478"/>
          <ac:cxnSpMkLst>
            <pc:docMk/>
            <pc:sldMk cId="368748877" sldId="320"/>
            <ac:cxnSpMk id="5" creationId="{F5EE7D3D-9BC7-4153-9DF8-31C41E545CBB}"/>
          </ac:cxnSpMkLst>
        </pc:cxnChg>
        <pc:cxnChg chg="del">
          <ac:chgData name="sumit rathore" userId="b8262099c5ba0b79" providerId="LiveId" clId="{81B3EB73-7143-43A7-B328-588E609964A5}" dt="2019-08-20T08:16:38.777" v="3473" actId="478"/>
          <ac:cxnSpMkLst>
            <pc:docMk/>
            <pc:sldMk cId="368748877" sldId="320"/>
            <ac:cxnSpMk id="9" creationId="{E16F9F20-A423-4DD6-8A5A-F95A610835B9}"/>
          </ac:cxnSpMkLst>
        </pc:cxnChg>
        <pc:cxnChg chg="add mod">
          <ac:chgData name="sumit rathore" userId="b8262099c5ba0b79" providerId="LiveId" clId="{81B3EB73-7143-43A7-B328-588E609964A5}" dt="2019-08-20T08:24:44.399" v="3515" actId="1076"/>
          <ac:cxnSpMkLst>
            <pc:docMk/>
            <pc:sldMk cId="368748877" sldId="320"/>
            <ac:cxnSpMk id="51" creationId="{37B9D794-168C-410E-9D0F-EE6B5CE4A038}"/>
          </ac:cxnSpMkLst>
        </pc:cxnChg>
        <pc:cxnChg chg="add mod">
          <ac:chgData name="sumit rathore" userId="b8262099c5ba0b79" providerId="LiveId" clId="{81B3EB73-7143-43A7-B328-588E609964A5}" dt="2019-08-20T08:24:44.399" v="3515" actId="1076"/>
          <ac:cxnSpMkLst>
            <pc:docMk/>
            <pc:sldMk cId="368748877" sldId="320"/>
            <ac:cxnSpMk id="52" creationId="{A5206D8B-4D3D-4935-9E8A-765FAA8A1F23}"/>
          </ac:cxnSpMkLst>
        </pc:cxnChg>
        <pc:cxnChg chg="mod">
          <ac:chgData name="sumit rathore" userId="b8262099c5ba0b79" providerId="LiveId" clId="{81B3EB73-7143-43A7-B328-588E609964A5}" dt="2019-08-20T08:24:44.399" v="3515" actId="1076"/>
          <ac:cxnSpMkLst>
            <pc:docMk/>
            <pc:sldMk cId="368748877" sldId="320"/>
            <ac:cxnSpMk id="53" creationId="{023B88D8-04B8-4718-9CB9-787BFD70FC6C}"/>
          </ac:cxnSpMkLst>
        </pc:cxnChg>
        <pc:cxnChg chg="mod">
          <ac:chgData name="sumit rathore" userId="b8262099c5ba0b79" providerId="LiveId" clId="{81B3EB73-7143-43A7-B328-588E609964A5}" dt="2019-08-20T08:24:44.399" v="3515" actId="1076"/>
          <ac:cxnSpMkLst>
            <pc:docMk/>
            <pc:sldMk cId="368748877" sldId="320"/>
            <ac:cxnSpMk id="54" creationId="{791DDF86-1BA6-4653-83A7-0ACF371F7B9D}"/>
          </ac:cxnSpMkLst>
        </pc:cxnChg>
        <pc:cxnChg chg="del">
          <ac:chgData name="sumit rathore" userId="b8262099c5ba0b79" providerId="LiveId" clId="{81B3EB73-7143-43A7-B328-588E609964A5}" dt="2019-08-20T08:16:38.777" v="3473" actId="478"/>
          <ac:cxnSpMkLst>
            <pc:docMk/>
            <pc:sldMk cId="368748877" sldId="320"/>
            <ac:cxnSpMk id="61" creationId="{CF551851-FE10-4FB3-89B8-7BDA7E4FCB20}"/>
          </ac:cxnSpMkLst>
        </pc:cxnChg>
        <pc:cxnChg chg="del">
          <ac:chgData name="sumit rathore" userId="b8262099c5ba0b79" providerId="LiveId" clId="{81B3EB73-7143-43A7-B328-588E609964A5}" dt="2019-08-20T08:16:38.777" v="3473" actId="478"/>
          <ac:cxnSpMkLst>
            <pc:docMk/>
            <pc:sldMk cId="368748877" sldId="320"/>
            <ac:cxnSpMk id="62" creationId="{7FBEEC01-1A9B-4452-B3DB-CFD4AC712A0B}"/>
          </ac:cxnSpMkLst>
        </pc:cxnChg>
        <pc:cxnChg chg="del mod">
          <ac:chgData name="sumit rathore" userId="b8262099c5ba0b79" providerId="LiveId" clId="{81B3EB73-7143-43A7-B328-588E609964A5}" dt="2019-08-20T08:17:38.692" v="3478" actId="478"/>
          <ac:cxnSpMkLst>
            <pc:docMk/>
            <pc:sldMk cId="368748877" sldId="320"/>
            <ac:cxnSpMk id="115" creationId="{510A2BC7-C0C5-4FFF-A077-D2752E364689}"/>
          </ac:cxnSpMkLst>
        </pc:cxnChg>
        <pc:cxnChg chg="del">
          <ac:chgData name="sumit rathore" userId="b8262099c5ba0b79" providerId="LiveId" clId="{81B3EB73-7143-43A7-B328-588E609964A5}" dt="2019-08-20T08:17:36.245" v="3477" actId="478"/>
          <ac:cxnSpMkLst>
            <pc:docMk/>
            <pc:sldMk cId="368748877" sldId="320"/>
            <ac:cxnSpMk id="116" creationId="{856DAE41-633D-425E-97F5-A2FFF6E41970}"/>
          </ac:cxnSpMkLst>
        </pc:cxnChg>
        <pc:cxnChg chg="add del mod">
          <ac:chgData name="sumit rathore" userId="b8262099c5ba0b79" providerId="LiveId" clId="{81B3EB73-7143-43A7-B328-588E609964A5}" dt="2019-08-20T08:17:07.600" v="3476" actId="478"/>
          <ac:cxnSpMkLst>
            <pc:docMk/>
            <pc:sldMk cId="368748877" sldId="320"/>
            <ac:cxnSpMk id="117" creationId="{BA65BCD0-48CD-405D-82E6-84E986D644B5}"/>
          </ac:cxnSpMkLst>
        </pc:cxnChg>
        <pc:cxnChg chg="add del mod">
          <ac:chgData name="sumit rathore" userId="b8262099c5ba0b79" providerId="LiveId" clId="{81B3EB73-7143-43A7-B328-588E609964A5}" dt="2019-08-20T08:17:04.880" v="3475" actId="478"/>
          <ac:cxnSpMkLst>
            <pc:docMk/>
            <pc:sldMk cId="368748877" sldId="320"/>
            <ac:cxnSpMk id="118" creationId="{2CEC9599-0D93-4D43-A505-739D4094DE13}"/>
          </ac:cxnSpMkLst>
        </pc:cxnChg>
      </pc:sldChg>
      <pc:sldChg chg="addSp delSp modSp add delAnim modAnim">
        <pc:chgData name="sumit rathore" userId="b8262099c5ba0b79" providerId="LiveId" clId="{81B3EB73-7143-43A7-B328-588E609964A5}" dt="2019-08-20T08:34:25.975" v="3630" actId="207"/>
        <pc:sldMkLst>
          <pc:docMk/>
          <pc:sldMk cId="1580480134" sldId="321"/>
        </pc:sldMkLst>
        <pc:spChg chg="mod">
          <ac:chgData name="sumit rathore" userId="b8262099c5ba0b79" providerId="LiveId" clId="{81B3EB73-7143-43A7-B328-588E609964A5}" dt="2019-08-20T08:29:51.523" v="3597" actId="27636"/>
          <ac:spMkLst>
            <pc:docMk/>
            <pc:sldMk cId="1580480134" sldId="321"/>
            <ac:spMk id="3" creationId="{EF84C97C-F6FF-4A7F-BBDE-13D13416B93C}"/>
          </ac:spMkLst>
        </pc:spChg>
        <pc:spChg chg="del">
          <ac:chgData name="sumit rathore" userId="b8262099c5ba0b79" providerId="LiveId" clId="{81B3EB73-7143-43A7-B328-588E609964A5}" dt="2019-08-20T08:29:35.586" v="3591" actId="478"/>
          <ac:spMkLst>
            <pc:docMk/>
            <pc:sldMk cId="1580480134" sldId="321"/>
            <ac:spMk id="6" creationId="{056CFBF1-0277-460E-B8F7-BEB7116BD66B}"/>
          </ac:spMkLst>
        </pc:spChg>
        <pc:spChg chg="add mod">
          <ac:chgData name="sumit rathore" userId="b8262099c5ba0b79" providerId="LiveId" clId="{81B3EB73-7143-43A7-B328-588E609964A5}" dt="2019-08-20T08:30:16.132" v="3601" actId="571"/>
          <ac:spMkLst>
            <pc:docMk/>
            <pc:sldMk cId="1580480134" sldId="321"/>
            <ac:spMk id="50" creationId="{0C2ECEEC-D010-4365-B8EF-0400CD2815D4}"/>
          </ac:spMkLst>
        </pc:spChg>
        <pc:spChg chg="del mod">
          <ac:chgData name="sumit rathore" userId="b8262099c5ba0b79" providerId="LiveId" clId="{81B3EB73-7143-43A7-B328-588E609964A5}" dt="2019-08-20T08:29:58.354" v="3598" actId="478"/>
          <ac:spMkLst>
            <pc:docMk/>
            <pc:sldMk cId="1580480134" sldId="321"/>
            <ac:spMk id="55" creationId="{38C70C10-0FCB-4A62-B600-873903A57A1D}"/>
          </ac:spMkLst>
        </pc:spChg>
        <pc:spChg chg="del mod">
          <ac:chgData name="sumit rathore" userId="b8262099c5ba0b79" providerId="LiveId" clId="{81B3EB73-7143-43A7-B328-588E609964A5}" dt="2019-08-20T08:29:58.354" v="3598" actId="478"/>
          <ac:spMkLst>
            <pc:docMk/>
            <pc:sldMk cId="1580480134" sldId="321"/>
            <ac:spMk id="56" creationId="{215F707F-AB51-4019-92F8-CFE293BB252A}"/>
          </ac:spMkLst>
        </pc:spChg>
        <pc:spChg chg="del mod">
          <ac:chgData name="sumit rathore" userId="b8262099c5ba0b79" providerId="LiveId" clId="{81B3EB73-7143-43A7-B328-588E609964A5}" dt="2019-08-20T08:32:24.631" v="3620" actId="478"/>
          <ac:spMkLst>
            <pc:docMk/>
            <pc:sldMk cId="1580480134" sldId="321"/>
            <ac:spMk id="57" creationId="{63D1DA80-9566-493E-9FF5-FE557E3F98DA}"/>
          </ac:spMkLst>
        </pc:spChg>
        <pc:spChg chg="del mod">
          <ac:chgData name="sumit rathore" userId="b8262099c5ba0b79" providerId="LiveId" clId="{81B3EB73-7143-43A7-B328-588E609964A5}" dt="2019-08-20T08:32:24.631" v="3620" actId="478"/>
          <ac:spMkLst>
            <pc:docMk/>
            <pc:sldMk cId="1580480134" sldId="321"/>
            <ac:spMk id="58" creationId="{5C1548E6-92BB-4DB1-9083-4959C904BED0}"/>
          </ac:spMkLst>
        </pc:spChg>
        <pc:spChg chg="del mod">
          <ac:chgData name="sumit rathore" userId="b8262099c5ba0b79" providerId="LiveId" clId="{81B3EB73-7143-43A7-B328-588E609964A5}" dt="2019-08-20T08:32:24.631" v="3620" actId="478"/>
          <ac:spMkLst>
            <pc:docMk/>
            <pc:sldMk cId="1580480134" sldId="321"/>
            <ac:spMk id="59" creationId="{9C86D1D9-F0AE-463A-AF20-2123AB5AD43C}"/>
          </ac:spMkLst>
        </pc:spChg>
        <pc:spChg chg="del mod">
          <ac:chgData name="sumit rathore" userId="b8262099c5ba0b79" providerId="LiveId" clId="{81B3EB73-7143-43A7-B328-588E609964A5}" dt="2019-08-20T08:32:24.631" v="3620" actId="478"/>
          <ac:spMkLst>
            <pc:docMk/>
            <pc:sldMk cId="1580480134" sldId="321"/>
            <ac:spMk id="60" creationId="{0D3BDECD-C2A4-4B45-9F5C-AA51D1742629}"/>
          </ac:spMkLst>
        </pc:spChg>
        <pc:spChg chg="add mod">
          <ac:chgData name="sumit rathore" userId="b8262099c5ba0b79" providerId="LiveId" clId="{81B3EB73-7143-43A7-B328-588E609964A5}" dt="2019-08-20T08:30:16.132" v="3601" actId="571"/>
          <ac:spMkLst>
            <pc:docMk/>
            <pc:sldMk cId="1580480134" sldId="321"/>
            <ac:spMk id="61" creationId="{7F15F457-4D77-448F-A698-303262D75FA8}"/>
          </ac:spMkLst>
        </pc:spChg>
        <pc:spChg chg="add mod">
          <ac:chgData name="sumit rathore" userId="b8262099c5ba0b79" providerId="LiveId" clId="{81B3EB73-7143-43A7-B328-588E609964A5}" dt="2019-08-20T08:30:16.132" v="3601" actId="571"/>
          <ac:spMkLst>
            <pc:docMk/>
            <pc:sldMk cId="1580480134" sldId="321"/>
            <ac:spMk id="62" creationId="{A94048CE-551D-4820-915A-AAC1A59B92E3}"/>
          </ac:spMkLst>
        </pc:spChg>
        <pc:spChg chg="add mod">
          <ac:chgData name="sumit rathore" userId="b8262099c5ba0b79" providerId="LiveId" clId="{81B3EB73-7143-43A7-B328-588E609964A5}" dt="2019-08-20T08:30:16.132" v="3601" actId="571"/>
          <ac:spMkLst>
            <pc:docMk/>
            <pc:sldMk cId="1580480134" sldId="321"/>
            <ac:spMk id="63" creationId="{97E47C46-88ED-41B1-A71F-33C198E1A3D4}"/>
          </ac:spMkLst>
        </pc:spChg>
        <pc:spChg chg="add mod">
          <ac:chgData name="sumit rathore" userId="b8262099c5ba0b79" providerId="LiveId" clId="{81B3EB73-7143-43A7-B328-588E609964A5}" dt="2019-08-20T08:30:16.132" v="3601" actId="571"/>
          <ac:spMkLst>
            <pc:docMk/>
            <pc:sldMk cId="1580480134" sldId="321"/>
            <ac:spMk id="64" creationId="{DD0DE3EA-DB3B-42CD-A6DD-EA220FC21248}"/>
          </ac:spMkLst>
        </pc:spChg>
        <pc:spChg chg="add mod">
          <ac:chgData name="sumit rathore" userId="b8262099c5ba0b79" providerId="LiveId" clId="{81B3EB73-7143-43A7-B328-588E609964A5}" dt="2019-08-20T08:30:16.132" v="3601" actId="571"/>
          <ac:spMkLst>
            <pc:docMk/>
            <pc:sldMk cId="1580480134" sldId="321"/>
            <ac:spMk id="65" creationId="{529357D9-6D32-4417-B4A6-3A312C2C1BD1}"/>
          </ac:spMkLst>
        </pc:spChg>
        <pc:spChg chg="add mod">
          <ac:chgData name="sumit rathore" userId="b8262099c5ba0b79" providerId="LiveId" clId="{81B3EB73-7143-43A7-B328-588E609964A5}" dt="2019-08-20T08:30:16.132" v="3601" actId="571"/>
          <ac:spMkLst>
            <pc:docMk/>
            <pc:sldMk cId="1580480134" sldId="321"/>
            <ac:spMk id="66" creationId="{33C9D6C1-E57E-4D97-8301-0CF0A5E24B65}"/>
          </ac:spMkLst>
        </pc:spChg>
        <pc:spChg chg="add mod">
          <ac:chgData name="sumit rathore" userId="b8262099c5ba0b79" providerId="LiveId" clId="{81B3EB73-7143-43A7-B328-588E609964A5}" dt="2019-08-20T08:30:16.132" v="3601" actId="571"/>
          <ac:spMkLst>
            <pc:docMk/>
            <pc:sldMk cId="1580480134" sldId="321"/>
            <ac:spMk id="67" creationId="{4F9C8DC2-1A2C-4E24-99DD-872B28B08F7C}"/>
          </ac:spMkLst>
        </pc:spChg>
        <pc:spChg chg="add mod">
          <ac:chgData name="sumit rathore" userId="b8262099c5ba0b79" providerId="LiveId" clId="{81B3EB73-7143-43A7-B328-588E609964A5}" dt="2019-08-20T08:30:16.132" v="3601" actId="571"/>
          <ac:spMkLst>
            <pc:docMk/>
            <pc:sldMk cId="1580480134" sldId="321"/>
            <ac:spMk id="68" creationId="{F980129A-06AF-44C2-9BA0-157117C77975}"/>
          </ac:spMkLst>
        </pc:spChg>
        <pc:spChg chg="add mod">
          <ac:chgData name="sumit rathore" userId="b8262099c5ba0b79" providerId="LiveId" clId="{81B3EB73-7143-43A7-B328-588E609964A5}" dt="2019-08-20T08:30:16.132" v="3601" actId="571"/>
          <ac:spMkLst>
            <pc:docMk/>
            <pc:sldMk cId="1580480134" sldId="321"/>
            <ac:spMk id="69" creationId="{6ABB7104-212F-4806-A754-63D0FDC06DE1}"/>
          </ac:spMkLst>
        </pc:spChg>
        <pc:spChg chg="add mod">
          <ac:chgData name="sumit rathore" userId="b8262099c5ba0b79" providerId="LiveId" clId="{81B3EB73-7143-43A7-B328-588E609964A5}" dt="2019-08-20T08:30:16.132" v="3601" actId="571"/>
          <ac:spMkLst>
            <pc:docMk/>
            <pc:sldMk cId="1580480134" sldId="321"/>
            <ac:spMk id="70" creationId="{99BB2DAB-61D4-4ABE-87DF-302A70E1F4C9}"/>
          </ac:spMkLst>
        </pc:spChg>
        <pc:spChg chg="add mod">
          <ac:chgData name="sumit rathore" userId="b8262099c5ba0b79" providerId="LiveId" clId="{81B3EB73-7143-43A7-B328-588E609964A5}" dt="2019-08-20T08:30:16.132" v="3601" actId="571"/>
          <ac:spMkLst>
            <pc:docMk/>
            <pc:sldMk cId="1580480134" sldId="321"/>
            <ac:spMk id="71" creationId="{D67F8C75-502E-4AB9-A826-147E45F6E3A3}"/>
          </ac:spMkLst>
        </pc:spChg>
        <pc:spChg chg="add mod">
          <ac:chgData name="sumit rathore" userId="b8262099c5ba0b79" providerId="LiveId" clId="{81B3EB73-7143-43A7-B328-588E609964A5}" dt="2019-08-20T08:30:16.132" v="3601" actId="571"/>
          <ac:spMkLst>
            <pc:docMk/>
            <pc:sldMk cId="1580480134" sldId="321"/>
            <ac:spMk id="72" creationId="{1EB99171-228A-4FEE-BBC3-8BD57B69DBE7}"/>
          </ac:spMkLst>
        </pc:spChg>
        <pc:spChg chg="add mod">
          <ac:chgData name="sumit rathore" userId="b8262099c5ba0b79" providerId="LiveId" clId="{81B3EB73-7143-43A7-B328-588E609964A5}" dt="2019-08-20T08:30:16.132" v="3601" actId="571"/>
          <ac:spMkLst>
            <pc:docMk/>
            <pc:sldMk cId="1580480134" sldId="321"/>
            <ac:spMk id="73" creationId="{8EAE2C58-0B86-4C1B-8ED3-A0EA6BE77C08}"/>
          </ac:spMkLst>
        </pc:spChg>
        <pc:spChg chg="add del mod">
          <ac:chgData name="sumit rathore" userId="b8262099c5ba0b79" providerId="LiveId" clId="{81B3EB73-7143-43A7-B328-588E609964A5}" dt="2019-08-20T08:30:22.022" v="3602" actId="478"/>
          <ac:spMkLst>
            <pc:docMk/>
            <pc:sldMk cId="1580480134" sldId="321"/>
            <ac:spMk id="74" creationId="{A961BB03-5535-4126-9B11-10E12FD6E7EC}"/>
          </ac:spMkLst>
        </pc:spChg>
        <pc:spChg chg="add mod">
          <ac:chgData name="sumit rathore" userId="b8262099c5ba0b79" providerId="LiveId" clId="{81B3EB73-7143-43A7-B328-588E609964A5}" dt="2019-08-20T08:30:16.132" v="3601" actId="571"/>
          <ac:spMkLst>
            <pc:docMk/>
            <pc:sldMk cId="1580480134" sldId="321"/>
            <ac:spMk id="75" creationId="{04EA7962-319C-4BE5-8D8B-96CC334B8DB3}"/>
          </ac:spMkLst>
        </pc:spChg>
        <pc:spChg chg="add mod">
          <ac:chgData name="sumit rathore" userId="b8262099c5ba0b79" providerId="LiveId" clId="{81B3EB73-7143-43A7-B328-588E609964A5}" dt="2019-08-20T08:30:16.132" v="3601" actId="571"/>
          <ac:spMkLst>
            <pc:docMk/>
            <pc:sldMk cId="1580480134" sldId="321"/>
            <ac:spMk id="76" creationId="{3EB9A85A-BD61-44D5-A696-9357CD3222AC}"/>
          </ac:spMkLst>
        </pc:spChg>
        <pc:spChg chg="add mod">
          <ac:chgData name="sumit rathore" userId="b8262099c5ba0b79" providerId="LiveId" clId="{81B3EB73-7143-43A7-B328-588E609964A5}" dt="2019-08-20T08:30:16.132" v="3601" actId="571"/>
          <ac:spMkLst>
            <pc:docMk/>
            <pc:sldMk cId="1580480134" sldId="321"/>
            <ac:spMk id="77" creationId="{ACA78C52-EEF8-44B3-AFEA-D81792307E4C}"/>
          </ac:spMkLst>
        </pc:spChg>
        <pc:spChg chg="add mod">
          <ac:chgData name="sumit rathore" userId="b8262099c5ba0b79" providerId="LiveId" clId="{81B3EB73-7143-43A7-B328-588E609964A5}" dt="2019-08-20T08:32:06.510" v="3616" actId="14100"/>
          <ac:spMkLst>
            <pc:docMk/>
            <pc:sldMk cId="1580480134" sldId="321"/>
            <ac:spMk id="78" creationId="{B1A64F41-8D39-4DB2-B574-E677930D58A3}"/>
          </ac:spMkLst>
        </pc:spChg>
        <pc:spChg chg="add mod">
          <ac:chgData name="sumit rathore" userId="b8262099c5ba0b79" providerId="LiveId" clId="{81B3EB73-7143-43A7-B328-588E609964A5}" dt="2019-08-20T08:30:16.132" v="3601" actId="571"/>
          <ac:spMkLst>
            <pc:docMk/>
            <pc:sldMk cId="1580480134" sldId="321"/>
            <ac:spMk id="79" creationId="{B0CA3940-23AF-4E64-A595-AFFD39EDD9E3}"/>
          </ac:spMkLst>
        </pc:spChg>
        <pc:spChg chg="del mod">
          <ac:chgData name="sumit rathore" userId="b8262099c5ba0b79" providerId="LiveId" clId="{81B3EB73-7143-43A7-B328-588E609964A5}" dt="2019-08-20T08:32:24.631" v="3620" actId="478"/>
          <ac:spMkLst>
            <pc:docMk/>
            <pc:sldMk cId="1580480134" sldId="321"/>
            <ac:spMk id="80" creationId="{ECC60006-7B46-4EC7-8FE8-11401E63B1B2}"/>
          </ac:spMkLst>
        </pc:spChg>
        <pc:spChg chg="del mod">
          <ac:chgData name="sumit rathore" userId="b8262099c5ba0b79" providerId="LiveId" clId="{81B3EB73-7143-43A7-B328-588E609964A5}" dt="2019-08-20T08:32:24.631" v="3620" actId="478"/>
          <ac:spMkLst>
            <pc:docMk/>
            <pc:sldMk cId="1580480134" sldId="321"/>
            <ac:spMk id="81" creationId="{19AC350C-6263-4E36-B948-2D03E45EF391}"/>
          </ac:spMkLst>
        </pc:spChg>
        <pc:spChg chg="del mod">
          <ac:chgData name="sumit rathore" userId="b8262099c5ba0b79" providerId="LiveId" clId="{81B3EB73-7143-43A7-B328-588E609964A5}" dt="2019-08-20T08:32:24.631" v="3620" actId="478"/>
          <ac:spMkLst>
            <pc:docMk/>
            <pc:sldMk cId="1580480134" sldId="321"/>
            <ac:spMk id="82" creationId="{20ACEF8A-19DA-4D26-9D0D-F87FC86B813C}"/>
          </ac:spMkLst>
        </pc:spChg>
        <pc:spChg chg="del mod">
          <ac:chgData name="sumit rathore" userId="b8262099c5ba0b79" providerId="LiveId" clId="{81B3EB73-7143-43A7-B328-588E609964A5}" dt="2019-08-20T08:32:24.631" v="3620" actId="478"/>
          <ac:spMkLst>
            <pc:docMk/>
            <pc:sldMk cId="1580480134" sldId="321"/>
            <ac:spMk id="83" creationId="{3FC50AFF-289D-4574-A36B-E85C3016F1A4}"/>
          </ac:spMkLst>
        </pc:spChg>
        <pc:spChg chg="del mod">
          <ac:chgData name="sumit rathore" userId="b8262099c5ba0b79" providerId="LiveId" clId="{81B3EB73-7143-43A7-B328-588E609964A5}" dt="2019-08-20T08:32:24.631" v="3620" actId="478"/>
          <ac:spMkLst>
            <pc:docMk/>
            <pc:sldMk cId="1580480134" sldId="321"/>
            <ac:spMk id="84" creationId="{78AD0339-CCFA-4408-B55A-0C9717F80E29}"/>
          </ac:spMkLst>
        </pc:spChg>
        <pc:spChg chg="del mod">
          <ac:chgData name="sumit rathore" userId="b8262099c5ba0b79" providerId="LiveId" clId="{81B3EB73-7143-43A7-B328-588E609964A5}" dt="2019-08-20T08:32:24.631" v="3620" actId="478"/>
          <ac:spMkLst>
            <pc:docMk/>
            <pc:sldMk cId="1580480134" sldId="321"/>
            <ac:spMk id="85" creationId="{90514937-C019-4A3C-AC1B-DAEBD5C3ED0E}"/>
          </ac:spMkLst>
        </pc:spChg>
        <pc:spChg chg="del mod">
          <ac:chgData name="sumit rathore" userId="b8262099c5ba0b79" providerId="LiveId" clId="{81B3EB73-7143-43A7-B328-588E609964A5}" dt="2019-08-20T08:32:24.631" v="3620" actId="478"/>
          <ac:spMkLst>
            <pc:docMk/>
            <pc:sldMk cId="1580480134" sldId="321"/>
            <ac:spMk id="86" creationId="{41F97BC1-4A87-4670-A381-6F069BF0B9C9}"/>
          </ac:spMkLst>
        </pc:spChg>
        <pc:spChg chg="del mod">
          <ac:chgData name="sumit rathore" userId="b8262099c5ba0b79" providerId="LiveId" clId="{81B3EB73-7143-43A7-B328-588E609964A5}" dt="2019-08-20T08:32:24.631" v="3620" actId="478"/>
          <ac:spMkLst>
            <pc:docMk/>
            <pc:sldMk cId="1580480134" sldId="321"/>
            <ac:spMk id="87" creationId="{3F149EA3-5119-471E-9320-6F81D85F694C}"/>
          </ac:spMkLst>
        </pc:spChg>
        <pc:spChg chg="del mod">
          <ac:chgData name="sumit rathore" userId="b8262099c5ba0b79" providerId="LiveId" clId="{81B3EB73-7143-43A7-B328-588E609964A5}" dt="2019-08-20T08:29:58.354" v="3598" actId="478"/>
          <ac:spMkLst>
            <pc:docMk/>
            <pc:sldMk cId="1580480134" sldId="321"/>
            <ac:spMk id="88" creationId="{C8B1C288-4CA8-45AC-99A5-7ED93979A516}"/>
          </ac:spMkLst>
        </pc:spChg>
        <pc:spChg chg="del mod">
          <ac:chgData name="sumit rathore" userId="b8262099c5ba0b79" providerId="LiveId" clId="{81B3EB73-7143-43A7-B328-588E609964A5}" dt="2019-08-20T08:29:58.354" v="3598" actId="478"/>
          <ac:spMkLst>
            <pc:docMk/>
            <pc:sldMk cId="1580480134" sldId="321"/>
            <ac:spMk id="89" creationId="{B7791505-16B1-4B6B-840E-718611513D0C}"/>
          </ac:spMkLst>
        </pc:spChg>
        <pc:spChg chg="del mod">
          <ac:chgData name="sumit rathore" userId="b8262099c5ba0b79" providerId="LiveId" clId="{81B3EB73-7143-43A7-B328-588E609964A5}" dt="2019-08-20T08:29:58.354" v="3598" actId="478"/>
          <ac:spMkLst>
            <pc:docMk/>
            <pc:sldMk cId="1580480134" sldId="321"/>
            <ac:spMk id="90" creationId="{83639024-120C-4DD4-B99D-5DBAFCA65617}"/>
          </ac:spMkLst>
        </pc:spChg>
        <pc:spChg chg="del mod">
          <ac:chgData name="sumit rathore" userId="b8262099c5ba0b79" providerId="LiveId" clId="{81B3EB73-7143-43A7-B328-588E609964A5}" dt="2019-08-20T08:29:58.354" v="3598" actId="478"/>
          <ac:spMkLst>
            <pc:docMk/>
            <pc:sldMk cId="1580480134" sldId="321"/>
            <ac:spMk id="91" creationId="{F88CFD5A-0967-4041-8BA2-4547C203B045}"/>
          </ac:spMkLst>
        </pc:spChg>
        <pc:spChg chg="del mod">
          <ac:chgData name="sumit rathore" userId="b8262099c5ba0b79" providerId="LiveId" clId="{81B3EB73-7143-43A7-B328-588E609964A5}" dt="2019-08-20T08:29:58.354" v="3598" actId="478"/>
          <ac:spMkLst>
            <pc:docMk/>
            <pc:sldMk cId="1580480134" sldId="321"/>
            <ac:spMk id="92" creationId="{3E30AEF6-2C34-41DD-A747-8FA6033C925C}"/>
          </ac:spMkLst>
        </pc:spChg>
        <pc:spChg chg="del mod">
          <ac:chgData name="sumit rathore" userId="b8262099c5ba0b79" providerId="LiveId" clId="{81B3EB73-7143-43A7-B328-588E609964A5}" dt="2019-08-20T08:29:58.354" v="3598" actId="478"/>
          <ac:spMkLst>
            <pc:docMk/>
            <pc:sldMk cId="1580480134" sldId="321"/>
            <ac:spMk id="93" creationId="{0BC41504-FE9C-4DDC-807B-82E72689B97B}"/>
          </ac:spMkLst>
        </pc:spChg>
        <pc:spChg chg="del mod">
          <ac:chgData name="sumit rathore" userId="b8262099c5ba0b79" providerId="LiveId" clId="{81B3EB73-7143-43A7-B328-588E609964A5}" dt="2019-08-20T08:29:58.354" v="3598" actId="478"/>
          <ac:spMkLst>
            <pc:docMk/>
            <pc:sldMk cId="1580480134" sldId="321"/>
            <ac:spMk id="94" creationId="{58DDB779-56C3-4D07-8281-F1D1D00C610A}"/>
          </ac:spMkLst>
        </pc:spChg>
        <pc:spChg chg="del mod">
          <ac:chgData name="sumit rathore" userId="b8262099c5ba0b79" providerId="LiveId" clId="{81B3EB73-7143-43A7-B328-588E609964A5}" dt="2019-08-20T08:29:58.354" v="3598" actId="478"/>
          <ac:spMkLst>
            <pc:docMk/>
            <pc:sldMk cId="1580480134" sldId="321"/>
            <ac:spMk id="95" creationId="{BC840912-1564-44C7-A717-4BC6D7527E96}"/>
          </ac:spMkLst>
        </pc:spChg>
        <pc:spChg chg="del mod">
          <ac:chgData name="sumit rathore" userId="b8262099c5ba0b79" providerId="LiveId" clId="{81B3EB73-7143-43A7-B328-588E609964A5}" dt="2019-08-20T08:29:58.354" v="3598" actId="478"/>
          <ac:spMkLst>
            <pc:docMk/>
            <pc:sldMk cId="1580480134" sldId="321"/>
            <ac:spMk id="96" creationId="{9F785F66-0745-4C32-ADFE-86EF2324BF51}"/>
          </ac:spMkLst>
        </pc:spChg>
        <pc:spChg chg="del mod">
          <ac:chgData name="sumit rathore" userId="b8262099c5ba0b79" providerId="LiveId" clId="{81B3EB73-7143-43A7-B328-588E609964A5}" dt="2019-08-20T08:29:58.354" v="3598" actId="478"/>
          <ac:spMkLst>
            <pc:docMk/>
            <pc:sldMk cId="1580480134" sldId="321"/>
            <ac:spMk id="97" creationId="{0E96F278-6965-477B-B20A-278910B3CA5A}"/>
          </ac:spMkLst>
        </pc:spChg>
        <pc:spChg chg="del mod">
          <ac:chgData name="sumit rathore" userId="b8262099c5ba0b79" providerId="LiveId" clId="{81B3EB73-7143-43A7-B328-588E609964A5}" dt="2019-08-20T08:29:58.354" v="3598" actId="478"/>
          <ac:spMkLst>
            <pc:docMk/>
            <pc:sldMk cId="1580480134" sldId="321"/>
            <ac:spMk id="98" creationId="{3E22F53E-7CC2-44B8-B8FB-1B2BD6CFE1CE}"/>
          </ac:spMkLst>
        </pc:spChg>
        <pc:spChg chg="del mod">
          <ac:chgData name="sumit rathore" userId="b8262099c5ba0b79" providerId="LiveId" clId="{81B3EB73-7143-43A7-B328-588E609964A5}" dt="2019-08-20T08:29:58.354" v="3598" actId="478"/>
          <ac:spMkLst>
            <pc:docMk/>
            <pc:sldMk cId="1580480134" sldId="321"/>
            <ac:spMk id="100" creationId="{1A02B962-9C7F-4546-9370-7CE21E909B62}"/>
          </ac:spMkLst>
        </pc:spChg>
        <pc:spChg chg="mod">
          <ac:chgData name="sumit rathore" userId="b8262099c5ba0b79" providerId="LiveId" clId="{81B3EB73-7143-43A7-B328-588E609964A5}" dt="2019-08-20T08:29:43.356" v="3592" actId="1076"/>
          <ac:spMkLst>
            <pc:docMk/>
            <pc:sldMk cId="1580480134" sldId="321"/>
            <ac:spMk id="101" creationId="{443B307A-96AC-4A54-9952-44EE1E3FDC0E}"/>
          </ac:spMkLst>
        </pc:spChg>
        <pc:spChg chg="del mod">
          <ac:chgData name="sumit rathore" userId="b8262099c5ba0b79" providerId="LiveId" clId="{81B3EB73-7143-43A7-B328-588E609964A5}" dt="2019-08-20T08:29:58.354" v="3598" actId="478"/>
          <ac:spMkLst>
            <pc:docMk/>
            <pc:sldMk cId="1580480134" sldId="321"/>
            <ac:spMk id="102" creationId="{0CD585F5-D604-468E-8FE4-4BB467579C12}"/>
          </ac:spMkLst>
        </pc:spChg>
        <pc:spChg chg="del mod">
          <ac:chgData name="sumit rathore" userId="b8262099c5ba0b79" providerId="LiveId" clId="{81B3EB73-7143-43A7-B328-588E609964A5}" dt="2019-08-20T08:29:58.354" v="3598" actId="478"/>
          <ac:spMkLst>
            <pc:docMk/>
            <pc:sldMk cId="1580480134" sldId="321"/>
            <ac:spMk id="103" creationId="{00DA4D8D-54B2-47F4-B47D-E2FAAFCF5DB2}"/>
          </ac:spMkLst>
        </pc:spChg>
        <pc:spChg chg="del mod">
          <ac:chgData name="sumit rathore" userId="b8262099c5ba0b79" providerId="LiveId" clId="{81B3EB73-7143-43A7-B328-588E609964A5}" dt="2019-08-20T08:29:58.354" v="3598" actId="478"/>
          <ac:spMkLst>
            <pc:docMk/>
            <pc:sldMk cId="1580480134" sldId="321"/>
            <ac:spMk id="104" creationId="{837DB937-2C07-42AD-AC5B-9F0050CA00E2}"/>
          </ac:spMkLst>
        </pc:spChg>
        <pc:spChg chg="del mod">
          <ac:chgData name="sumit rathore" userId="b8262099c5ba0b79" providerId="LiveId" clId="{81B3EB73-7143-43A7-B328-588E609964A5}" dt="2019-08-20T08:29:58.354" v="3598" actId="478"/>
          <ac:spMkLst>
            <pc:docMk/>
            <pc:sldMk cId="1580480134" sldId="321"/>
            <ac:spMk id="105" creationId="{870ACAA9-4EBF-4015-A62D-5596CD48D219}"/>
          </ac:spMkLst>
        </pc:spChg>
        <pc:spChg chg="del mod">
          <ac:chgData name="sumit rathore" userId="b8262099c5ba0b79" providerId="LiveId" clId="{81B3EB73-7143-43A7-B328-588E609964A5}" dt="2019-08-20T08:29:58.354" v="3598" actId="478"/>
          <ac:spMkLst>
            <pc:docMk/>
            <pc:sldMk cId="1580480134" sldId="321"/>
            <ac:spMk id="106" creationId="{95207665-DCBA-4D87-BCD3-53A0CFA02217}"/>
          </ac:spMkLst>
        </pc:spChg>
        <pc:spChg chg="del mod">
          <ac:chgData name="sumit rathore" userId="b8262099c5ba0b79" providerId="LiveId" clId="{81B3EB73-7143-43A7-B328-588E609964A5}" dt="2019-08-20T08:32:24.631" v="3620" actId="478"/>
          <ac:spMkLst>
            <pc:docMk/>
            <pc:sldMk cId="1580480134" sldId="321"/>
            <ac:spMk id="107" creationId="{DD99D535-CFE7-443C-900B-BFF90ADDA3E0}"/>
          </ac:spMkLst>
        </pc:spChg>
        <pc:spChg chg="del mod">
          <ac:chgData name="sumit rathore" userId="b8262099c5ba0b79" providerId="LiveId" clId="{81B3EB73-7143-43A7-B328-588E609964A5}" dt="2019-08-20T08:32:24.631" v="3620" actId="478"/>
          <ac:spMkLst>
            <pc:docMk/>
            <pc:sldMk cId="1580480134" sldId="321"/>
            <ac:spMk id="108" creationId="{B2739047-9A05-4457-9EDA-1280D602A29B}"/>
          </ac:spMkLst>
        </pc:spChg>
        <pc:spChg chg="mod">
          <ac:chgData name="sumit rathore" userId="b8262099c5ba0b79" providerId="LiveId" clId="{81B3EB73-7143-43A7-B328-588E609964A5}" dt="2019-08-20T08:30:05.351" v="3600" actId="1076"/>
          <ac:spMkLst>
            <pc:docMk/>
            <pc:sldMk cId="1580480134" sldId="321"/>
            <ac:spMk id="109" creationId="{EAEAAFE3-0BA6-4C38-A837-FBB5194AA88F}"/>
          </ac:spMkLst>
        </pc:spChg>
        <pc:spChg chg="del mod">
          <ac:chgData name="sumit rathore" userId="b8262099c5ba0b79" providerId="LiveId" clId="{81B3EB73-7143-43A7-B328-588E609964A5}" dt="2019-08-20T08:32:24.631" v="3620" actId="478"/>
          <ac:spMkLst>
            <pc:docMk/>
            <pc:sldMk cId="1580480134" sldId="321"/>
            <ac:spMk id="110" creationId="{700F25A7-AC1B-47AF-A390-B1EA5C580FF5}"/>
          </ac:spMkLst>
        </pc:spChg>
        <pc:spChg chg="del mod">
          <ac:chgData name="sumit rathore" userId="b8262099c5ba0b79" providerId="LiveId" clId="{81B3EB73-7143-43A7-B328-588E609964A5}" dt="2019-08-20T08:32:24.631" v="3620" actId="478"/>
          <ac:spMkLst>
            <pc:docMk/>
            <pc:sldMk cId="1580480134" sldId="321"/>
            <ac:spMk id="111" creationId="{A0BD74F4-4087-40F4-922E-B9E3AFCE3D13}"/>
          </ac:spMkLst>
        </pc:spChg>
        <pc:spChg chg="del mod">
          <ac:chgData name="sumit rathore" userId="b8262099c5ba0b79" providerId="LiveId" clId="{81B3EB73-7143-43A7-B328-588E609964A5}" dt="2019-08-20T08:32:24.631" v="3620" actId="478"/>
          <ac:spMkLst>
            <pc:docMk/>
            <pc:sldMk cId="1580480134" sldId="321"/>
            <ac:spMk id="112" creationId="{DC5E5193-B9D4-4FEE-B0A1-DD86CC7124FE}"/>
          </ac:spMkLst>
        </pc:spChg>
        <pc:spChg chg="del mod">
          <ac:chgData name="sumit rathore" userId="b8262099c5ba0b79" providerId="LiveId" clId="{81B3EB73-7143-43A7-B328-588E609964A5}" dt="2019-08-20T08:32:24.631" v="3620" actId="478"/>
          <ac:spMkLst>
            <pc:docMk/>
            <pc:sldMk cId="1580480134" sldId="321"/>
            <ac:spMk id="113" creationId="{433725EB-4E1A-40CC-BDB5-57042006DB86}"/>
          </ac:spMkLst>
        </pc:spChg>
        <pc:spChg chg="del mod">
          <ac:chgData name="sumit rathore" userId="b8262099c5ba0b79" providerId="LiveId" clId="{81B3EB73-7143-43A7-B328-588E609964A5}" dt="2019-08-20T08:32:24.631" v="3620" actId="478"/>
          <ac:spMkLst>
            <pc:docMk/>
            <pc:sldMk cId="1580480134" sldId="321"/>
            <ac:spMk id="114" creationId="{785BB5B0-A1E4-407F-B1C6-D2AEAE6421A0}"/>
          </ac:spMkLst>
        </pc:spChg>
        <pc:spChg chg="add del mod">
          <ac:chgData name="sumit rathore" userId="b8262099c5ba0b79" providerId="LiveId" clId="{81B3EB73-7143-43A7-B328-588E609964A5}" dt="2019-08-20T08:34:13.585" v="3628" actId="478"/>
          <ac:spMkLst>
            <pc:docMk/>
            <pc:sldMk cId="1580480134" sldId="321"/>
            <ac:spMk id="116" creationId="{81CEF7DA-79D9-4A3F-A83F-1AC1293A717E}"/>
          </ac:spMkLst>
        </pc:spChg>
        <pc:spChg chg="add mod">
          <ac:chgData name="sumit rathore" userId="b8262099c5ba0b79" providerId="LiveId" clId="{81B3EB73-7143-43A7-B328-588E609964A5}" dt="2019-08-20T08:34:09.799" v="3627" actId="571"/>
          <ac:spMkLst>
            <pc:docMk/>
            <pc:sldMk cId="1580480134" sldId="321"/>
            <ac:spMk id="119" creationId="{574A863F-690F-4272-AC48-A7EF0A164F66}"/>
          </ac:spMkLst>
        </pc:spChg>
        <pc:spChg chg="add mod">
          <ac:chgData name="sumit rathore" userId="b8262099c5ba0b79" providerId="LiveId" clId="{81B3EB73-7143-43A7-B328-588E609964A5}" dt="2019-08-20T08:34:09.799" v="3627" actId="571"/>
          <ac:spMkLst>
            <pc:docMk/>
            <pc:sldMk cId="1580480134" sldId="321"/>
            <ac:spMk id="120" creationId="{C8AFA8BF-D626-4E17-A2DE-946BC8183712}"/>
          </ac:spMkLst>
        </pc:spChg>
        <pc:spChg chg="add mod">
          <ac:chgData name="sumit rathore" userId="b8262099c5ba0b79" providerId="LiveId" clId="{81B3EB73-7143-43A7-B328-588E609964A5}" dt="2019-08-20T08:34:09.799" v="3627" actId="571"/>
          <ac:spMkLst>
            <pc:docMk/>
            <pc:sldMk cId="1580480134" sldId="321"/>
            <ac:spMk id="121" creationId="{97771138-F36E-4217-894E-6979B6DB65C6}"/>
          </ac:spMkLst>
        </pc:spChg>
        <pc:spChg chg="add mod">
          <ac:chgData name="sumit rathore" userId="b8262099c5ba0b79" providerId="LiveId" clId="{81B3EB73-7143-43A7-B328-588E609964A5}" dt="2019-08-20T08:34:25.975" v="3630" actId="207"/>
          <ac:spMkLst>
            <pc:docMk/>
            <pc:sldMk cId="1580480134" sldId="321"/>
            <ac:spMk id="122" creationId="{7689674B-C175-4A28-96A6-3364BBA814D0}"/>
          </ac:spMkLst>
        </pc:spChg>
        <pc:spChg chg="add mod">
          <ac:chgData name="sumit rathore" userId="b8262099c5ba0b79" providerId="LiveId" clId="{81B3EB73-7143-43A7-B328-588E609964A5}" dt="2019-08-20T08:34:09.799" v="3627" actId="571"/>
          <ac:spMkLst>
            <pc:docMk/>
            <pc:sldMk cId="1580480134" sldId="321"/>
            <ac:spMk id="123" creationId="{7630C472-A067-41D2-8ED1-0FA2E40EDEA3}"/>
          </ac:spMkLst>
        </pc:spChg>
        <pc:spChg chg="add mod">
          <ac:chgData name="sumit rathore" userId="b8262099c5ba0b79" providerId="LiveId" clId="{81B3EB73-7143-43A7-B328-588E609964A5}" dt="2019-08-20T08:34:09.799" v="3627" actId="571"/>
          <ac:spMkLst>
            <pc:docMk/>
            <pc:sldMk cId="1580480134" sldId="321"/>
            <ac:spMk id="124" creationId="{7204750E-A9E1-46A5-9FB7-68BA986498D3}"/>
          </ac:spMkLst>
        </pc:spChg>
        <pc:spChg chg="add mod">
          <ac:chgData name="sumit rathore" userId="b8262099c5ba0b79" providerId="LiveId" clId="{81B3EB73-7143-43A7-B328-588E609964A5}" dt="2019-08-20T08:34:09.799" v="3627" actId="571"/>
          <ac:spMkLst>
            <pc:docMk/>
            <pc:sldMk cId="1580480134" sldId="321"/>
            <ac:spMk id="125" creationId="{89606C10-2924-4842-B363-CE4C42656B0F}"/>
          </ac:spMkLst>
        </pc:spChg>
        <pc:spChg chg="add mod">
          <ac:chgData name="sumit rathore" userId="b8262099c5ba0b79" providerId="LiveId" clId="{81B3EB73-7143-43A7-B328-588E609964A5}" dt="2019-08-20T08:34:09.799" v="3627" actId="571"/>
          <ac:spMkLst>
            <pc:docMk/>
            <pc:sldMk cId="1580480134" sldId="321"/>
            <ac:spMk id="126" creationId="{6A28C9C7-596D-458A-B1D8-6F3FC8137437}"/>
          </ac:spMkLst>
        </pc:spChg>
        <pc:spChg chg="add mod">
          <ac:chgData name="sumit rathore" userId="b8262099c5ba0b79" providerId="LiveId" clId="{81B3EB73-7143-43A7-B328-588E609964A5}" dt="2019-08-20T08:34:09.799" v="3627" actId="571"/>
          <ac:spMkLst>
            <pc:docMk/>
            <pc:sldMk cId="1580480134" sldId="321"/>
            <ac:spMk id="127" creationId="{758CCC2E-0027-4BC6-BB36-670592D56990}"/>
          </ac:spMkLst>
        </pc:spChg>
        <pc:spChg chg="add mod">
          <ac:chgData name="sumit rathore" userId="b8262099c5ba0b79" providerId="LiveId" clId="{81B3EB73-7143-43A7-B328-588E609964A5}" dt="2019-08-20T08:34:09.799" v="3627" actId="571"/>
          <ac:spMkLst>
            <pc:docMk/>
            <pc:sldMk cId="1580480134" sldId="321"/>
            <ac:spMk id="128" creationId="{5830A0C9-6E45-4F8E-B727-DA7AFCB5CEEB}"/>
          </ac:spMkLst>
        </pc:spChg>
        <pc:spChg chg="add mod">
          <ac:chgData name="sumit rathore" userId="b8262099c5ba0b79" providerId="LiveId" clId="{81B3EB73-7143-43A7-B328-588E609964A5}" dt="2019-08-20T08:34:09.799" v="3627" actId="571"/>
          <ac:spMkLst>
            <pc:docMk/>
            <pc:sldMk cId="1580480134" sldId="321"/>
            <ac:spMk id="129" creationId="{D2A843F6-2481-419D-B0B7-1A5580F96FA0}"/>
          </ac:spMkLst>
        </pc:spChg>
        <pc:spChg chg="add mod">
          <ac:chgData name="sumit rathore" userId="b8262099c5ba0b79" providerId="LiveId" clId="{81B3EB73-7143-43A7-B328-588E609964A5}" dt="2019-08-20T08:34:09.799" v="3627" actId="571"/>
          <ac:spMkLst>
            <pc:docMk/>
            <pc:sldMk cId="1580480134" sldId="321"/>
            <ac:spMk id="130" creationId="{FCD689FB-D921-47FB-AE58-3B87BD05B2BB}"/>
          </ac:spMkLst>
        </pc:spChg>
        <pc:spChg chg="add mod">
          <ac:chgData name="sumit rathore" userId="b8262099c5ba0b79" providerId="LiveId" clId="{81B3EB73-7143-43A7-B328-588E609964A5}" dt="2019-08-20T08:34:09.799" v="3627" actId="571"/>
          <ac:spMkLst>
            <pc:docMk/>
            <pc:sldMk cId="1580480134" sldId="321"/>
            <ac:spMk id="131" creationId="{FA9B8E2E-1063-4111-BD18-F98CAD31C6B2}"/>
          </ac:spMkLst>
        </pc:spChg>
        <pc:spChg chg="add mod">
          <ac:chgData name="sumit rathore" userId="b8262099c5ba0b79" providerId="LiveId" clId="{81B3EB73-7143-43A7-B328-588E609964A5}" dt="2019-08-20T08:34:09.799" v="3627" actId="571"/>
          <ac:spMkLst>
            <pc:docMk/>
            <pc:sldMk cId="1580480134" sldId="321"/>
            <ac:spMk id="132" creationId="{A7532F4C-45F8-4D1D-9CC9-47A446050153}"/>
          </ac:spMkLst>
        </pc:spChg>
        <pc:spChg chg="add mod">
          <ac:chgData name="sumit rathore" userId="b8262099c5ba0b79" providerId="LiveId" clId="{81B3EB73-7143-43A7-B328-588E609964A5}" dt="2019-08-20T08:34:09.799" v="3627" actId="571"/>
          <ac:spMkLst>
            <pc:docMk/>
            <pc:sldMk cId="1580480134" sldId="321"/>
            <ac:spMk id="133" creationId="{86506BA1-5B77-41FA-B669-3E473A7DAEA4}"/>
          </ac:spMkLst>
        </pc:spChg>
        <pc:spChg chg="add mod">
          <ac:chgData name="sumit rathore" userId="b8262099c5ba0b79" providerId="LiveId" clId="{81B3EB73-7143-43A7-B328-588E609964A5}" dt="2019-08-20T08:34:09.799" v="3627" actId="571"/>
          <ac:spMkLst>
            <pc:docMk/>
            <pc:sldMk cId="1580480134" sldId="321"/>
            <ac:spMk id="134" creationId="{D5F0A6B4-3424-46DD-AFF7-8BBEC8B13E9B}"/>
          </ac:spMkLst>
        </pc:spChg>
        <pc:spChg chg="add mod">
          <ac:chgData name="sumit rathore" userId="b8262099c5ba0b79" providerId="LiveId" clId="{81B3EB73-7143-43A7-B328-588E609964A5}" dt="2019-08-20T08:34:09.799" v="3627" actId="571"/>
          <ac:spMkLst>
            <pc:docMk/>
            <pc:sldMk cId="1580480134" sldId="321"/>
            <ac:spMk id="135" creationId="{41C1ABCE-51A0-406C-ADAF-C09B61973314}"/>
          </ac:spMkLst>
        </pc:spChg>
        <pc:spChg chg="add mod">
          <ac:chgData name="sumit rathore" userId="b8262099c5ba0b79" providerId="LiveId" clId="{81B3EB73-7143-43A7-B328-588E609964A5}" dt="2019-08-20T08:34:09.799" v="3627" actId="571"/>
          <ac:spMkLst>
            <pc:docMk/>
            <pc:sldMk cId="1580480134" sldId="321"/>
            <ac:spMk id="136" creationId="{F7104523-FC8F-42DF-9A6B-2915D7CC90E2}"/>
          </ac:spMkLst>
        </pc:spChg>
        <pc:spChg chg="add mod">
          <ac:chgData name="sumit rathore" userId="b8262099c5ba0b79" providerId="LiveId" clId="{81B3EB73-7143-43A7-B328-588E609964A5}" dt="2019-08-20T08:34:09.799" v="3627" actId="571"/>
          <ac:spMkLst>
            <pc:docMk/>
            <pc:sldMk cId="1580480134" sldId="321"/>
            <ac:spMk id="137" creationId="{B9A805BB-403B-40ED-9622-21C5CB360ECE}"/>
          </ac:spMkLst>
        </pc:spChg>
        <pc:cxnChg chg="add mod">
          <ac:chgData name="sumit rathore" userId="b8262099c5ba0b79" providerId="LiveId" clId="{81B3EB73-7143-43A7-B328-588E609964A5}" dt="2019-08-20T08:30:16.132" v="3601" actId="571"/>
          <ac:cxnSpMkLst>
            <pc:docMk/>
            <pc:sldMk cId="1580480134" sldId="321"/>
            <ac:cxnSpMk id="48" creationId="{BC75B404-7650-4E84-94F7-8A17AB521530}"/>
          </ac:cxnSpMkLst>
        </pc:cxnChg>
        <pc:cxnChg chg="add mod">
          <ac:chgData name="sumit rathore" userId="b8262099c5ba0b79" providerId="LiveId" clId="{81B3EB73-7143-43A7-B328-588E609964A5}" dt="2019-08-20T08:30:16.132" v="3601" actId="571"/>
          <ac:cxnSpMkLst>
            <pc:docMk/>
            <pc:sldMk cId="1580480134" sldId="321"/>
            <ac:cxnSpMk id="49" creationId="{91B92324-B2F0-4265-BE02-BB72A49E76D4}"/>
          </ac:cxnSpMkLst>
        </pc:cxnChg>
        <pc:cxnChg chg="del mod">
          <ac:chgData name="sumit rathore" userId="b8262099c5ba0b79" providerId="LiveId" clId="{81B3EB73-7143-43A7-B328-588E609964A5}" dt="2019-08-20T08:29:58.354" v="3598" actId="478"/>
          <ac:cxnSpMkLst>
            <pc:docMk/>
            <pc:sldMk cId="1580480134" sldId="321"/>
            <ac:cxnSpMk id="51" creationId="{37B9D794-168C-410E-9D0F-EE6B5CE4A038}"/>
          </ac:cxnSpMkLst>
        </pc:cxnChg>
        <pc:cxnChg chg="del mod">
          <ac:chgData name="sumit rathore" userId="b8262099c5ba0b79" providerId="LiveId" clId="{81B3EB73-7143-43A7-B328-588E609964A5}" dt="2019-08-20T08:29:58.354" v="3598" actId="478"/>
          <ac:cxnSpMkLst>
            <pc:docMk/>
            <pc:sldMk cId="1580480134" sldId="321"/>
            <ac:cxnSpMk id="52" creationId="{A5206D8B-4D3D-4935-9E8A-765FAA8A1F23}"/>
          </ac:cxnSpMkLst>
        </pc:cxnChg>
        <pc:cxnChg chg="del mod">
          <ac:chgData name="sumit rathore" userId="b8262099c5ba0b79" providerId="LiveId" clId="{81B3EB73-7143-43A7-B328-588E609964A5}" dt="2019-08-20T08:32:24.631" v="3620" actId="478"/>
          <ac:cxnSpMkLst>
            <pc:docMk/>
            <pc:sldMk cId="1580480134" sldId="321"/>
            <ac:cxnSpMk id="53" creationId="{023B88D8-04B8-4718-9CB9-787BFD70FC6C}"/>
          </ac:cxnSpMkLst>
        </pc:cxnChg>
        <pc:cxnChg chg="del mod">
          <ac:chgData name="sumit rathore" userId="b8262099c5ba0b79" providerId="LiveId" clId="{81B3EB73-7143-43A7-B328-588E609964A5}" dt="2019-08-20T08:32:24.631" v="3620" actId="478"/>
          <ac:cxnSpMkLst>
            <pc:docMk/>
            <pc:sldMk cId="1580480134" sldId="321"/>
            <ac:cxnSpMk id="54" creationId="{791DDF86-1BA6-4653-83A7-0ACF371F7B9D}"/>
          </ac:cxnSpMkLst>
        </pc:cxnChg>
        <pc:cxnChg chg="add mod">
          <ac:chgData name="sumit rathore" userId="b8262099c5ba0b79" providerId="LiveId" clId="{81B3EB73-7143-43A7-B328-588E609964A5}" dt="2019-08-20T08:32:10.544" v="3617" actId="14100"/>
          <ac:cxnSpMkLst>
            <pc:docMk/>
            <pc:sldMk cId="1580480134" sldId="321"/>
            <ac:cxnSpMk id="99" creationId="{CD58CDF7-3AE5-4E4F-B8F2-B10B9A79B311}"/>
          </ac:cxnSpMkLst>
        </pc:cxnChg>
        <pc:cxnChg chg="add mod">
          <ac:chgData name="sumit rathore" userId="b8262099c5ba0b79" providerId="LiveId" clId="{81B3EB73-7143-43A7-B328-588E609964A5}" dt="2019-08-20T08:32:45.152" v="3623" actId="14100"/>
          <ac:cxnSpMkLst>
            <pc:docMk/>
            <pc:sldMk cId="1580480134" sldId="321"/>
            <ac:cxnSpMk id="115" creationId="{85B3AC4E-69C9-4B35-BC3F-9D75758365CC}"/>
          </ac:cxnSpMkLst>
        </pc:cxnChg>
        <pc:cxnChg chg="add mod">
          <ac:chgData name="sumit rathore" userId="b8262099c5ba0b79" providerId="LiveId" clId="{81B3EB73-7143-43A7-B328-588E609964A5}" dt="2019-08-20T08:34:09.799" v="3627" actId="571"/>
          <ac:cxnSpMkLst>
            <pc:docMk/>
            <pc:sldMk cId="1580480134" sldId="321"/>
            <ac:cxnSpMk id="117" creationId="{F0BB8666-CC6E-486E-993F-B976AB44C4BE}"/>
          </ac:cxnSpMkLst>
        </pc:cxnChg>
        <pc:cxnChg chg="add mod">
          <ac:chgData name="sumit rathore" userId="b8262099c5ba0b79" providerId="LiveId" clId="{81B3EB73-7143-43A7-B328-588E609964A5}" dt="2019-08-20T08:34:09.799" v="3627" actId="571"/>
          <ac:cxnSpMkLst>
            <pc:docMk/>
            <pc:sldMk cId="1580480134" sldId="321"/>
            <ac:cxnSpMk id="118" creationId="{51519DB8-CAD3-42BD-B484-96E8CD1BBD50}"/>
          </ac:cxnSpMkLst>
        </pc:cxnChg>
        <pc:cxnChg chg="add mod">
          <ac:chgData name="sumit rathore" userId="b8262099c5ba0b79" providerId="LiveId" clId="{81B3EB73-7143-43A7-B328-588E609964A5}" dt="2019-08-20T08:34:09.799" v="3627" actId="571"/>
          <ac:cxnSpMkLst>
            <pc:docMk/>
            <pc:sldMk cId="1580480134" sldId="321"/>
            <ac:cxnSpMk id="138" creationId="{CA732ACC-60B9-430A-8C94-0ECB003CB896}"/>
          </ac:cxnSpMkLst>
        </pc:cxnChg>
        <pc:cxnChg chg="add mod">
          <ac:chgData name="sumit rathore" userId="b8262099c5ba0b79" providerId="LiveId" clId="{81B3EB73-7143-43A7-B328-588E609964A5}" dt="2019-08-20T08:34:09.799" v="3627" actId="571"/>
          <ac:cxnSpMkLst>
            <pc:docMk/>
            <pc:sldMk cId="1580480134" sldId="321"/>
            <ac:cxnSpMk id="139" creationId="{7C68C586-56A1-4E82-8777-30FF2A15FD08}"/>
          </ac:cxnSpMkLst>
        </pc:cxnChg>
      </pc:sldChg>
      <pc:sldChg chg="add del">
        <pc:chgData name="sumit rathore" userId="b8262099c5ba0b79" providerId="LiveId" clId="{81B3EB73-7143-43A7-B328-588E609964A5}" dt="2019-08-20T08:23:46.778" v="3507"/>
        <pc:sldMkLst>
          <pc:docMk/>
          <pc:sldMk cId="2377087714" sldId="321"/>
        </pc:sldMkLst>
      </pc:sldChg>
      <pc:sldChg chg="modSp add modNotesTx">
        <pc:chgData name="sumit rathore" userId="b8262099c5ba0b79" providerId="LiveId" clId="{81B3EB73-7143-43A7-B328-588E609964A5}" dt="2019-08-21T21:10:35.248" v="4680" actId="20577"/>
        <pc:sldMkLst>
          <pc:docMk/>
          <pc:sldMk cId="2838560303" sldId="322"/>
        </pc:sldMkLst>
        <pc:spChg chg="mod">
          <ac:chgData name="sumit rathore" userId="b8262099c5ba0b79" providerId="LiveId" clId="{81B3EB73-7143-43A7-B328-588E609964A5}" dt="2019-08-21T04:02:54.903" v="3639" actId="20577"/>
          <ac:spMkLst>
            <pc:docMk/>
            <pc:sldMk cId="2838560303" sldId="322"/>
            <ac:spMk id="4" creationId="{2C72A6C2-9DE2-4B1C-916A-CBB607216506}"/>
          </ac:spMkLst>
        </pc:spChg>
      </pc:sldChg>
      <pc:sldChg chg="addSp delSp modSp add mod setBg">
        <pc:chgData name="sumit rathore" userId="b8262099c5ba0b79" providerId="LiveId" clId="{81B3EB73-7143-43A7-B328-588E609964A5}" dt="2019-08-21T06:41:24.266" v="3880" actId="26606"/>
        <pc:sldMkLst>
          <pc:docMk/>
          <pc:sldMk cId="1745964893" sldId="323"/>
        </pc:sldMkLst>
        <pc:spChg chg="mod">
          <ac:chgData name="sumit rathore" userId="b8262099c5ba0b79" providerId="LiveId" clId="{81B3EB73-7143-43A7-B328-588E609964A5}" dt="2019-08-21T06:41:24.266" v="3880" actId="26606"/>
          <ac:spMkLst>
            <pc:docMk/>
            <pc:sldMk cId="1745964893" sldId="323"/>
            <ac:spMk id="2" creationId="{E3468C61-3BA7-4726-8BF2-C7D2BA7C3BE0}"/>
          </ac:spMkLst>
        </pc:spChg>
        <pc:spChg chg="add del mod">
          <ac:chgData name="sumit rathore" userId="b8262099c5ba0b79" providerId="LiveId" clId="{81B3EB73-7143-43A7-B328-588E609964A5}" dt="2019-08-21T06:41:24.266" v="3880" actId="26606"/>
          <ac:spMkLst>
            <pc:docMk/>
            <pc:sldMk cId="1745964893" sldId="323"/>
            <ac:spMk id="3" creationId="{92A81AD5-06C6-44C8-B324-0B4299570395}"/>
          </ac:spMkLst>
        </pc:spChg>
        <pc:spChg chg="add del">
          <ac:chgData name="sumit rathore" userId="b8262099c5ba0b79" providerId="LiveId" clId="{81B3EB73-7143-43A7-B328-588E609964A5}" dt="2019-08-21T06:41:21.367" v="3877" actId="26606"/>
          <ac:spMkLst>
            <pc:docMk/>
            <pc:sldMk cId="1745964893" sldId="323"/>
            <ac:spMk id="10" creationId="{F27E2391-4EC5-4FD9-A3B0-20F5E23EE34C}"/>
          </ac:spMkLst>
        </pc:spChg>
        <pc:spChg chg="add del">
          <ac:chgData name="sumit rathore" userId="b8262099c5ba0b79" providerId="LiveId" clId="{81B3EB73-7143-43A7-B328-588E609964A5}" dt="2019-08-21T06:41:24.231" v="3879" actId="26606"/>
          <ac:spMkLst>
            <pc:docMk/>
            <pc:sldMk cId="1745964893" sldId="323"/>
            <ac:spMk id="12" creationId="{F27E2391-4EC5-4FD9-A3B0-20F5E23EE34C}"/>
          </ac:spMkLst>
        </pc:spChg>
        <pc:spChg chg="add">
          <ac:chgData name="sumit rathore" userId="b8262099c5ba0b79" providerId="LiveId" clId="{81B3EB73-7143-43A7-B328-588E609964A5}" dt="2019-08-21T06:41:24.266" v="3880" actId="26606"/>
          <ac:spMkLst>
            <pc:docMk/>
            <pc:sldMk cId="1745964893" sldId="323"/>
            <ac:spMk id="15" creationId="{F27E2391-4EC5-4FD9-A3B0-20F5E23EE34C}"/>
          </ac:spMkLst>
        </pc:spChg>
        <pc:graphicFrameChg chg="add del">
          <ac:chgData name="sumit rathore" userId="b8262099c5ba0b79" providerId="LiveId" clId="{81B3EB73-7143-43A7-B328-588E609964A5}" dt="2019-08-21T06:41:21.367" v="3877" actId="26606"/>
          <ac:graphicFrameMkLst>
            <pc:docMk/>
            <pc:sldMk cId="1745964893" sldId="323"/>
            <ac:graphicFrameMk id="5" creationId="{EFCEC71E-4E94-41A2-B72A-2D7163FCE91B}"/>
          </ac:graphicFrameMkLst>
        </pc:graphicFrameChg>
        <pc:graphicFrameChg chg="add del">
          <ac:chgData name="sumit rathore" userId="b8262099c5ba0b79" providerId="LiveId" clId="{81B3EB73-7143-43A7-B328-588E609964A5}" dt="2019-08-21T06:41:24.231" v="3879" actId="26606"/>
          <ac:graphicFrameMkLst>
            <pc:docMk/>
            <pc:sldMk cId="1745964893" sldId="323"/>
            <ac:graphicFrameMk id="13" creationId="{5C79D030-2BAB-456C-9AB0-CA7C27DAF741}"/>
          </ac:graphicFrameMkLst>
        </pc:graphicFrameChg>
        <pc:graphicFrameChg chg="add">
          <ac:chgData name="sumit rathore" userId="b8262099c5ba0b79" providerId="LiveId" clId="{81B3EB73-7143-43A7-B328-588E609964A5}" dt="2019-08-21T06:41:24.266" v="3880" actId="26606"/>
          <ac:graphicFrameMkLst>
            <pc:docMk/>
            <pc:sldMk cId="1745964893" sldId="323"/>
            <ac:graphicFrameMk id="16" creationId="{EFCEC71E-4E94-41A2-B72A-2D7163FCE91B}"/>
          </ac:graphicFrameMkLst>
        </pc:graphicFrameChg>
      </pc:sldChg>
      <pc:sldChg chg="add del">
        <pc:chgData name="sumit rathore" userId="b8262099c5ba0b79" providerId="LiveId" clId="{81B3EB73-7143-43A7-B328-588E609964A5}" dt="2019-08-21T04:20:29.456" v="3641"/>
        <pc:sldMkLst>
          <pc:docMk/>
          <pc:sldMk cId="3388631941" sldId="323"/>
        </pc:sldMkLst>
      </pc:sldChg>
      <pc:sldChg chg="modSp add del">
        <pc:chgData name="sumit rathore" userId="b8262099c5ba0b79" providerId="LiveId" clId="{81B3EB73-7143-43A7-B328-588E609964A5}" dt="2019-08-21T06:21:10.313" v="3680" actId="2696"/>
        <pc:sldMkLst>
          <pc:docMk/>
          <pc:sldMk cId="3308188017" sldId="324"/>
        </pc:sldMkLst>
        <pc:spChg chg="mod">
          <ac:chgData name="sumit rathore" userId="b8262099c5ba0b79" providerId="LiveId" clId="{81B3EB73-7143-43A7-B328-588E609964A5}" dt="2019-08-21T06:21:08.628" v="3679"/>
          <ac:spMkLst>
            <pc:docMk/>
            <pc:sldMk cId="3308188017" sldId="324"/>
            <ac:spMk id="2" creationId="{E3468C61-3BA7-4726-8BF2-C7D2BA7C3BE0}"/>
          </ac:spMkLst>
        </pc:spChg>
      </pc:sldChg>
      <pc:sldChg chg="addSp delSp modSp add ord delAnim modAnim">
        <pc:chgData name="sumit rathore" userId="b8262099c5ba0b79" providerId="LiveId" clId="{81B3EB73-7143-43A7-B328-588E609964A5}" dt="2019-08-21T06:35:03.979" v="3865"/>
        <pc:sldMkLst>
          <pc:docMk/>
          <pc:sldMk cId="3172194408" sldId="325"/>
        </pc:sldMkLst>
        <pc:spChg chg="mod">
          <ac:chgData name="sumit rathore" userId="b8262099c5ba0b79" providerId="LiveId" clId="{81B3EB73-7143-43A7-B328-588E609964A5}" dt="2019-08-21T06:21:37.317" v="3687" actId="1076"/>
          <ac:spMkLst>
            <pc:docMk/>
            <pc:sldMk cId="3172194408" sldId="325"/>
            <ac:spMk id="3" creationId="{EF84C97C-F6FF-4A7F-BBDE-13D13416B93C}"/>
          </ac:spMkLst>
        </pc:spChg>
        <pc:spChg chg="mod">
          <ac:chgData name="sumit rathore" userId="b8262099c5ba0b79" providerId="LiveId" clId="{81B3EB73-7143-43A7-B328-588E609964A5}" dt="2019-08-21T06:26:42.804" v="3728" actId="1076"/>
          <ac:spMkLst>
            <pc:docMk/>
            <pc:sldMk cId="3172194408" sldId="325"/>
            <ac:spMk id="35" creationId="{A5568D32-CB57-4CF8-B43D-FBCC2E6EFBA7}"/>
          </ac:spMkLst>
        </pc:spChg>
        <pc:spChg chg="mod">
          <ac:chgData name="sumit rathore" userId="b8262099c5ba0b79" providerId="LiveId" clId="{81B3EB73-7143-43A7-B328-588E609964A5}" dt="2019-08-21T06:27:05.843" v="3731" actId="1076"/>
          <ac:spMkLst>
            <pc:docMk/>
            <pc:sldMk cId="3172194408" sldId="325"/>
            <ac:spMk id="37" creationId="{22227071-F808-4D14-9A98-5072F6D12696}"/>
          </ac:spMkLst>
        </pc:spChg>
        <pc:spChg chg="mod">
          <ac:chgData name="sumit rathore" userId="b8262099c5ba0b79" providerId="LiveId" clId="{81B3EB73-7143-43A7-B328-588E609964A5}" dt="2019-08-21T06:25:58.423" v="3726" actId="1076"/>
          <ac:spMkLst>
            <pc:docMk/>
            <pc:sldMk cId="3172194408" sldId="325"/>
            <ac:spMk id="66" creationId="{932591BD-290C-4E3C-A079-EDF4EE8421A1}"/>
          </ac:spMkLst>
        </pc:spChg>
        <pc:spChg chg="mod">
          <ac:chgData name="sumit rathore" userId="b8262099c5ba0b79" providerId="LiveId" clId="{81B3EB73-7143-43A7-B328-588E609964A5}" dt="2019-08-21T06:27:00.636" v="3730" actId="1076"/>
          <ac:spMkLst>
            <pc:docMk/>
            <pc:sldMk cId="3172194408" sldId="325"/>
            <ac:spMk id="68" creationId="{2736018B-1C26-4117-8D4F-0B5F8A4A8646}"/>
          </ac:spMkLst>
        </pc:spChg>
        <pc:spChg chg="add mod">
          <ac:chgData name="sumit rathore" userId="b8262099c5ba0b79" providerId="LiveId" clId="{81B3EB73-7143-43A7-B328-588E609964A5}" dt="2019-08-21T06:34:26.241" v="3835" actId="20577"/>
          <ac:spMkLst>
            <pc:docMk/>
            <pc:sldMk cId="3172194408" sldId="325"/>
            <ac:spMk id="87" creationId="{BEA33DA9-E815-4688-B599-05B34F1884DD}"/>
          </ac:spMkLst>
        </pc:spChg>
        <pc:spChg chg="add mod">
          <ac:chgData name="sumit rathore" userId="b8262099c5ba0b79" providerId="LiveId" clId="{81B3EB73-7143-43A7-B328-588E609964A5}" dt="2019-08-21T06:30:09.481" v="3780" actId="20577"/>
          <ac:spMkLst>
            <pc:docMk/>
            <pc:sldMk cId="3172194408" sldId="325"/>
            <ac:spMk id="88" creationId="{BDF9B36E-BED5-4B05-9163-B590338B3E4D}"/>
          </ac:spMkLst>
        </pc:spChg>
        <pc:spChg chg="del">
          <ac:chgData name="sumit rathore" userId="b8262099c5ba0b79" providerId="LiveId" clId="{81B3EB73-7143-43A7-B328-588E609964A5}" dt="2019-08-21T06:21:18.071" v="3682" actId="478"/>
          <ac:spMkLst>
            <pc:docMk/>
            <pc:sldMk cId="3172194408" sldId="325"/>
            <ac:spMk id="99" creationId="{2A2EB0B5-1236-4AC7-9DD6-F6A41AE1A3CD}"/>
          </ac:spMkLst>
        </pc:spChg>
        <pc:spChg chg="del">
          <ac:chgData name="sumit rathore" userId="b8262099c5ba0b79" providerId="LiveId" clId="{81B3EB73-7143-43A7-B328-588E609964A5}" dt="2019-08-21T06:21:21.043" v="3683" actId="478"/>
          <ac:spMkLst>
            <pc:docMk/>
            <pc:sldMk cId="3172194408" sldId="325"/>
            <ac:spMk id="102" creationId="{838AE589-5A71-405C-9967-993980B40A1F}"/>
          </ac:spMkLst>
        </pc:spChg>
        <pc:spChg chg="add mod">
          <ac:chgData name="sumit rathore" userId="b8262099c5ba0b79" providerId="LiveId" clId="{81B3EB73-7143-43A7-B328-588E609964A5}" dt="2019-08-21T06:34:52.695" v="3863" actId="14100"/>
          <ac:spMkLst>
            <pc:docMk/>
            <pc:sldMk cId="3172194408" sldId="325"/>
            <ac:spMk id="104" creationId="{27B76BE2-163A-4256-AEAD-B1CBD2DB9E00}"/>
          </ac:spMkLst>
        </pc:spChg>
        <pc:cxnChg chg="add del mod">
          <ac:chgData name="sumit rathore" userId="b8262099c5ba0b79" providerId="LiveId" clId="{81B3EB73-7143-43A7-B328-588E609964A5}" dt="2019-08-21T06:21:35.291" v="3685" actId="11529"/>
          <ac:cxnSpMkLst>
            <pc:docMk/>
            <pc:sldMk cId="3172194408" sldId="325"/>
            <ac:cxnSpMk id="4" creationId="{D571E7CF-3318-4F70-A7C0-8BD7A5AD0106}"/>
          </ac:cxnSpMkLst>
        </pc:cxnChg>
        <pc:cxnChg chg="add mod">
          <ac:chgData name="sumit rathore" userId="b8262099c5ba0b79" providerId="LiveId" clId="{81B3EB73-7143-43A7-B328-588E609964A5}" dt="2019-08-21T06:22:54.391" v="3700" actId="14100"/>
          <ac:cxnSpMkLst>
            <pc:docMk/>
            <pc:sldMk cId="3172194408" sldId="325"/>
            <ac:cxnSpMk id="6" creationId="{D7EF3AD7-38B3-4AD7-979B-20565AA101E6}"/>
          </ac:cxnSpMkLst>
        </pc:cxnChg>
        <pc:cxnChg chg="add del mod">
          <ac:chgData name="sumit rathore" userId="b8262099c5ba0b79" providerId="LiveId" clId="{81B3EB73-7143-43A7-B328-588E609964A5}" dt="2019-08-21T06:24:51.227" v="3713" actId="478"/>
          <ac:cxnSpMkLst>
            <pc:docMk/>
            <pc:sldMk cId="3172194408" sldId="325"/>
            <ac:cxnSpMk id="19" creationId="{6C0F76BE-3A9A-4140-B92A-7028315E98F5}"/>
          </ac:cxnSpMkLst>
        </pc:cxnChg>
        <pc:cxnChg chg="add del mod">
          <ac:chgData name="sumit rathore" userId="b8262099c5ba0b79" providerId="LiveId" clId="{81B3EB73-7143-43A7-B328-588E609964A5}" dt="2019-08-21T06:25:36.735" v="3723" actId="478"/>
          <ac:cxnSpMkLst>
            <pc:docMk/>
            <pc:sldMk cId="3172194408" sldId="325"/>
            <ac:cxnSpMk id="24" creationId="{AF053BE4-4101-4213-B779-65823A7B7BC9}"/>
          </ac:cxnSpMkLst>
        </pc:cxnChg>
        <pc:cxnChg chg="add mod">
          <ac:chgData name="sumit rathore" userId="b8262099c5ba0b79" providerId="LiveId" clId="{81B3EB73-7143-43A7-B328-588E609964A5}" dt="2019-08-21T06:22:30.276" v="3694" actId="1582"/>
          <ac:cxnSpMkLst>
            <pc:docMk/>
            <pc:sldMk cId="3172194408" sldId="325"/>
            <ac:cxnSpMk id="48" creationId="{924F09C4-0DD0-4B84-B97A-FB9F94D49849}"/>
          </ac:cxnSpMkLst>
        </pc:cxnChg>
        <pc:cxnChg chg="add mod">
          <ac:chgData name="sumit rathore" userId="b8262099c5ba0b79" providerId="LiveId" clId="{81B3EB73-7143-43A7-B328-588E609964A5}" dt="2019-08-21T06:22:47.203" v="3699" actId="14100"/>
          <ac:cxnSpMkLst>
            <pc:docMk/>
            <pc:sldMk cId="3172194408" sldId="325"/>
            <ac:cxnSpMk id="49" creationId="{36EC840F-DEED-4CCD-B96E-674160110361}"/>
          </ac:cxnSpMkLst>
        </pc:cxnChg>
        <pc:cxnChg chg="add mod">
          <ac:chgData name="sumit rathore" userId="b8262099c5ba0b79" providerId="LiveId" clId="{81B3EB73-7143-43A7-B328-588E609964A5}" dt="2019-08-21T06:22:57.259" v="3701" actId="14100"/>
          <ac:cxnSpMkLst>
            <pc:docMk/>
            <pc:sldMk cId="3172194408" sldId="325"/>
            <ac:cxnSpMk id="50" creationId="{0E5FB07C-42D7-4961-A65D-0614E3DCAB44}"/>
          </ac:cxnSpMkLst>
        </pc:cxnChg>
        <pc:cxnChg chg="add mod">
          <ac:chgData name="sumit rathore" userId="b8262099c5ba0b79" providerId="LiveId" clId="{81B3EB73-7143-43A7-B328-588E609964A5}" dt="2019-08-21T06:27:39.669" v="3735" actId="208"/>
          <ac:cxnSpMkLst>
            <pc:docMk/>
            <pc:sldMk cId="3172194408" sldId="325"/>
            <ac:cxnSpMk id="53" creationId="{63DD6C81-AE03-4DAC-8045-748DEDDA909C}"/>
          </ac:cxnSpMkLst>
        </pc:cxnChg>
        <pc:cxnChg chg="add mod">
          <ac:chgData name="sumit rathore" userId="b8262099c5ba0b79" providerId="LiveId" clId="{81B3EB73-7143-43A7-B328-588E609964A5}" dt="2019-08-21T06:28:05.543" v="3739" actId="1582"/>
          <ac:cxnSpMkLst>
            <pc:docMk/>
            <pc:sldMk cId="3172194408" sldId="325"/>
            <ac:cxnSpMk id="80" creationId="{E74D0893-8DBB-45BA-B6A4-53989E5EAFF4}"/>
          </ac:cxnSpMkLst>
        </pc:cxnChg>
        <pc:cxnChg chg="add mod">
          <ac:chgData name="sumit rathore" userId="b8262099c5ba0b79" providerId="LiveId" clId="{81B3EB73-7143-43A7-B328-588E609964A5}" dt="2019-08-21T06:28:14.544" v="3741" actId="1076"/>
          <ac:cxnSpMkLst>
            <pc:docMk/>
            <pc:sldMk cId="3172194408" sldId="325"/>
            <ac:cxnSpMk id="84" creationId="{27EB6C96-6DDF-4DE1-8316-1BFEA1220D81}"/>
          </ac:cxnSpMkLst>
        </pc:cxnChg>
        <pc:cxnChg chg="add mod">
          <ac:chgData name="sumit rathore" userId="b8262099c5ba0b79" providerId="LiveId" clId="{81B3EB73-7143-43A7-B328-588E609964A5}" dt="2019-08-21T06:28:31.814" v="3746" actId="14100"/>
          <ac:cxnSpMkLst>
            <pc:docMk/>
            <pc:sldMk cId="3172194408" sldId="325"/>
            <ac:cxnSpMk id="85" creationId="{46F8C6F4-321C-4B46-9F35-3E0AABF93284}"/>
          </ac:cxnSpMkLst>
        </pc:cxnChg>
        <pc:cxnChg chg="add mod">
          <ac:chgData name="sumit rathore" userId="b8262099c5ba0b79" providerId="LiveId" clId="{81B3EB73-7143-43A7-B328-588E609964A5}" dt="2019-08-21T06:30:59.070" v="3788" actId="1582"/>
          <ac:cxnSpMkLst>
            <pc:docMk/>
            <pc:sldMk cId="3172194408" sldId="325"/>
            <ac:cxnSpMk id="91" creationId="{16F7AF01-4350-4AAB-8F16-76B760E53D1F}"/>
          </ac:cxnSpMkLst>
        </pc:cxnChg>
        <pc:cxnChg chg="add mod">
          <ac:chgData name="sumit rathore" userId="b8262099c5ba0b79" providerId="LiveId" clId="{81B3EB73-7143-43A7-B328-588E609964A5}" dt="2019-08-21T06:30:59.070" v="3788" actId="1582"/>
          <ac:cxnSpMkLst>
            <pc:docMk/>
            <pc:sldMk cId="3172194408" sldId="325"/>
            <ac:cxnSpMk id="92" creationId="{80FA8A60-0700-4AD5-A660-095725A765D8}"/>
          </ac:cxnSpMkLst>
        </pc:cxnChg>
        <pc:cxnChg chg="add mod">
          <ac:chgData name="sumit rathore" userId="b8262099c5ba0b79" providerId="LiveId" clId="{81B3EB73-7143-43A7-B328-588E609964A5}" dt="2019-08-21T06:31:30.672" v="3821" actId="14100"/>
          <ac:cxnSpMkLst>
            <pc:docMk/>
            <pc:sldMk cId="3172194408" sldId="325"/>
            <ac:cxnSpMk id="93" creationId="{1F0CA405-7EAC-45F5-833E-2EDE1AA79EC5}"/>
          </ac:cxnSpMkLst>
        </pc:cxnChg>
        <pc:cxnChg chg="add mod">
          <ac:chgData name="sumit rathore" userId="b8262099c5ba0b79" providerId="LiveId" clId="{81B3EB73-7143-43A7-B328-588E609964A5}" dt="2019-08-21T06:32:03.789" v="3823" actId="1582"/>
          <ac:cxnSpMkLst>
            <pc:docMk/>
            <pc:sldMk cId="3172194408" sldId="325"/>
            <ac:cxnSpMk id="95" creationId="{4D268067-B511-4700-A4B1-A0654ABD09A5}"/>
          </ac:cxnSpMkLst>
        </pc:cxnChg>
        <pc:cxnChg chg="add mod">
          <ac:chgData name="sumit rathore" userId="b8262099c5ba0b79" providerId="LiveId" clId="{81B3EB73-7143-43A7-B328-588E609964A5}" dt="2019-08-21T06:32:13.704" v="3826" actId="14100"/>
          <ac:cxnSpMkLst>
            <pc:docMk/>
            <pc:sldMk cId="3172194408" sldId="325"/>
            <ac:cxnSpMk id="98" creationId="{E5CF1B66-08AA-4C8F-9891-C243434D0F14}"/>
          </ac:cxnSpMkLst>
        </pc:cxnChg>
        <pc:cxnChg chg="add mod">
          <ac:chgData name="sumit rathore" userId="b8262099c5ba0b79" providerId="LiveId" clId="{81B3EB73-7143-43A7-B328-588E609964A5}" dt="2019-08-21T06:32:27.285" v="3829" actId="14100"/>
          <ac:cxnSpMkLst>
            <pc:docMk/>
            <pc:sldMk cId="3172194408" sldId="325"/>
            <ac:cxnSpMk id="100" creationId="{58393C58-47AA-446E-B20E-8CEFE06ABE63}"/>
          </ac:cxnSpMkLst>
        </pc:cxnChg>
        <pc:cxnChg chg="add mod">
          <ac:chgData name="sumit rathore" userId="b8262099c5ba0b79" providerId="LiveId" clId="{81B3EB73-7143-43A7-B328-588E609964A5}" dt="2019-08-21T06:34:22.374" v="3834" actId="14100"/>
          <ac:cxnSpMkLst>
            <pc:docMk/>
            <pc:sldMk cId="3172194408" sldId="325"/>
            <ac:cxnSpMk id="103" creationId="{2E2C7960-8C98-4E9B-A8C1-9A2B373D80B2}"/>
          </ac:cxnSpMkLst>
        </pc:cxnChg>
      </pc:sldChg>
      <pc:sldChg chg="modSp add ord">
        <pc:chgData name="sumit rathore" userId="b8262099c5ba0b79" providerId="LiveId" clId="{81B3EB73-7143-43A7-B328-588E609964A5}" dt="2019-08-21T06:52:23.193" v="3890" actId="20577"/>
        <pc:sldMkLst>
          <pc:docMk/>
          <pc:sldMk cId="1097266153" sldId="326"/>
        </pc:sldMkLst>
        <pc:spChg chg="mod">
          <ac:chgData name="sumit rathore" userId="b8262099c5ba0b79" providerId="LiveId" clId="{81B3EB73-7143-43A7-B328-588E609964A5}" dt="2019-08-21T06:52:23.193" v="3890" actId="20577"/>
          <ac:spMkLst>
            <pc:docMk/>
            <pc:sldMk cId="1097266153" sldId="326"/>
            <ac:spMk id="4" creationId="{2C72A6C2-9DE2-4B1C-916A-CBB607216506}"/>
          </ac:spMkLst>
        </pc:spChg>
      </pc:sldChg>
      <pc:sldChg chg="modSp add ord">
        <pc:chgData name="sumit rathore" userId="b8262099c5ba0b79" providerId="LiveId" clId="{81B3EB73-7143-43A7-B328-588E609964A5}" dt="2019-08-21T06:52:52.159" v="3902" actId="20577"/>
        <pc:sldMkLst>
          <pc:docMk/>
          <pc:sldMk cId="2819204046" sldId="327"/>
        </pc:sldMkLst>
        <pc:spChg chg="mod">
          <ac:chgData name="sumit rathore" userId="b8262099c5ba0b79" providerId="LiveId" clId="{81B3EB73-7143-43A7-B328-588E609964A5}" dt="2019-08-21T06:52:52.159" v="3902" actId="20577"/>
          <ac:spMkLst>
            <pc:docMk/>
            <pc:sldMk cId="2819204046" sldId="327"/>
            <ac:spMk id="4" creationId="{2C72A6C2-9DE2-4B1C-916A-CBB607216506}"/>
          </ac:spMkLst>
        </pc:spChg>
      </pc:sldChg>
      <pc:sldChg chg="addSp modSp add modAnim">
        <pc:chgData name="sumit rathore" userId="b8262099c5ba0b79" providerId="LiveId" clId="{81B3EB73-7143-43A7-B328-588E609964A5}" dt="2019-08-21T08:15:48.625" v="4442" actId="20577"/>
        <pc:sldMkLst>
          <pc:docMk/>
          <pc:sldMk cId="734807115" sldId="328"/>
        </pc:sldMkLst>
        <pc:spChg chg="mod">
          <ac:chgData name="sumit rathore" userId="b8262099c5ba0b79" providerId="LiveId" clId="{81B3EB73-7143-43A7-B328-588E609964A5}" dt="2019-08-21T06:54:01.905" v="3934" actId="33524"/>
          <ac:spMkLst>
            <pc:docMk/>
            <pc:sldMk cId="734807115" sldId="328"/>
            <ac:spMk id="2" creationId="{06265CED-477D-4B99-9B01-18DA324DD2B2}"/>
          </ac:spMkLst>
        </pc:spChg>
        <pc:spChg chg="add mod">
          <ac:chgData name="sumit rathore" userId="b8262099c5ba0b79" providerId="LiveId" clId="{81B3EB73-7143-43A7-B328-588E609964A5}" dt="2019-08-21T06:55:49.625" v="4007" actId="1076"/>
          <ac:spMkLst>
            <pc:docMk/>
            <pc:sldMk cId="734807115" sldId="328"/>
            <ac:spMk id="5" creationId="{E40E4F99-C15F-461B-8C16-DB0597F2A924}"/>
          </ac:spMkLst>
        </pc:spChg>
        <pc:spChg chg="add mod">
          <ac:chgData name="sumit rathore" userId="b8262099c5ba0b79" providerId="LiveId" clId="{81B3EB73-7143-43A7-B328-588E609964A5}" dt="2019-08-21T06:54:43.126" v="3941" actId="1076"/>
          <ac:spMkLst>
            <pc:docMk/>
            <pc:sldMk cId="734807115" sldId="328"/>
            <ac:spMk id="6" creationId="{2B351CD7-91B9-4AAC-9E69-F71BE0B3B7A6}"/>
          </ac:spMkLst>
        </pc:spChg>
        <pc:spChg chg="add mod">
          <ac:chgData name="sumit rathore" userId="b8262099c5ba0b79" providerId="LiveId" clId="{81B3EB73-7143-43A7-B328-588E609964A5}" dt="2019-08-21T06:54:48.723" v="3952" actId="1076"/>
          <ac:spMkLst>
            <pc:docMk/>
            <pc:sldMk cId="734807115" sldId="328"/>
            <ac:spMk id="11" creationId="{71EB30A1-90EB-42D4-AA7E-D87C103E0587}"/>
          </ac:spMkLst>
        </pc:spChg>
        <pc:spChg chg="add mod">
          <ac:chgData name="sumit rathore" userId="b8262099c5ba0b79" providerId="LiveId" clId="{81B3EB73-7143-43A7-B328-588E609964A5}" dt="2019-08-21T06:56:20.903" v="4030" actId="1076"/>
          <ac:spMkLst>
            <pc:docMk/>
            <pc:sldMk cId="734807115" sldId="328"/>
            <ac:spMk id="12" creationId="{03C89032-F090-4214-94B6-D490689C02FA}"/>
          </ac:spMkLst>
        </pc:spChg>
        <pc:spChg chg="add mod">
          <ac:chgData name="sumit rathore" userId="b8262099c5ba0b79" providerId="LiveId" clId="{81B3EB73-7143-43A7-B328-588E609964A5}" dt="2019-08-21T06:56:22.410" v="4031" actId="1076"/>
          <ac:spMkLst>
            <pc:docMk/>
            <pc:sldMk cId="734807115" sldId="328"/>
            <ac:spMk id="13" creationId="{980BAFD0-0E60-4E72-9137-E01DFF0EC933}"/>
          </ac:spMkLst>
        </pc:spChg>
        <pc:spChg chg="add mod">
          <ac:chgData name="sumit rathore" userId="b8262099c5ba0b79" providerId="LiveId" clId="{81B3EB73-7143-43A7-B328-588E609964A5}" dt="2019-08-21T06:55:24.618" v="3989" actId="1076"/>
          <ac:spMkLst>
            <pc:docMk/>
            <pc:sldMk cId="734807115" sldId="328"/>
            <ac:spMk id="14" creationId="{50E2A661-07F6-4A0A-B7CC-C9F10F2D0FAF}"/>
          </ac:spMkLst>
        </pc:spChg>
        <pc:spChg chg="add mod">
          <ac:chgData name="sumit rathore" userId="b8262099c5ba0b79" providerId="LiveId" clId="{81B3EB73-7143-43A7-B328-588E609964A5}" dt="2019-08-21T06:56:23.723" v="4032" actId="1076"/>
          <ac:spMkLst>
            <pc:docMk/>
            <pc:sldMk cId="734807115" sldId="328"/>
            <ac:spMk id="15" creationId="{B74A184C-62F1-47E1-9239-98A0D0EC472A}"/>
          </ac:spMkLst>
        </pc:spChg>
        <pc:spChg chg="add mod">
          <ac:chgData name="sumit rathore" userId="b8262099c5ba0b79" providerId="LiveId" clId="{81B3EB73-7143-43A7-B328-588E609964A5}" dt="2019-08-21T06:56:24.974" v="4033" actId="1076"/>
          <ac:spMkLst>
            <pc:docMk/>
            <pc:sldMk cId="734807115" sldId="328"/>
            <ac:spMk id="16" creationId="{E40D8F70-F8F2-4D72-9EC3-C897B00EFCED}"/>
          </ac:spMkLst>
        </pc:spChg>
        <pc:spChg chg="add mod">
          <ac:chgData name="sumit rathore" userId="b8262099c5ba0b79" providerId="LiveId" clId="{81B3EB73-7143-43A7-B328-588E609964A5}" dt="2019-08-21T06:54:57.262" v="3961" actId="1076"/>
          <ac:spMkLst>
            <pc:docMk/>
            <pc:sldMk cId="734807115" sldId="328"/>
            <ac:spMk id="17" creationId="{4DBC8900-137A-4F59-BFB4-50137C114960}"/>
          </ac:spMkLst>
        </pc:spChg>
        <pc:spChg chg="add mod">
          <ac:chgData name="sumit rathore" userId="b8262099c5ba0b79" providerId="LiveId" clId="{81B3EB73-7143-43A7-B328-588E609964A5}" dt="2019-08-21T06:55:25.771" v="3990" actId="1076"/>
          <ac:spMkLst>
            <pc:docMk/>
            <pc:sldMk cId="734807115" sldId="328"/>
            <ac:spMk id="18" creationId="{84A3B655-08AB-4A16-9804-BF9C44DDB331}"/>
          </ac:spMkLst>
        </pc:spChg>
        <pc:spChg chg="add mod">
          <ac:chgData name="sumit rathore" userId="b8262099c5ba0b79" providerId="LiveId" clId="{81B3EB73-7143-43A7-B328-588E609964A5}" dt="2019-08-21T06:56:28.147" v="4035" actId="1076"/>
          <ac:spMkLst>
            <pc:docMk/>
            <pc:sldMk cId="734807115" sldId="328"/>
            <ac:spMk id="19" creationId="{F1F0D2B6-D718-4C09-A7CF-6103007C6F8F}"/>
          </ac:spMkLst>
        </pc:spChg>
        <pc:spChg chg="add mod">
          <ac:chgData name="sumit rathore" userId="b8262099c5ba0b79" providerId="LiveId" clId="{81B3EB73-7143-43A7-B328-588E609964A5}" dt="2019-08-21T06:54:56.267" v="3960" actId="1076"/>
          <ac:spMkLst>
            <pc:docMk/>
            <pc:sldMk cId="734807115" sldId="328"/>
            <ac:spMk id="20" creationId="{79E79ED9-B3F0-47F2-8DED-12B2467033DB}"/>
          </ac:spMkLst>
        </pc:spChg>
        <pc:spChg chg="add mod">
          <ac:chgData name="sumit rathore" userId="b8262099c5ba0b79" providerId="LiveId" clId="{81B3EB73-7143-43A7-B328-588E609964A5}" dt="2019-08-21T06:55:16.239" v="3986" actId="1076"/>
          <ac:spMkLst>
            <pc:docMk/>
            <pc:sldMk cId="734807115" sldId="328"/>
            <ac:spMk id="21" creationId="{E3E8682C-0F81-49D3-AD20-BA587DBE968B}"/>
          </ac:spMkLst>
        </pc:spChg>
        <pc:spChg chg="add mod">
          <ac:chgData name="sumit rathore" userId="b8262099c5ba0b79" providerId="LiveId" clId="{81B3EB73-7143-43A7-B328-588E609964A5}" dt="2019-08-21T06:55:15.230" v="3985" actId="1076"/>
          <ac:spMkLst>
            <pc:docMk/>
            <pc:sldMk cId="734807115" sldId="328"/>
            <ac:spMk id="22" creationId="{3DA0178A-7A34-429F-A35E-7CA6D89D1D5E}"/>
          </ac:spMkLst>
        </pc:spChg>
        <pc:spChg chg="add mod">
          <ac:chgData name="sumit rathore" userId="b8262099c5ba0b79" providerId="LiveId" clId="{81B3EB73-7143-43A7-B328-588E609964A5}" dt="2019-08-21T06:55:14.139" v="3984" actId="1076"/>
          <ac:spMkLst>
            <pc:docMk/>
            <pc:sldMk cId="734807115" sldId="328"/>
            <ac:spMk id="23" creationId="{14EAFF89-A455-494F-8A5B-FEF218A46A19}"/>
          </ac:spMkLst>
        </pc:spChg>
        <pc:spChg chg="add mod">
          <ac:chgData name="sumit rathore" userId="b8262099c5ba0b79" providerId="LiveId" clId="{81B3EB73-7143-43A7-B328-588E609964A5}" dt="2019-08-21T06:55:09.204" v="3980" actId="1076"/>
          <ac:spMkLst>
            <pc:docMk/>
            <pc:sldMk cId="734807115" sldId="328"/>
            <ac:spMk id="24" creationId="{EB4A44DD-E83E-4274-A887-C044E64F7FED}"/>
          </ac:spMkLst>
        </pc:spChg>
        <pc:spChg chg="add mod">
          <ac:chgData name="sumit rathore" userId="b8262099c5ba0b79" providerId="LiveId" clId="{81B3EB73-7143-43A7-B328-588E609964A5}" dt="2019-08-21T06:55:41.796" v="4000" actId="1076"/>
          <ac:spMkLst>
            <pc:docMk/>
            <pc:sldMk cId="734807115" sldId="328"/>
            <ac:spMk id="25" creationId="{EED817C8-6784-433A-A23A-AA93EB74F432}"/>
          </ac:spMkLst>
        </pc:spChg>
        <pc:spChg chg="add mod">
          <ac:chgData name="sumit rathore" userId="b8262099c5ba0b79" providerId="LiveId" clId="{81B3EB73-7143-43A7-B328-588E609964A5}" dt="2019-08-21T06:55:42.754" v="4001" actId="1076"/>
          <ac:spMkLst>
            <pc:docMk/>
            <pc:sldMk cId="734807115" sldId="328"/>
            <ac:spMk id="26" creationId="{0B863481-CF3A-4100-8E2D-4957CE1CF360}"/>
          </ac:spMkLst>
        </pc:spChg>
        <pc:spChg chg="add mod">
          <ac:chgData name="sumit rathore" userId="b8262099c5ba0b79" providerId="LiveId" clId="{81B3EB73-7143-43A7-B328-588E609964A5}" dt="2019-08-21T06:55:05.006" v="3976" actId="1076"/>
          <ac:spMkLst>
            <pc:docMk/>
            <pc:sldMk cId="734807115" sldId="328"/>
            <ac:spMk id="27" creationId="{DB6C87B1-42FC-4F84-8535-4CAC030FE1FF}"/>
          </ac:spMkLst>
        </pc:spChg>
        <pc:spChg chg="add mod">
          <ac:chgData name="sumit rathore" userId="b8262099c5ba0b79" providerId="LiveId" clId="{81B3EB73-7143-43A7-B328-588E609964A5}" dt="2019-08-21T06:55:06.034" v="3977" actId="1076"/>
          <ac:spMkLst>
            <pc:docMk/>
            <pc:sldMk cId="734807115" sldId="328"/>
            <ac:spMk id="28" creationId="{F6717675-8D52-4B9B-894D-D5D84EC789FD}"/>
          </ac:spMkLst>
        </pc:spChg>
        <pc:spChg chg="add mod">
          <ac:chgData name="sumit rathore" userId="b8262099c5ba0b79" providerId="LiveId" clId="{81B3EB73-7143-43A7-B328-588E609964A5}" dt="2019-08-21T06:55:02.958" v="3974" actId="1076"/>
          <ac:spMkLst>
            <pc:docMk/>
            <pc:sldMk cId="734807115" sldId="328"/>
            <ac:spMk id="29" creationId="{8FC632DD-1605-4D92-990A-401B93F08E29}"/>
          </ac:spMkLst>
        </pc:spChg>
        <pc:spChg chg="add mod">
          <ac:chgData name="sumit rathore" userId="b8262099c5ba0b79" providerId="LiveId" clId="{81B3EB73-7143-43A7-B328-588E609964A5}" dt="2019-08-21T06:56:26.718" v="4034" actId="1076"/>
          <ac:spMkLst>
            <pc:docMk/>
            <pc:sldMk cId="734807115" sldId="328"/>
            <ac:spMk id="30" creationId="{7A4E5639-A9C8-4ED5-99B1-C8E3B33727A5}"/>
          </ac:spMkLst>
        </pc:spChg>
        <pc:spChg chg="add mod">
          <ac:chgData name="sumit rathore" userId="b8262099c5ba0b79" providerId="LiveId" clId="{81B3EB73-7143-43A7-B328-588E609964A5}" dt="2019-08-21T06:55:01.947" v="3973" actId="1076"/>
          <ac:spMkLst>
            <pc:docMk/>
            <pc:sldMk cId="734807115" sldId="328"/>
            <ac:spMk id="31" creationId="{DE792017-AC24-4BAB-AC7A-CA612CF6EAAF}"/>
          </ac:spMkLst>
        </pc:spChg>
        <pc:spChg chg="add mod">
          <ac:chgData name="sumit rathore" userId="b8262099c5ba0b79" providerId="LiveId" clId="{81B3EB73-7143-43A7-B328-588E609964A5}" dt="2019-08-21T06:55:23.562" v="3988" actId="1076"/>
          <ac:spMkLst>
            <pc:docMk/>
            <pc:sldMk cId="734807115" sldId="328"/>
            <ac:spMk id="32" creationId="{91A2CF33-4D32-4E7E-A825-B68A336E8DA4}"/>
          </ac:spMkLst>
        </pc:spChg>
        <pc:spChg chg="add">
          <ac:chgData name="sumit rathore" userId="b8262099c5ba0b79" providerId="LiveId" clId="{81B3EB73-7143-43A7-B328-588E609964A5}" dt="2019-08-21T06:55:33.745" v="3996"/>
          <ac:spMkLst>
            <pc:docMk/>
            <pc:sldMk cId="734807115" sldId="328"/>
            <ac:spMk id="33" creationId="{4B334F70-1F16-4FEB-9E43-A5CB31E4C14B}"/>
          </ac:spMkLst>
        </pc:spChg>
        <pc:spChg chg="add mod">
          <ac:chgData name="sumit rathore" userId="b8262099c5ba0b79" providerId="LiveId" clId="{81B3EB73-7143-43A7-B328-588E609964A5}" dt="2019-08-21T06:55:38.815" v="3998" actId="1076"/>
          <ac:spMkLst>
            <pc:docMk/>
            <pc:sldMk cId="734807115" sldId="328"/>
            <ac:spMk id="34" creationId="{B7DE130D-C97A-4D20-99FE-0835C770A354}"/>
          </ac:spMkLst>
        </pc:spChg>
        <pc:spChg chg="add mod">
          <ac:chgData name="sumit rathore" userId="b8262099c5ba0b79" providerId="LiveId" clId="{81B3EB73-7143-43A7-B328-588E609964A5}" dt="2019-08-21T06:55:50.727" v="4008" actId="1076"/>
          <ac:spMkLst>
            <pc:docMk/>
            <pc:sldMk cId="734807115" sldId="328"/>
            <ac:spMk id="35" creationId="{3CD7BDE2-3171-4A80-8624-04F11F00BACD}"/>
          </ac:spMkLst>
        </pc:spChg>
        <pc:spChg chg="add mod">
          <ac:chgData name="sumit rathore" userId="b8262099c5ba0b79" providerId="LiveId" clId="{81B3EB73-7143-43A7-B328-588E609964A5}" dt="2019-08-21T06:55:53.722" v="4011" actId="1076"/>
          <ac:spMkLst>
            <pc:docMk/>
            <pc:sldMk cId="734807115" sldId="328"/>
            <ac:spMk id="36" creationId="{FE52C7E8-3A74-49D7-9FD8-0BB3E2E36779}"/>
          </ac:spMkLst>
        </pc:spChg>
        <pc:spChg chg="add mod">
          <ac:chgData name="sumit rathore" userId="b8262099c5ba0b79" providerId="LiveId" clId="{81B3EB73-7143-43A7-B328-588E609964A5}" dt="2019-08-21T06:56:07.390" v="4024" actId="1076"/>
          <ac:spMkLst>
            <pc:docMk/>
            <pc:sldMk cId="734807115" sldId="328"/>
            <ac:spMk id="37" creationId="{5A539506-85D9-475D-B74C-1B7689C9C4DB}"/>
          </ac:spMkLst>
        </pc:spChg>
        <pc:spChg chg="add mod">
          <ac:chgData name="sumit rathore" userId="b8262099c5ba0b79" providerId="LiveId" clId="{81B3EB73-7143-43A7-B328-588E609964A5}" dt="2019-08-21T06:55:48.838" v="4006" actId="1076"/>
          <ac:spMkLst>
            <pc:docMk/>
            <pc:sldMk cId="734807115" sldId="328"/>
            <ac:spMk id="38" creationId="{0CDDC8DE-FC06-427D-A043-970405438111}"/>
          </ac:spMkLst>
        </pc:spChg>
        <pc:spChg chg="add mod">
          <ac:chgData name="sumit rathore" userId="b8262099c5ba0b79" providerId="LiveId" clId="{81B3EB73-7143-43A7-B328-588E609964A5}" dt="2019-08-21T06:56:13.279" v="4027" actId="1076"/>
          <ac:spMkLst>
            <pc:docMk/>
            <pc:sldMk cId="734807115" sldId="328"/>
            <ac:spMk id="39" creationId="{37FBA161-B17D-49A5-BE99-F0E700BBF572}"/>
          </ac:spMkLst>
        </pc:spChg>
        <pc:spChg chg="add mod">
          <ac:chgData name="sumit rathore" userId="b8262099c5ba0b79" providerId="LiveId" clId="{81B3EB73-7143-43A7-B328-588E609964A5}" dt="2019-08-21T06:56:16.018" v="4028" actId="1076"/>
          <ac:spMkLst>
            <pc:docMk/>
            <pc:sldMk cId="734807115" sldId="328"/>
            <ac:spMk id="40" creationId="{3D30CAF7-0529-4772-B188-29A592F8BCE9}"/>
          </ac:spMkLst>
        </pc:spChg>
        <pc:spChg chg="add mod">
          <ac:chgData name="sumit rathore" userId="b8262099c5ba0b79" providerId="LiveId" clId="{81B3EB73-7143-43A7-B328-588E609964A5}" dt="2019-08-21T06:56:11.290" v="4026" actId="1076"/>
          <ac:spMkLst>
            <pc:docMk/>
            <pc:sldMk cId="734807115" sldId="328"/>
            <ac:spMk id="41" creationId="{9C0AA609-5CA8-4168-B9E3-2B2B48FEC49B}"/>
          </ac:spMkLst>
        </pc:spChg>
        <pc:spChg chg="add mod">
          <ac:chgData name="sumit rathore" userId="b8262099c5ba0b79" providerId="LiveId" clId="{81B3EB73-7143-43A7-B328-588E609964A5}" dt="2019-08-21T06:56:17.571" v="4029" actId="1076"/>
          <ac:spMkLst>
            <pc:docMk/>
            <pc:sldMk cId="734807115" sldId="328"/>
            <ac:spMk id="42" creationId="{7673D429-D889-4391-999D-E28C51E2915D}"/>
          </ac:spMkLst>
        </pc:spChg>
        <pc:spChg chg="add mod">
          <ac:chgData name="sumit rathore" userId="b8262099c5ba0b79" providerId="LiveId" clId="{81B3EB73-7143-43A7-B328-588E609964A5}" dt="2019-08-21T06:56:08.478" v="4025" actId="1076"/>
          <ac:spMkLst>
            <pc:docMk/>
            <pc:sldMk cId="734807115" sldId="328"/>
            <ac:spMk id="43" creationId="{C0449CF0-236A-47B2-9F08-D1A94CD973D3}"/>
          </ac:spMkLst>
        </pc:spChg>
        <pc:spChg chg="add mod">
          <ac:chgData name="sumit rathore" userId="b8262099c5ba0b79" providerId="LiveId" clId="{81B3EB73-7143-43A7-B328-588E609964A5}" dt="2019-08-21T06:55:56.686" v="4018" actId="1076"/>
          <ac:spMkLst>
            <pc:docMk/>
            <pc:sldMk cId="734807115" sldId="328"/>
            <ac:spMk id="44" creationId="{E4083A32-9964-4A85-88D1-D64270D2E778}"/>
          </ac:spMkLst>
        </pc:spChg>
        <pc:spChg chg="add mod">
          <ac:chgData name="sumit rathore" userId="b8262099c5ba0b79" providerId="LiveId" clId="{81B3EB73-7143-43A7-B328-588E609964A5}" dt="2019-08-21T08:15:03.015" v="4426" actId="20577"/>
          <ac:spMkLst>
            <pc:docMk/>
            <pc:sldMk cId="734807115" sldId="328"/>
            <ac:spMk id="45" creationId="{E3572B16-74EE-4F64-AB2E-B4B7C31B1954}"/>
          </ac:spMkLst>
        </pc:spChg>
        <pc:spChg chg="add mod">
          <ac:chgData name="sumit rathore" userId="b8262099c5ba0b79" providerId="LiveId" clId="{81B3EB73-7143-43A7-B328-588E609964A5}" dt="2019-08-21T08:15:13.362" v="4429" actId="20577"/>
          <ac:spMkLst>
            <pc:docMk/>
            <pc:sldMk cId="734807115" sldId="328"/>
            <ac:spMk id="46" creationId="{4A4D7276-E27C-44ED-9044-B4AC7D03392C}"/>
          </ac:spMkLst>
        </pc:spChg>
        <pc:spChg chg="add mod">
          <ac:chgData name="sumit rathore" userId="b8262099c5ba0b79" providerId="LiveId" clId="{81B3EB73-7143-43A7-B328-588E609964A5}" dt="2019-08-21T06:58:15.504" v="4078" actId="255"/>
          <ac:spMkLst>
            <pc:docMk/>
            <pc:sldMk cId="734807115" sldId="328"/>
            <ac:spMk id="47" creationId="{5DD43ED6-7D30-4E18-BFAC-7B6D9554199D}"/>
          </ac:spMkLst>
        </pc:spChg>
        <pc:cxnChg chg="add mod">
          <ac:chgData name="sumit rathore" userId="b8262099c5ba0b79" providerId="LiveId" clId="{81B3EB73-7143-43A7-B328-588E609964A5}" dt="2019-08-21T06:54:40.841" v="3940" actId="1076"/>
          <ac:cxnSpMkLst>
            <pc:docMk/>
            <pc:sldMk cId="734807115" sldId="328"/>
            <ac:cxnSpMk id="3" creationId="{303AFF43-04EB-43A1-B40D-D0DFC04FADAD}"/>
          </ac:cxnSpMkLst>
        </pc:cxnChg>
        <pc:cxnChg chg="add mod">
          <ac:chgData name="sumit rathore" userId="b8262099c5ba0b79" providerId="LiveId" clId="{81B3EB73-7143-43A7-B328-588E609964A5}" dt="2019-08-21T06:54:40.841" v="3940" actId="1076"/>
          <ac:cxnSpMkLst>
            <pc:docMk/>
            <pc:sldMk cId="734807115" sldId="328"/>
            <ac:cxnSpMk id="4" creationId="{E1C02E89-CF8C-453A-970E-7E1E267D1C94}"/>
          </ac:cxnSpMkLst>
        </pc:cxnChg>
      </pc:sldChg>
      <pc:sldChg chg="addSp delSp modSp add addAnim delAnim modAnim">
        <pc:chgData name="sumit rathore" userId="b8262099c5ba0b79" providerId="LiveId" clId="{81B3EB73-7143-43A7-B328-588E609964A5}" dt="2019-08-21T07:30:09.360" v="4387" actId="14100"/>
        <pc:sldMkLst>
          <pc:docMk/>
          <pc:sldMk cId="394679609" sldId="329"/>
        </pc:sldMkLst>
        <pc:spChg chg="mod">
          <ac:chgData name="sumit rathore" userId="b8262099c5ba0b79" providerId="LiveId" clId="{81B3EB73-7143-43A7-B328-588E609964A5}" dt="2019-08-21T07:03:13.938" v="4099" actId="1076"/>
          <ac:spMkLst>
            <pc:docMk/>
            <pc:sldMk cId="394679609" sldId="329"/>
            <ac:spMk id="2" creationId="{06265CED-477D-4B99-9B01-18DA324DD2B2}"/>
          </ac:spMkLst>
        </pc:spChg>
        <pc:spChg chg="mod ord">
          <ac:chgData name="sumit rathore" userId="b8262099c5ba0b79" providerId="LiveId" clId="{81B3EB73-7143-43A7-B328-588E609964A5}" dt="2019-08-21T07:23:57.852" v="4336" actId="1076"/>
          <ac:spMkLst>
            <pc:docMk/>
            <pc:sldMk cId="394679609" sldId="329"/>
            <ac:spMk id="5" creationId="{E40E4F99-C15F-461B-8C16-DB0597F2A924}"/>
          </ac:spMkLst>
        </pc:spChg>
        <pc:spChg chg="mod ord">
          <ac:chgData name="sumit rathore" userId="b8262099c5ba0b79" providerId="LiveId" clId="{81B3EB73-7143-43A7-B328-588E609964A5}" dt="2019-08-21T07:23:57.852" v="4336" actId="1076"/>
          <ac:spMkLst>
            <pc:docMk/>
            <pc:sldMk cId="394679609" sldId="329"/>
            <ac:spMk id="6" creationId="{2B351CD7-91B9-4AAC-9E69-F71BE0B3B7A6}"/>
          </ac:spMkLst>
        </pc:spChg>
        <pc:spChg chg="mod ord">
          <ac:chgData name="sumit rathore" userId="b8262099c5ba0b79" providerId="LiveId" clId="{81B3EB73-7143-43A7-B328-588E609964A5}" dt="2019-08-21T07:23:57.852" v="4336" actId="1076"/>
          <ac:spMkLst>
            <pc:docMk/>
            <pc:sldMk cId="394679609" sldId="329"/>
            <ac:spMk id="11" creationId="{71EB30A1-90EB-42D4-AA7E-D87C103E0587}"/>
          </ac:spMkLst>
        </pc:spChg>
        <pc:spChg chg="mod ord">
          <ac:chgData name="sumit rathore" userId="b8262099c5ba0b79" providerId="LiveId" clId="{81B3EB73-7143-43A7-B328-588E609964A5}" dt="2019-08-21T07:30:09.360" v="4387" actId="14100"/>
          <ac:spMkLst>
            <pc:docMk/>
            <pc:sldMk cId="394679609" sldId="329"/>
            <ac:spMk id="12" creationId="{03C89032-F090-4214-94B6-D490689C02FA}"/>
          </ac:spMkLst>
        </pc:spChg>
        <pc:spChg chg="mod ord">
          <ac:chgData name="sumit rathore" userId="b8262099c5ba0b79" providerId="LiveId" clId="{81B3EB73-7143-43A7-B328-588E609964A5}" dt="2019-08-21T07:23:57.852" v="4336" actId="1076"/>
          <ac:spMkLst>
            <pc:docMk/>
            <pc:sldMk cId="394679609" sldId="329"/>
            <ac:spMk id="13" creationId="{980BAFD0-0E60-4E72-9137-E01DFF0EC933}"/>
          </ac:spMkLst>
        </pc:spChg>
        <pc:spChg chg="mod ord">
          <ac:chgData name="sumit rathore" userId="b8262099c5ba0b79" providerId="LiveId" clId="{81B3EB73-7143-43A7-B328-588E609964A5}" dt="2019-08-21T07:23:57.852" v="4336" actId="1076"/>
          <ac:spMkLst>
            <pc:docMk/>
            <pc:sldMk cId="394679609" sldId="329"/>
            <ac:spMk id="14" creationId="{50E2A661-07F6-4A0A-B7CC-C9F10F2D0FAF}"/>
          </ac:spMkLst>
        </pc:spChg>
        <pc:spChg chg="mod ord">
          <ac:chgData name="sumit rathore" userId="b8262099c5ba0b79" providerId="LiveId" clId="{81B3EB73-7143-43A7-B328-588E609964A5}" dt="2019-08-21T07:23:57.852" v="4336" actId="1076"/>
          <ac:spMkLst>
            <pc:docMk/>
            <pc:sldMk cId="394679609" sldId="329"/>
            <ac:spMk id="15" creationId="{B74A184C-62F1-47E1-9239-98A0D0EC472A}"/>
          </ac:spMkLst>
        </pc:spChg>
        <pc:spChg chg="mod ord">
          <ac:chgData name="sumit rathore" userId="b8262099c5ba0b79" providerId="LiveId" clId="{81B3EB73-7143-43A7-B328-588E609964A5}" dt="2019-08-21T07:23:57.852" v="4336" actId="1076"/>
          <ac:spMkLst>
            <pc:docMk/>
            <pc:sldMk cId="394679609" sldId="329"/>
            <ac:spMk id="16" creationId="{E40D8F70-F8F2-4D72-9EC3-C897B00EFCED}"/>
          </ac:spMkLst>
        </pc:spChg>
        <pc:spChg chg="mod ord">
          <ac:chgData name="sumit rathore" userId="b8262099c5ba0b79" providerId="LiveId" clId="{81B3EB73-7143-43A7-B328-588E609964A5}" dt="2019-08-21T07:23:57.852" v="4336" actId="1076"/>
          <ac:spMkLst>
            <pc:docMk/>
            <pc:sldMk cId="394679609" sldId="329"/>
            <ac:spMk id="17" creationId="{4DBC8900-137A-4F59-BFB4-50137C114960}"/>
          </ac:spMkLst>
        </pc:spChg>
        <pc:spChg chg="mod ord">
          <ac:chgData name="sumit rathore" userId="b8262099c5ba0b79" providerId="LiveId" clId="{81B3EB73-7143-43A7-B328-588E609964A5}" dt="2019-08-21T07:23:57.852" v="4336" actId="1076"/>
          <ac:spMkLst>
            <pc:docMk/>
            <pc:sldMk cId="394679609" sldId="329"/>
            <ac:spMk id="18" creationId="{84A3B655-08AB-4A16-9804-BF9C44DDB331}"/>
          </ac:spMkLst>
        </pc:spChg>
        <pc:spChg chg="mod ord">
          <ac:chgData name="sumit rathore" userId="b8262099c5ba0b79" providerId="LiveId" clId="{81B3EB73-7143-43A7-B328-588E609964A5}" dt="2019-08-21T07:23:57.852" v="4336" actId="1076"/>
          <ac:spMkLst>
            <pc:docMk/>
            <pc:sldMk cId="394679609" sldId="329"/>
            <ac:spMk id="19" creationId="{F1F0D2B6-D718-4C09-A7CF-6103007C6F8F}"/>
          </ac:spMkLst>
        </pc:spChg>
        <pc:spChg chg="mod ord">
          <ac:chgData name="sumit rathore" userId="b8262099c5ba0b79" providerId="LiveId" clId="{81B3EB73-7143-43A7-B328-588E609964A5}" dt="2019-08-21T07:23:57.852" v="4336" actId="1076"/>
          <ac:spMkLst>
            <pc:docMk/>
            <pc:sldMk cId="394679609" sldId="329"/>
            <ac:spMk id="20" creationId="{79E79ED9-B3F0-47F2-8DED-12B2467033DB}"/>
          </ac:spMkLst>
        </pc:spChg>
        <pc:spChg chg="mod ord">
          <ac:chgData name="sumit rathore" userId="b8262099c5ba0b79" providerId="LiveId" clId="{81B3EB73-7143-43A7-B328-588E609964A5}" dt="2019-08-21T07:23:57.852" v="4336" actId="1076"/>
          <ac:spMkLst>
            <pc:docMk/>
            <pc:sldMk cId="394679609" sldId="329"/>
            <ac:spMk id="21" creationId="{E3E8682C-0F81-49D3-AD20-BA587DBE968B}"/>
          </ac:spMkLst>
        </pc:spChg>
        <pc:spChg chg="mod ord">
          <ac:chgData name="sumit rathore" userId="b8262099c5ba0b79" providerId="LiveId" clId="{81B3EB73-7143-43A7-B328-588E609964A5}" dt="2019-08-21T07:23:57.852" v="4336" actId="1076"/>
          <ac:spMkLst>
            <pc:docMk/>
            <pc:sldMk cId="394679609" sldId="329"/>
            <ac:spMk id="22" creationId="{3DA0178A-7A34-429F-A35E-7CA6D89D1D5E}"/>
          </ac:spMkLst>
        </pc:spChg>
        <pc:spChg chg="mod ord">
          <ac:chgData name="sumit rathore" userId="b8262099c5ba0b79" providerId="LiveId" clId="{81B3EB73-7143-43A7-B328-588E609964A5}" dt="2019-08-21T07:23:57.852" v="4336" actId="1076"/>
          <ac:spMkLst>
            <pc:docMk/>
            <pc:sldMk cId="394679609" sldId="329"/>
            <ac:spMk id="23" creationId="{14EAFF89-A455-494F-8A5B-FEF218A46A19}"/>
          </ac:spMkLst>
        </pc:spChg>
        <pc:spChg chg="mod ord">
          <ac:chgData name="sumit rathore" userId="b8262099c5ba0b79" providerId="LiveId" clId="{81B3EB73-7143-43A7-B328-588E609964A5}" dt="2019-08-21T07:23:57.852" v="4336" actId="1076"/>
          <ac:spMkLst>
            <pc:docMk/>
            <pc:sldMk cId="394679609" sldId="329"/>
            <ac:spMk id="24" creationId="{EB4A44DD-E83E-4274-A887-C044E64F7FED}"/>
          </ac:spMkLst>
        </pc:spChg>
        <pc:spChg chg="mod ord">
          <ac:chgData name="sumit rathore" userId="b8262099c5ba0b79" providerId="LiveId" clId="{81B3EB73-7143-43A7-B328-588E609964A5}" dt="2019-08-21T07:23:57.852" v="4336" actId="1076"/>
          <ac:spMkLst>
            <pc:docMk/>
            <pc:sldMk cId="394679609" sldId="329"/>
            <ac:spMk id="25" creationId="{EED817C8-6784-433A-A23A-AA93EB74F432}"/>
          </ac:spMkLst>
        </pc:spChg>
        <pc:spChg chg="mod ord">
          <ac:chgData name="sumit rathore" userId="b8262099c5ba0b79" providerId="LiveId" clId="{81B3EB73-7143-43A7-B328-588E609964A5}" dt="2019-08-21T07:23:57.852" v="4336" actId="1076"/>
          <ac:spMkLst>
            <pc:docMk/>
            <pc:sldMk cId="394679609" sldId="329"/>
            <ac:spMk id="26" creationId="{0B863481-CF3A-4100-8E2D-4957CE1CF360}"/>
          </ac:spMkLst>
        </pc:spChg>
        <pc:spChg chg="mod ord">
          <ac:chgData name="sumit rathore" userId="b8262099c5ba0b79" providerId="LiveId" clId="{81B3EB73-7143-43A7-B328-588E609964A5}" dt="2019-08-21T07:23:57.852" v="4336" actId="1076"/>
          <ac:spMkLst>
            <pc:docMk/>
            <pc:sldMk cId="394679609" sldId="329"/>
            <ac:spMk id="27" creationId="{DB6C87B1-42FC-4F84-8535-4CAC030FE1FF}"/>
          </ac:spMkLst>
        </pc:spChg>
        <pc:spChg chg="mod ord">
          <ac:chgData name="sumit rathore" userId="b8262099c5ba0b79" providerId="LiveId" clId="{81B3EB73-7143-43A7-B328-588E609964A5}" dt="2019-08-21T07:23:57.852" v="4336" actId="1076"/>
          <ac:spMkLst>
            <pc:docMk/>
            <pc:sldMk cId="394679609" sldId="329"/>
            <ac:spMk id="28" creationId="{F6717675-8D52-4B9B-894D-D5D84EC789FD}"/>
          </ac:spMkLst>
        </pc:spChg>
        <pc:spChg chg="mod ord">
          <ac:chgData name="sumit rathore" userId="b8262099c5ba0b79" providerId="LiveId" clId="{81B3EB73-7143-43A7-B328-588E609964A5}" dt="2019-08-21T07:23:57.852" v="4336" actId="1076"/>
          <ac:spMkLst>
            <pc:docMk/>
            <pc:sldMk cId="394679609" sldId="329"/>
            <ac:spMk id="29" creationId="{8FC632DD-1605-4D92-990A-401B93F08E29}"/>
          </ac:spMkLst>
        </pc:spChg>
        <pc:spChg chg="mod ord">
          <ac:chgData name="sumit rathore" userId="b8262099c5ba0b79" providerId="LiveId" clId="{81B3EB73-7143-43A7-B328-588E609964A5}" dt="2019-08-21T07:23:57.852" v="4336" actId="1076"/>
          <ac:spMkLst>
            <pc:docMk/>
            <pc:sldMk cId="394679609" sldId="329"/>
            <ac:spMk id="30" creationId="{7A4E5639-A9C8-4ED5-99B1-C8E3B33727A5}"/>
          </ac:spMkLst>
        </pc:spChg>
        <pc:spChg chg="mod ord">
          <ac:chgData name="sumit rathore" userId="b8262099c5ba0b79" providerId="LiveId" clId="{81B3EB73-7143-43A7-B328-588E609964A5}" dt="2019-08-21T07:23:57.852" v="4336" actId="1076"/>
          <ac:spMkLst>
            <pc:docMk/>
            <pc:sldMk cId="394679609" sldId="329"/>
            <ac:spMk id="31" creationId="{DE792017-AC24-4BAB-AC7A-CA612CF6EAAF}"/>
          </ac:spMkLst>
        </pc:spChg>
        <pc:spChg chg="mod ord">
          <ac:chgData name="sumit rathore" userId="b8262099c5ba0b79" providerId="LiveId" clId="{81B3EB73-7143-43A7-B328-588E609964A5}" dt="2019-08-21T07:23:57.852" v="4336" actId="1076"/>
          <ac:spMkLst>
            <pc:docMk/>
            <pc:sldMk cId="394679609" sldId="329"/>
            <ac:spMk id="32" creationId="{91A2CF33-4D32-4E7E-A825-B68A336E8DA4}"/>
          </ac:spMkLst>
        </pc:spChg>
        <pc:spChg chg="mod ord">
          <ac:chgData name="sumit rathore" userId="b8262099c5ba0b79" providerId="LiveId" clId="{81B3EB73-7143-43A7-B328-588E609964A5}" dt="2019-08-21T07:23:57.852" v="4336" actId="1076"/>
          <ac:spMkLst>
            <pc:docMk/>
            <pc:sldMk cId="394679609" sldId="329"/>
            <ac:spMk id="33" creationId="{4B334F70-1F16-4FEB-9E43-A5CB31E4C14B}"/>
          </ac:spMkLst>
        </pc:spChg>
        <pc:spChg chg="mod ord">
          <ac:chgData name="sumit rathore" userId="b8262099c5ba0b79" providerId="LiveId" clId="{81B3EB73-7143-43A7-B328-588E609964A5}" dt="2019-08-21T07:23:57.852" v="4336" actId="1076"/>
          <ac:spMkLst>
            <pc:docMk/>
            <pc:sldMk cId="394679609" sldId="329"/>
            <ac:spMk id="34" creationId="{B7DE130D-C97A-4D20-99FE-0835C770A354}"/>
          </ac:spMkLst>
        </pc:spChg>
        <pc:spChg chg="mod ord">
          <ac:chgData name="sumit rathore" userId="b8262099c5ba0b79" providerId="LiveId" clId="{81B3EB73-7143-43A7-B328-588E609964A5}" dt="2019-08-21T07:23:57.852" v="4336" actId="1076"/>
          <ac:spMkLst>
            <pc:docMk/>
            <pc:sldMk cId="394679609" sldId="329"/>
            <ac:spMk id="35" creationId="{3CD7BDE2-3171-4A80-8624-04F11F00BACD}"/>
          </ac:spMkLst>
        </pc:spChg>
        <pc:spChg chg="mod ord">
          <ac:chgData name="sumit rathore" userId="b8262099c5ba0b79" providerId="LiveId" clId="{81B3EB73-7143-43A7-B328-588E609964A5}" dt="2019-08-21T07:23:57.852" v="4336" actId="1076"/>
          <ac:spMkLst>
            <pc:docMk/>
            <pc:sldMk cId="394679609" sldId="329"/>
            <ac:spMk id="36" creationId="{FE52C7E8-3A74-49D7-9FD8-0BB3E2E36779}"/>
          </ac:spMkLst>
        </pc:spChg>
        <pc:spChg chg="mod ord">
          <ac:chgData name="sumit rathore" userId="b8262099c5ba0b79" providerId="LiveId" clId="{81B3EB73-7143-43A7-B328-588E609964A5}" dt="2019-08-21T07:23:57.852" v="4336" actId="1076"/>
          <ac:spMkLst>
            <pc:docMk/>
            <pc:sldMk cId="394679609" sldId="329"/>
            <ac:spMk id="37" creationId="{5A539506-85D9-475D-B74C-1B7689C9C4DB}"/>
          </ac:spMkLst>
        </pc:spChg>
        <pc:spChg chg="mod ord">
          <ac:chgData name="sumit rathore" userId="b8262099c5ba0b79" providerId="LiveId" clId="{81B3EB73-7143-43A7-B328-588E609964A5}" dt="2019-08-21T07:23:57.852" v="4336" actId="1076"/>
          <ac:spMkLst>
            <pc:docMk/>
            <pc:sldMk cId="394679609" sldId="329"/>
            <ac:spMk id="38" creationId="{0CDDC8DE-FC06-427D-A043-970405438111}"/>
          </ac:spMkLst>
        </pc:spChg>
        <pc:spChg chg="mod ord">
          <ac:chgData name="sumit rathore" userId="b8262099c5ba0b79" providerId="LiveId" clId="{81B3EB73-7143-43A7-B328-588E609964A5}" dt="2019-08-21T07:23:57.852" v="4336" actId="1076"/>
          <ac:spMkLst>
            <pc:docMk/>
            <pc:sldMk cId="394679609" sldId="329"/>
            <ac:spMk id="39" creationId="{37FBA161-B17D-49A5-BE99-F0E700BBF572}"/>
          </ac:spMkLst>
        </pc:spChg>
        <pc:spChg chg="mod ord">
          <ac:chgData name="sumit rathore" userId="b8262099c5ba0b79" providerId="LiveId" clId="{81B3EB73-7143-43A7-B328-588E609964A5}" dt="2019-08-21T07:23:57.852" v="4336" actId="1076"/>
          <ac:spMkLst>
            <pc:docMk/>
            <pc:sldMk cId="394679609" sldId="329"/>
            <ac:spMk id="40" creationId="{3D30CAF7-0529-4772-B188-29A592F8BCE9}"/>
          </ac:spMkLst>
        </pc:spChg>
        <pc:spChg chg="mod ord">
          <ac:chgData name="sumit rathore" userId="b8262099c5ba0b79" providerId="LiveId" clId="{81B3EB73-7143-43A7-B328-588E609964A5}" dt="2019-08-21T07:23:57.852" v="4336" actId="1076"/>
          <ac:spMkLst>
            <pc:docMk/>
            <pc:sldMk cId="394679609" sldId="329"/>
            <ac:spMk id="41" creationId="{9C0AA609-5CA8-4168-B9E3-2B2B48FEC49B}"/>
          </ac:spMkLst>
        </pc:spChg>
        <pc:spChg chg="mod ord">
          <ac:chgData name="sumit rathore" userId="b8262099c5ba0b79" providerId="LiveId" clId="{81B3EB73-7143-43A7-B328-588E609964A5}" dt="2019-08-21T07:23:57.852" v="4336" actId="1076"/>
          <ac:spMkLst>
            <pc:docMk/>
            <pc:sldMk cId="394679609" sldId="329"/>
            <ac:spMk id="42" creationId="{7673D429-D889-4391-999D-E28C51E2915D}"/>
          </ac:spMkLst>
        </pc:spChg>
        <pc:spChg chg="mod ord">
          <ac:chgData name="sumit rathore" userId="b8262099c5ba0b79" providerId="LiveId" clId="{81B3EB73-7143-43A7-B328-588E609964A5}" dt="2019-08-21T07:23:57.852" v="4336" actId="1076"/>
          <ac:spMkLst>
            <pc:docMk/>
            <pc:sldMk cId="394679609" sldId="329"/>
            <ac:spMk id="43" creationId="{C0449CF0-236A-47B2-9F08-D1A94CD973D3}"/>
          </ac:spMkLst>
        </pc:spChg>
        <pc:spChg chg="mod ord">
          <ac:chgData name="sumit rathore" userId="b8262099c5ba0b79" providerId="LiveId" clId="{81B3EB73-7143-43A7-B328-588E609964A5}" dt="2019-08-21T07:23:57.852" v="4336" actId="1076"/>
          <ac:spMkLst>
            <pc:docMk/>
            <pc:sldMk cId="394679609" sldId="329"/>
            <ac:spMk id="44" creationId="{E4083A32-9964-4A85-88D1-D64270D2E778}"/>
          </ac:spMkLst>
        </pc:spChg>
        <pc:spChg chg="mod">
          <ac:chgData name="sumit rathore" userId="b8262099c5ba0b79" providerId="LiveId" clId="{81B3EB73-7143-43A7-B328-588E609964A5}" dt="2019-08-21T07:23:57.852" v="4336" actId="1076"/>
          <ac:spMkLst>
            <pc:docMk/>
            <pc:sldMk cId="394679609" sldId="329"/>
            <ac:spMk id="45" creationId="{E3572B16-74EE-4F64-AB2E-B4B7C31B1954}"/>
          </ac:spMkLst>
        </pc:spChg>
        <pc:spChg chg="add del mod">
          <ac:chgData name="sumit rathore" userId="b8262099c5ba0b79" providerId="LiveId" clId="{81B3EB73-7143-43A7-B328-588E609964A5}" dt="2019-08-21T07:23:57.852" v="4336" actId="1076"/>
          <ac:spMkLst>
            <pc:docMk/>
            <pc:sldMk cId="394679609" sldId="329"/>
            <ac:spMk id="46" creationId="{4A4D7276-E27C-44ED-9044-B4AC7D03392C}"/>
          </ac:spMkLst>
        </pc:spChg>
        <pc:spChg chg="del">
          <ac:chgData name="sumit rathore" userId="b8262099c5ba0b79" providerId="LiveId" clId="{81B3EB73-7143-43A7-B328-588E609964A5}" dt="2019-08-21T07:24:01.009" v="4337" actId="478"/>
          <ac:spMkLst>
            <pc:docMk/>
            <pc:sldMk cId="394679609" sldId="329"/>
            <ac:spMk id="47" creationId="{5DD43ED6-7D30-4E18-BFAC-7B6D9554199D}"/>
          </ac:spMkLst>
        </pc:spChg>
        <pc:spChg chg="add mod">
          <ac:chgData name="sumit rathore" userId="b8262099c5ba0b79" providerId="LiveId" clId="{81B3EB73-7143-43A7-B328-588E609964A5}" dt="2019-08-21T07:23:57.852" v="4336" actId="1076"/>
          <ac:spMkLst>
            <pc:docMk/>
            <pc:sldMk cId="394679609" sldId="329"/>
            <ac:spMk id="49" creationId="{B0A5580B-323C-4EAE-BB9A-24B01404DF0C}"/>
          </ac:spMkLst>
        </pc:spChg>
        <pc:spChg chg="add mod">
          <ac:chgData name="sumit rathore" userId="b8262099c5ba0b79" providerId="LiveId" clId="{81B3EB73-7143-43A7-B328-588E609964A5}" dt="2019-08-21T07:24:27.446" v="4341" actId="14100"/>
          <ac:spMkLst>
            <pc:docMk/>
            <pc:sldMk cId="394679609" sldId="329"/>
            <ac:spMk id="53" creationId="{5AF5C58C-0E15-4078-91C0-94DFF6FD5A1F}"/>
          </ac:spMkLst>
        </pc:spChg>
        <pc:spChg chg="add mod">
          <ac:chgData name="sumit rathore" userId="b8262099c5ba0b79" providerId="LiveId" clId="{81B3EB73-7143-43A7-B328-588E609964A5}" dt="2019-08-21T07:24:27.446" v="4341" actId="14100"/>
          <ac:spMkLst>
            <pc:docMk/>
            <pc:sldMk cId="394679609" sldId="329"/>
            <ac:spMk id="54" creationId="{14728BC8-84CF-4735-BA6F-B07BA344C22B}"/>
          </ac:spMkLst>
        </pc:spChg>
        <pc:spChg chg="add mod">
          <ac:chgData name="sumit rathore" userId="b8262099c5ba0b79" providerId="LiveId" clId="{81B3EB73-7143-43A7-B328-588E609964A5}" dt="2019-08-21T07:24:27.446" v="4341" actId="14100"/>
          <ac:spMkLst>
            <pc:docMk/>
            <pc:sldMk cId="394679609" sldId="329"/>
            <ac:spMk id="55" creationId="{4083809A-2A8D-4571-B4A1-4ACE146E3F0E}"/>
          </ac:spMkLst>
        </pc:spChg>
        <pc:spChg chg="add mod">
          <ac:chgData name="sumit rathore" userId="b8262099c5ba0b79" providerId="LiveId" clId="{81B3EB73-7143-43A7-B328-588E609964A5}" dt="2019-08-21T07:24:27.446" v="4341" actId="14100"/>
          <ac:spMkLst>
            <pc:docMk/>
            <pc:sldMk cId="394679609" sldId="329"/>
            <ac:spMk id="56" creationId="{C1712C86-8E81-4C3E-93A2-A22026CE2FCD}"/>
          </ac:spMkLst>
        </pc:spChg>
        <pc:spChg chg="add mod">
          <ac:chgData name="sumit rathore" userId="b8262099c5ba0b79" providerId="LiveId" clId="{81B3EB73-7143-43A7-B328-588E609964A5}" dt="2019-08-21T07:24:27.446" v="4341" actId="14100"/>
          <ac:spMkLst>
            <pc:docMk/>
            <pc:sldMk cId="394679609" sldId="329"/>
            <ac:spMk id="57" creationId="{C9F0F756-296E-4582-A363-E84BB6B1EBC1}"/>
          </ac:spMkLst>
        </pc:spChg>
        <pc:spChg chg="add mod">
          <ac:chgData name="sumit rathore" userId="b8262099c5ba0b79" providerId="LiveId" clId="{81B3EB73-7143-43A7-B328-588E609964A5}" dt="2019-08-21T07:24:27.446" v="4341" actId="14100"/>
          <ac:spMkLst>
            <pc:docMk/>
            <pc:sldMk cId="394679609" sldId="329"/>
            <ac:spMk id="58" creationId="{A0F2FF19-23BB-4280-AD79-1D79F38D6774}"/>
          </ac:spMkLst>
        </pc:spChg>
        <pc:spChg chg="add mod">
          <ac:chgData name="sumit rathore" userId="b8262099c5ba0b79" providerId="LiveId" clId="{81B3EB73-7143-43A7-B328-588E609964A5}" dt="2019-08-21T07:24:27.446" v="4341" actId="14100"/>
          <ac:spMkLst>
            <pc:docMk/>
            <pc:sldMk cId="394679609" sldId="329"/>
            <ac:spMk id="59" creationId="{F7F1E5B6-2571-4E01-95B7-4F8DC8546762}"/>
          </ac:spMkLst>
        </pc:spChg>
        <pc:spChg chg="add mod">
          <ac:chgData name="sumit rathore" userId="b8262099c5ba0b79" providerId="LiveId" clId="{81B3EB73-7143-43A7-B328-588E609964A5}" dt="2019-08-21T07:24:27.446" v="4341" actId="14100"/>
          <ac:spMkLst>
            <pc:docMk/>
            <pc:sldMk cId="394679609" sldId="329"/>
            <ac:spMk id="60" creationId="{63E41494-3955-4FB0-B47B-61BEF78EB743}"/>
          </ac:spMkLst>
        </pc:spChg>
        <pc:spChg chg="add mod">
          <ac:chgData name="sumit rathore" userId="b8262099c5ba0b79" providerId="LiveId" clId="{81B3EB73-7143-43A7-B328-588E609964A5}" dt="2019-08-21T07:24:27.446" v="4341" actId="14100"/>
          <ac:spMkLst>
            <pc:docMk/>
            <pc:sldMk cId="394679609" sldId="329"/>
            <ac:spMk id="61" creationId="{88B48141-A330-459D-9F20-F2945293B1CC}"/>
          </ac:spMkLst>
        </pc:spChg>
        <pc:spChg chg="add mod">
          <ac:chgData name="sumit rathore" userId="b8262099c5ba0b79" providerId="LiveId" clId="{81B3EB73-7143-43A7-B328-588E609964A5}" dt="2019-08-21T07:24:27.446" v="4341" actId="14100"/>
          <ac:spMkLst>
            <pc:docMk/>
            <pc:sldMk cId="394679609" sldId="329"/>
            <ac:spMk id="62" creationId="{80E48282-F82D-4E98-A82F-08E0EDCA9D2A}"/>
          </ac:spMkLst>
        </pc:spChg>
        <pc:spChg chg="add mod">
          <ac:chgData name="sumit rathore" userId="b8262099c5ba0b79" providerId="LiveId" clId="{81B3EB73-7143-43A7-B328-588E609964A5}" dt="2019-08-21T07:24:27.446" v="4341" actId="14100"/>
          <ac:spMkLst>
            <pc:docMk/>
            <pc:sldMk cId="394679609" sldId="329"/>
            <ac:spMk id="63" creationId="{505B40D6-84A3-4152-9E69-6B94707B1C99}"/>
          </ac:spMkLst>
        </pc:spChg>
        <pc:spChg chg="add mod">
          <ac:chgData name="sumit rathore" userId="b8262099c5ba0b79" providerId="LiveId" clId="{81B3EB73-7143-43A7-B328-588E609964A5}" dt="2019-08-21T07:24:27.446" v="4341" actId="14100"/>
          <ac:spMkLst>
            <pc:docMk/>
            <pc:sldMk cId="394679609" sldId="329"/>
            <ac:spMk id="64" creationId="{27F08A6B-7F18-4AF3-8145-57C94978260A}"/>
          </ac:spMkLst>
        </pc:spChg>
        <pc:spChg chg="add mod">
          <ac:chgData name="sumit rathore" userId="b8262099c5ba0b79" providerId="LiveId" clId="{81B3EB73-7143-43A7-B328-588E609964A5}" dt="2019-08-21T07:24:27.446" v="4341" actId="14100"/>
          <ac:spMkLst>
            <pc:docMk/>
            <pc:sldMk cId="394679609" sldId="329"/>
            <ac:spMk id="65" creationId="{B76B9DA9-589B-49CD-9D3B-ECAAEB441C95}"/>
          </ac:spMkLst>
        </pc:spChg>
        <pc:spChg chg="add mod">
          <ac:chgData name="sumit rathore" userId="b8262099c5ba0b79" providerId="LiveId" clId="{81B3EB73-7143-43A7-B328-588E609964A5}" dt="2019-08-21T07:24:27.446" v="4341" actId="14100"/>
          <ac:spMkLst>
            <pc:docMk/>
            <pc:sldMk cId="394679609" sldId="329"/>
            <ac:spMk id="66" creationId="{4F28CFDB-FD4B-4040-B6DB-5E0A96E74859}"/>
          </ac:spMkLst>
        </pc:spChg>
        <pc:spChg chg="add mod">
          <ac:chgData name="sumit rathore" userId="b8262099c5ba0b79" providerId="LiveId" clId="{81B3EB73-7143-43A7-B328-588E609964A5}" dt="2019-08-21T07:24:27.446" v="4341" actId="14100"/>
          <ac:spMkLst>
            <pc:docMk/>
            <pc:sldMk cId="394679609" sldId="329"/>
            <ac:spMk id="67" creationId="{88D2D056-0BD0-4D25-9A54-D6AE2A17B2AD}"/>
          </ac:spMkLst>
        </pc:spChg>
        <pc:spChg chg="add mod">
          <ac:chgData name="sumit rathore" userId="b8262099c5ba0b79" providerId="LiveId" clId="{81B3EB73-7143-43A7-B328-588E609964A5}" dt="2019-08-21T07:24:27.446" v="4341" actId="14100"/>
          <ac:spMkLst>
            <pc:docMk/>
            <pc:sldMk cId="394679609" sldId="329"/>
            <ac:spMk id="68" creationId="{A2C88B46-BF19-4773-B9A6-3701264E1571}"/>
          </ac:spMkLst>
        </pc:spChg>
        <pc:spChg chg="add mod">
          <ac:chgData name="sumit rathore" userId="b8262099c5ba0b79" providerId="LiveId" clId="{81B3EB73-7143-43A7-B328-588E609964A5}" dt="2019-08-21T07:24:27.446" v="4341" actId="14100"/>
          <ac:spMkLst>
            <pc:docMk/>
            <pc:sldMk cId="394679609" sldId="329"/>
            <ac:spMk id="69" creationId="{A90EDC2D-1598-4D2F-ABDE-69E2CCC5674B}"/>
          </ac:spMkLst>
        </pc:spChg>
        <pc:spChg chg="add mod">
          <ac:chgData name="sumit rathore" userId="b8262099c5ba0b79" providerId="LiveId" clId="{81B3EB73-7143-43A7-B328-588E609964A5}" dt="2019-08-21T07:24:27.446" v="4341" actId="14100"/>
          <ac:spMkLst>
            <pc:docMk/>
            <pc:sldMk cId="394679609" sldId="329"/>
            <ac:spMk id="70" creationId="{113E9C20-2616-4992-AFE9-88964E97FB6F}"/>
          </ac:spMkLst>
        </pc:spChg>
        <pc:spChg chg="add mod">
          <ac:chgData name="sumit rathore" userId="b8262099c5ba0b79" providerId="LiveId" clId="{81B3EB73-7143-43A7-B328-588E609964A5}" dt="2019-08-21T07:24:27.446" v="4341" actId="14100"/>
          <ac:spMkLst>
            <pc:docMk/>
            <pc:sldMk cId="394679609" sldId="329"/>
            <ac:spMk id="71" creationId="{32868344-A44B-4FCE-8800-0D8E5AC44830}"/>
          </ac:spMkLst>
        </pc:spChg>
        <pc:spChg chg="add mod">
          <ac:chgData name="sumit rathore" userId="b8262099c5ba0b79" providerId="LiveId" clId="{81B3EB73-7143-43A7-B328-588E609964A5}" dt="2019-08-21T07:24:27.446" v="4341" actId="14100"/>
          <ac:spMkLst>
            <pc:docMk/>
            <pc:sldMk cId="394679609" sldId="329"/>
            <ac:spMk id="72" creationId="{67642B5B-608C-42F0-BDBE-4EE8E91EEEA0}"/>
          </ac:spMkLst>
        </pc:spChg>
        <pc:spChg chg="add mod">
          <ac:chgData name="sumit rathore" userId="b8262099c5ba0b79" providerId="LiveId" clId="{81B3EB73-7143-43A7-B328-588E609964A5}" dt="2019-08-21T07:24:27.446" v="4341" actId="14100"/>
          <ac:spMkLst>
            <pc:docMk/>
            <pc:sldMk cId="394679609" sldId="329"/>
            <ac:spMk id="73" creationId="{84056C37-0D0D-4014-BCA8-72761801A369}"/>
          </ac:spMkLst>
        </pc:spChg>
        <pc:spChg chg="add mod">
          <ac:chgData name="sumit rathore" userId="b8262099c5ba0b79" providerId="LiveId" clId="{81B3EB73-7143-43A7-B328-588E609964A5}" dt="2019-08-21T07:24:27.446" v="4341" actId="14100"/>
          <ac:spMkLst>
            <pc:docMk/>
            <pc:sldMk cId="394679609" sldId="329"/>
            <ac:spMk id="74" creationId="{44CA0209-4D25-4F19-A44A-E1ABE87C375C}"/>
          </ac:spMkLst>
        </pc:spChg>
        <pc:spChg chg="add mod">
          <ac:chgData name="sumit rathore" userId="b8262099c5ba0b79" providerId="LiveId" clId="{81B3EB73-7143-43A7-B328-588E609964A5}" dt="2019-08-21T07:24:27.446" v="4341" actId="14100"/>
          <ac:spMkLst>
            <pc:docMk/>
            <pc:sldMk cId="394679609" sldId="329"/>
            <ac:spMk id="75" creationId="{FC7BD317-CDE4-4C82-9ADC-4C2054B5E3A5}"/>
          </ac:spMkLst>
        </pc:spChg>
        <pc:spChg chg="add mod">
          <ac:chgData name="sumit rathore" userId="b8262099c5ba0b79" providerId="LiveId" clId="{81B3EB73-7143-43A7-B328-588E609964A5}" dt="2019-08-21T07:24:27.446" v="4341" actId="14100"/>
          <ac:spMkLst>
            <pc:docMk/>
            <pc:sldMk cId="394679609" sldId="329"/>
            <ac:spMk id="76" creationId="{405F603B-F95D-446E-8DAD-C8521A38E45C}"/>
          </ac:spMkLst>
        </pc:spChg>
        <pc:spChg chg="add mod">
          <ac:chgData name="sumit rathore" userId="b8262099c5ba0b79" providerId="LiveId" clId="{81B3EB73-7143-43A7-B328-588E609964A5}" dt="2019-08-21T07:24:27.446" v="4341" actId="14100"/>
          <ac:spMkLst>
            <pc:docMk/>
            <pc:sldMk cId="394679609" sldId="329"/>
            <ac:spMk id="77" creationId="{90BFDD00-83AC-46F4-A3FD-BA46FE4E2AAD}"/>
          </ac:spMkLst>
        </pc:spChg>
        <pc:spChg chg="add mod">
          <ac:chgData name="sumit rathore" userId="b8262099c5ba0b79" providerId="LiveId" clId="{81B3EB73-7143-43A7-B328-588E609964A5}" dt="2019-08-21T07:24:27.446" v="4341" actId="14100"/>
          <ac:spMkLst>
            <pc:docMk/>
            <pc:sldMk cId="394679609" sldId="329"/>
            <ac:spMk id="78" creationId="{858CABF2-EC5D-4816-89FD-CCDC08F98B4D}"/>
          </ac:spMkLst>
        </pc:spChg>
        <pc:spChg chg="add mod">
          <ac:chgData name="sumit rathore" userId="b8262099c5ba0b79" providerId="LiveId" clId="{81B3EB73-7143-43A7-B328-588E609964A5}" dt="2019-08-21T07:24:27.446" v="4341" actId="14100"/>
          <ac:spMkLst>
            <pc:docMk/>
            <pc:sldMk cId="394679609" sldId="329"/>
            <ac:spMk id="79" creationId="{AA36D8B3-F90C-47A6-B76D-506189CA8F29}"/>
          </ac:spMkLst>
        </pc:spChg>
        <pc:spChg chg="add mod">
          <ac:chgData name="sumit rathore" userId="b8262099c5ba0b79" providerId="LiveId" clId="{81B3EB73-7143-43A7-B328-588E609964A5}" dt="2019-08-21T07:24:27.446" v="4341" actId="14100"/>
          <ac:spMkLst>
            <pc:docMk/>
            <pc:sldMk cId="394679609" sldId="329"/>
            <ac:spMk id="80" creationId="{84E92A4A-4ACD-4699-838E-B58454DFD98F}"/>
          </ac:spMkLst>
        </pc:spChg>
        <pc:spChg chg="add mod">
          <ac:chgData name="sumit rathore" userId="b8262099c5ba0b79" providerId="LiveId" clId="{81B3EB73-7143-43A7-B328-588E609964A5}" dt="2019-08-21T07:24:27.446" v="4341" actId="14100"/>
          <ac:spMkLst>
            <pc:docMk/>
            <pc:sldMk cId="394679609" sldId="329"/>
            <ac:spMk id="81" creationId="{823DDAA2-27DB-4BF2-8C21-BB4DB982D3E7}"/>
          </ac:spMkLst>
        </pc:spChg>
        <pc:spChg chg="add mod">
          <ac:chgData name="sumit rathore" userId="b8262099c5ba0b79" providerId="LiveId" clId="{81B3EB73-7143-43A7-B328-588E609964A5}" dt="2019-08-21T07:24:27.446" v="4341" actId="14100"/>
          <ac:spMkLst>
            <pc:docMk/>
            <pc:sldMk cId="394679609" sldId="329"/>
            <ac:spMk id="82" creationId="{152A06A0-8302-400C-84FF-3875DE1CFF6D}"/>
          </ac:spMkLst>
        </pc:spChg>
        <pc:spChg chg="add mod">
          <ac:chgData name="sumit rathore" userId="b8262099c5ba0b79" providerId="LiveId" clId="{81B3EB73-7143-43A7-B328-588E609964A5}" dt="2019-08-21T07:24:27.446" v="4341" actId="14100"/>
          <ac:spMkLst>
            <pc:docMk/>
            <pc:sldMk cId="394679609" sldId="329"/>
            <ac:spMk id="83" creationId="{F3D6F828-C322-4E34-A4EB-9E15197E7EF4}"/>
          </ac:spMkLst>
        </pc:spChg>
        <pc:spChg chg="add mod">
          <ac:chgData name="sumit rathore" userId="b8262099c5ba0b79" providerId="LiveId" clId="{81B3EB73-7143-43A7-B328-588E609964A5}" dt="2019-08-21T07:24:27.446" v="4341" actId="14100"/>
          <ac:spMkLst>
            <pc:docMk/>
            <pc:sldMk cId="394679609" sldId="329"/>
            <ac:spMk id="84" creationId="{F80DD6C6-FFD4-45B7-82DB-2994C3D0F4AE}"/>
          </ac:spMkLst>
        </pc:spChg>
        <pc:spChg chg="add mod">
          <ac:chgData name="sumit rathore" userId="b8262099c5ba0b79" providerId="LiveId" clId="{81B3EB73-7143-43A7-B328-588E609964A5}" dt="2019-08-21T07:24:27.446" v="4341" actId="14100"/>
          <ac:spMkLst>
            <pc:docMk/>
            <pc:sldMk cId="394679609" sldId="329"/>
            <ac:spMk id="85" creationId="{1DDAEAEA-1315-41BB-836A-E013A996F672}"/>
          </ac:spMkLst>
        </pc:spChg>
        <pc:spChg chg="add mod">
          <ac:chgData name="sumit rathore" userId="b8262099c5ba0b79" providerId="LiveId" clId="{81B3EB73-7143-43A7-B328-588E609964A5}" dt="2019-08-21T07:24:27.446" v="4341" actId="14100"/>
          <ac:spMkLst>
            <pc:docMk/>
            <pc:sldMk cId="394679609" sldId="329"/>
            <ac:spMk id="86" creationId="{50780826-609D-4116-9E8A-B45A419B75C4}"/>
          </ac:spMkLst>
        </pc:spChg>
        <pc:spChg chg="add mod">
          <ac:chgData name="sumit rathore" userId="b8262099c5ba0b79" providerId="LiveId" clId="{81B3EB73-7143-43A7-B328-588E609964A5}" dt="2019-08-21T07:24:27.446" v="4341" actId="14100"/>
          <ac:spMkLst>
            <pc:docMk/>
            <pc:sldMk cId="394679609" sldId="329"/>
            <ac:spMk id="87" creationId="{A865957B-ACFF-4C6C-9642-F2491DFAC7A0}"/>
          </ac:spMkLst>
        </pc:spChg>
        <pc:spChg chg="add mod">
          <ac:chgData name="sumit rathore" userId="b8262099c5ba0b79" providerId="LiveId" clId="{81B3EB73-7143-43A7-B328-588E609964A5}" dt="2019-08-21T07:24:27.446" v="4341" actId="14100"/>
          <ac:spMkLst>
            <pc:docMk/>
            <pc:sldMk cId="394679609" sldId="329"/>
            <ac:spMk id="88" creationId="{C1047548-2A61-4FB4-91CE-3FEDBD1F692F}"/>
          </ac:spMkLst>
        </pc:spChg>
        <pc:spChg chg="add mod">
          <ac:chgData name="sumit rathore" userId="b8262099c5ba0b79" providerId="LiveId" clId="{81B3EB73-7143-43A7-B328-588E609964A5}" dt="2019-08-21T07:25:11.063" v="4349" actId="1076"/>
          <ac:spMkLst>
            <pc:docMk/>
            <pc:sldMk cId="394679609" sldId="329"/>
            <ac:spMk id="89" creationId="{DD05B49B-8AC3-44D1-B4B1-73DCC63F600B}"/>
          </ac:spMkLst>
        </pc:spChg>
        <pc:spChg chg="add mod">
          <ac:chgData name="sumit rathore" userId="b8262099c5ba0b79" providerId="LiveId" clId="{81B3EB73-7143-43A7-B328-588E609964A5}" dt="2019-08-21T07:24:44.344" v="4345" actId="1076"/>
          <ac:spMkLst>
            <pc:docMk/>
            <pc:sldMk cId="394679609" sldId="329"/>
            <ac:spMk id="95" creationId="{304D7E75-D5D2-49C8-B7E4-A1A276AC1D13}"/>
          </ac:spMkLst>
        </pc:spChg>
        <pc:spChg chg="add mod">
          <ac:chgData name="sumit rathore" userId="b8262099c5ba0b79" providerId="LiveId" clId="{81B3EB73-7143-43A7-B328-588E609964A5}" dt="2019-08-21T07:25:40.549" v="4369" actId="20577"/>
          <ac:spMkLst>
            <pc:docMk/>
            <pc:sldMk cId="394679609" sldId="329"/>
            <ac:spMk id="97" creationId="{E7C15271-C64A-4889-995D-53E64F803CF6}"/>
          </ac:spMkLst>
        </pc:spChg>
        <pc:spChg chg="add mod">
          <ac:chgData name="sumit rathore" userId="b8262099c5ba0b79" providerId="LiveId" clId="{81B3EB73-7143-43A7-B328-588E609964A5}" dt="2019-08-21T07:26:02.299" v="4370" actId="11529"/>
          <ac:spMkLst>
            <pc:docMk/>
            <pc:sldMk cId="394679609" sldId="329"/>
            <ac:spMk id="98" creationId="{B66D60FC-5E00-4C56-AFD3-AA4B69A79D9A}"/>
          </ac:spMkLst>
        </pc:spChg>
        <pc:cxnChg chg="mod">
          <ac:chgData name="sumit rathore" userId="b8262099c5ba0b79" providerId="LiveId" clId="{81B3EB73-7143-43A7-B328-588E609964A5}" dt="2019-08-21T07:23:57.852" v="4336" actId="1076"/>
          <ac:cxnSpMkLst>
            <pc:docMk/>
            <pc:sldMk cId="394679609" sldId="329"/>
            <ac:cxnSpMk id="3" creationId="{303AFF43-04EB-43A1-B40D-D0DFC04FADAD}"/>
          </ac:cxnSpMkLst>
        </pc:cxnChg>
        <pc:cxnChg chg="mod">
          <ac:chgData name="sumit rathore" userId="b8262099c5ba0b79" providerId="LiveId" clId="{81B3EB73-7143-43A7-B328-588E609964A5}" dt="2019-08-21T07:23:57.852" v="4336" actId="1076"/>
          <ac:cxnSpMkLst>
            <pc:docMk/>
            <pc:sldMk cId="394679609" sldId="329"/>
            <ac:cxnSpMk id="4" creationId="{E1C02E89-CF8C-453A-970E-7E1E267D1C94}"/>
          </ac:cxnSpMkLst>
        </pc:cxnChg>
        <pc:cxnChg chg="add mod">
          <ac:chgData name="sumit rathore" userId="b8262099c5ba0b79" providerId="LiveId" clId="{81B3EB73-7143-43A7-B328-588E609964A5}" dt="2019-08-21T07:23:57.852" v="4336" actId="1076"/>
          <ac:cxnSpMkLst>
            <pc:docMk/>
            <pc:sldMk cId="394679609" sldId="329"/>
            <ac:cxnSpMk id="48" creationId="{88F8955D-CB72-491C-B368-9C861D86E029}"/>
          </ac:cxnSpMkLst>
        </pc:cxnChg>
        <pc:cxnChg chg="add mod">
          <ac:chgData name="sumit rathore" userId="b8262099c5ba0b79" providerId="LiveId" clId="{81B3EB73-7143-43A7-B328-588E609964A5}" dt="2019-08-21T07:25:08.275" v="4348" actId="1076"/>
          <ac:cxnSpMkLst>
            <pc:docMk/>
            <pc:sldMk cId="394679609" sldId="329"/>
            <ac:cxnSpMk id="51" creationId="{C4850F2D-13B4-4EB3-81D3-BFBBBFCA1C8A}"/>
          </ac:cxnSpMkLst>
        </pc:cxnChg>
        <pc:cxnChg chg="add mod">
          <ac:chgData name="sumit rathore" userId="b8262099c5ba0b79" providerId="LiveId" clId="{81B3EB73-7143-43A7-B328-588E609964A5}" dt="2019-08-21T07:25:15.995" v="4350" actId="14100"/>
          <ac:cxnSpMkLst>
            <pc:docMk/>
            <pc:sldMk cId="394679609" sldId="329"/>
            <ac:cxnSpMk id="52" creationId="{FE4B68F5-B6A4-4992-A568-8DC24C7DFA22}"/>
          </ac:cxnSpMkLst>
        </pc:cxnChg>
        <pc:cxnChg chg="add mod">
          <ac:chgData name="sumit rathore" userId="b8262099c5ba0b79" providerId="LiveId" clId="{81B3EB73-7143-43A7-B328-588E609964A5}" dt="2019-08-21T07:29:45.037" v="4384" actId="208"/>
          <ac:cxnSpMkLst>
            <pc:docMk/>
            <pc:sldMk cId="394679609" sldId="329"/>
            <ac:cxnSpMk id="100" creationId="{EB90A59B-7155-4CC3-9859-E050205A5218}"/>
          </ac:cxnSpMkLst>
        </pc:cxnChg>
      </pc:sldChg>
      <pc:sldChg chg="addSp delSp modSp add delAnim modAnim">
        <pc:chgData name="sumit rathore" userId="b8262099c5ba0b79" providerId="LiveId" clId="{81B3EB73-7143-43A7-B328-588E609964A5}" dt="2019-08-21T08:15:47.058" v="4440" actId="20577"/>
        <pc:sldMkLst>
          <pc:docMk/>
          <pc:sldMk cId="3850040587" sldId="330"/>
        </pc:sldMkLst>
        <pc:spChg chg="mod">
          <ac:chgData name="sumit rathore" userId="b8262099c5ba0b79" providerId="LiveId" clId="{81B3EB73-7143-43A7-B328-588E609964A5}" dt="2019-08-21T07:07:50.868" v="4140" actId="20577"/>
          <ac:spMkLst>
            <pc:docMk/>
            <pc:sldMk cId="3850040587" sldId="330"/>
            <ac:spMk id="2" creationId="{DC13A97B-CED3-4FEB-A54E-A872B190CC1B}"/>
          </ac:spMkLst>
        </pc:spChg>
        <pc:spChg chg="add mod">
          <ac:chgData name="sumit rathore" userId="b8262099c5ba0b79" providerId="LiveId" clId="{81B3EB73-7143-43A7-B328-588E609964A5}" dt="2019-08-21T08:15:41.667" v="4436" actId="20577"/>
          <ac:spMkLst>
            <pc:docMk/>
            <pc:sldMk cId="3850040587" sldId="330"/>
            <ac:spMk id="5" creationId="{F6097B7C-1E85-454B-8C9A-7A488A6218B9}"/>
          </ac:spMkLst>
        </pc:spChg>
        <pc:spChg chg="add mod">
          <ac:chgData name="sumit rathore" userId="b8262099c5ba0b79" providerId="LiveId" clId="{81B3EB73-7143-43A7-B328-588E609964A5}" dt="2019-08-21T08:15:37.940" v="4435" actId="20577"/>
          <ac:spMkLst>
            <pc:docMk/>
            <pc:sldMk cId="3850040587" sldId="330"/>
            <ac:spMk id="6" creationId="{DBD1BCB5-4263-4DA7-BE52-6594EDD230BF}"/>
          </ac:spMkLst>
        </pc:spChg>
        <pc:spChg chg="add del mod">
          <ac:chgData name="sumit rathore" userId="b8262099c5ba0b79" providerId="LiveId" clId="{81B3EB73-7143-43A7-B328-588E609964A5}" dt="2019-08-21T07:19:22.019" v="4314" actId="478"/>
          <ac:spMkLst>
            <pc:docMk/>
            <pc:sldMk cId="3850040587" sldId="330"/>
            <ac:spMk id="9" creationId="{C8FF3CA7-8128-414A-962F-4ECBC1CAA132}"/>
          </ac:spMkLst>
        </pc:spChg>
        <pc:spChg chg="add del">
          <ac:chgData name="sumit rathore" userId="b8262099c5ba0b79" providerId="LiveId" clId="{81B3EB73-7143-43A7-B328-588E609964A5}" dt="2019-08-21T07:09:16.781" v="4166" actId="478"/>
          <ac:spMkLst>
            <pc:docMk/>
            <pc:sldMk cId="3850040587" sldId="330"/>
            <ac:spMk id="10" creationId="{A10F41DC-59A4-450C-BC6A-218832BC14C9}"/>
          </ac:spMkLst>
        </pc:spChg>
        <pc:spChg chg="add mod">
          <ac:chgData name="sumit rathore" userId="b8262099c5ba0b79" providerId="LiveId" clId="{81B3EB73-7143-43A7-B328-588E609964A5}" dt="2019-08-21T07:08:26.432" v="4143" actId="1076"/>
          <ac:spMkLst>
            <pc:docMk/>
            <pc:sldMk cId="3850040587" sldId="330"/>
            <ac:spMk id="11" creationId="{959818EE-B48F-414B-99BE-B224FF21DEDC}"/>
          </ac:spMkLst>
        </pc:spChg>
        <pc:spChg chg="add">
          <ac:chgData name="sumit rathore" userId="b8262099c5ba0b79" providerId="LiveId" clId="{81B3EB73-7143-43A7-B328-588E609964A5}" dt="2019-08-21T07:08:16.136" v="4141"/>
          <ac:spMkLst>
            <pc:docMk/>
            <pc:sldMk cId="3850040587" sldId="330"/>
            <ac:spMk id="12" creationId="{C687E941-D2DA-4275-BF25-68BC4F19D8FE}"/>
          </ac:spMkLst>
        </pc:spChg>
        <pc:spChg chg="add mod">
          <ac:chgData name="sumit rathore" userId="b8262099c5ba0b79" providerId="LiveId" clId="{81B3EB73-7143-43A7-B328-588E609964A5}" dt="2019-08-21T07:08:36.660" v="4149" actId="1076"/>
          <ac:spMkLst>
            <pc:docMk/>
            <pc:sldMk cId="3850040587" sldId="330"/>
            <ac:spMk id="13" creationId="{383F8547-F17A-4DE7-A20E-EDA5FD782016}"/>
          </ac:spMkLst>
        </pc:spChg>
        <pc:spChg chg="add del">
          <ac:chgData name="sumit rathore" userId="b8262099c5ba0b79" providerId="LiveId" clId="{81B3EB73-7143-43A7-B328-588E609964A5}" dt="2019-08-21T07:08:34.051" v="4148"/>
          <ac:spMkLst>
            <pc:docMk/>
            <pc:sldMk cId="3850040587" sldId="330"/>
            <ac:spMk id="14" creationId="{1D08118D-2A0A-43A3-816F-41E1656ACFF2}"/>
          </ac:spMkLst>
        </pc:spChg>
        <pc:spChg chg="add del">
          <ac:chgData name="sumit rathore" userId="b8262099c5ba0b79" providerId="LiveId" clId="{81B3EB73-7143-43A7-B328-588E609964A5}" dt="2019-08-21T07:08:31.270" v="4147"/>
          <ac:spMkLst>
            <pc:docMk/>
            <pc:sldMk cId="3850040587" sldId="330"/>
            <ac:spMk id="15" creationId="{32EB6585-6970-4307-9276-2DA196ECABD8}"/>
          </ac:spMkLst>
        </pc:spChg>
        <pc:spChg chg="add mod">
          <ac:chgData name="sumit rathore" userId="b8262099c5ba0b79" providerId="LiveId" clId="{81B3EB73-7143-43A7-B328-588E609964A5}" dt="2019-08-21T07:09:09.332" v="4165" actId="1076"/>
          <ac:spMkLst>
            <pc:docMk/>
            <pc:sldMk cId="3850040587" sldId="330"/>
            <ac:spMk id="16" creationId="{E02EA083-0F0D-4DCF-A859-923824D3CDD9}"/>
          </ac:spMkLst>
        </pc:spChg>
        <pc:spChg chg="add mod">
          <ac:chgData name="sumit rathore" userId="b8262099c5ba0b79" providerId="LiveId" clId="{81B3EB73-7143-43A7-B328-588E609964A5}" dt="2019-08-21T07:09:06.981" v="4164" actId="1076"/>
          <ac:spMkLst>
            <pc:docMk/>
            <pc:sldMk cId="3850040587" sldId="330"/>
            <ac:spMk id="17" creationId="{E566CE50-4680-4161-AAF4-A86FA764CCCE}"/>
          </ac:spMkLst>
        </pc:spChg>
        <pc:spChg chg="add del">
          <ac:chgData name="sumit rathore" userId="b8262099c5ba0b79" providerId="LiveId" clId="{81B3EB73-7143-43A7-B328-588E609964A5}" dt="2019-08-21T07:08:59.878" v="4161" actId="478"/>
          <ac:spMkLst>
            <pc:docMk/>
            <pc:sldMk cId="3850040587" sldId="330"/>
            <ac:spMk id="18" creationId="{58ADD93D-5A9A-43B0-ACAA-A526F30F09E2}"/>
          </ac:spMkLst>
        </pc:spChg>
        <pc:spChg chg="add mod">
          <ac:chgData name="sumit rathore" userId="b8262099c5ba0b79" providerId="LiveId" clId="{81B3EB73-7143-43A7-B328-588E609964A5}" dt="2019-08-21T07:08:56.312" v="4160" actId="1076"/>
          <ac:spMkLst>
            <pc:docMk/>
            <pc:sldMk cId="3850040587" sldId="330"/>
            <ac:spMk id="19" creationId="{158F42C1-F15E-480E-B4BF-B6C2C053E368}"/>
          </ac:spMkLst>
        </pc:spChg>
        <pc:spChg chg="add mod">
          <ac:chgData name="sumit rathore" userId="b8262099c5ba0b79" providerId="LiveId" clId="{81B3EB73-7143-43A7-B328-588E609964A5}" dt="2019-08-21T07:08:54.408" v="4159" actId="1076"/>
          <ac:spMkLst>
            <pc:docMk/>
            <pc:sldMk cId="3850040587" sldId="330"/>
            <ac:spMk id="20" creationId="{76CADBA3-36A3-45C6-837C-56B775DA0D9E}"/>
          </ac:spMkLst>
        </pc:spChg>
        <pc:spChg chg="add mod">
          <ac:chgData name="sumit rathore" userId="b8262099c5ba0b79" providerId="LiveId" clId="{81B3EB73-7143-43A7-B328-588E609964A5}" dt="2019-08-21T07:09:05.217" v="4163" actId="1076"/>
          <ac:spMkLst>
            <pc:docMk/>
            <pc:sldMk cId="3850040587" sldId="330"/>
            <ac:spMk id="21" creationId="{9A109D7C-BE14-45A1-837B-BC36FC9EB6E1}"/>
          </ac:spMkLst>
        </pc:spChg>
        <pc:spChg chg="add mod">
          <ac:chgData name="sumit rathore" userId="b8262099c5ba0b79" providerId="LiveId" clId="{81B3EB73-7143-43A7-B328-588E609964A5}" dt="2019-08-21T07:10:31.435" v="4251" actId="255"/>
          <ac:spMkLst>
            <pc:docMk/>
            <pc:sldMk cId="3850040587" sldId="330"/>
            <ac:spMk id="22" creationId="{62BC000F-0E5C-4373-9FD8-BBF747A6467D}"/>
          </ac:spMkLst>
        </pc:spChg>
        <pc:spChg chg="add mod">
          <ac:chgData name="sumit rathore" userId="b8262099c5ba0b79" providerId="LiveId" clId="{81B3EB73-7143-43A7-B328-588E609964A5}" dt="2019-08-21T07:13:11.259" v="4277" actId="255"/>
          <ac:spMkLst>
            <pc:docMk/>
            <pc:sldMk cId="3850040587" sldId="330"/>
            <ac:spMk id="23" creationId="{EA68A79D-D891-43D6-AB1E-F1002316A581}"/>
          </ac:spMkLst>
        </pc:spChg>
        <pc:spChg chg="add del mod">
          <ac:chgData name="sumit rathore" userId="b8262099c5ba0b79" providerId="LiveId" clId="{81B3EB73-7143-43A7-B328-588E609964A5}" dt="2019-08-21T07:12:30.622" v="4266" actId="11529"/>
          <ac:spMkLst>
            <pc:docMk/>
            <pc:sldMk cId="3850040587" sldId="330"/>
            <ac:spMk id="24" creationId="{A800181B-129B-43DE-938F-14A35D3CA138}"/>
          </ac:spMkLst>
        </pc:spChg>
        <pc:spChg chg="add del mod">
          <ac:chgData name="sumit rathore" userId="b8262099c5ba0b79" providerId="LiveId" clId="{81B3EB73-7143-43A7-B328-588E609964A5}" dt="2019-08-21T07:12:54.330" v="4272" actId="11529"/>
          <ac:spMkLst>
            <pc:docMk/>
            <pc:sldMk cId="3850040587" sldId="330"/>
            <ac:spMk id="25" creationId="{94454AE2-28C8-42AB-98D1-219BBDE562E0}"/>
          </ac:spMkLst>
        </pc:spChg>
        <pc:spChg chg="add del mod">
          <ac:chgData name="sumit rathore" userId="b8262099c5ba0b79" providerId="LiveId" clId="{81B3EB73-7143-43A7-B328-588E609964A5}" dt="2019-08-21T07:13:44.702" v="4279" actId="11529"/>
          <ac:spMkLst>
            <pc:docMk/>
            <pc:sldMk cId="3850040587" sldId="330"/>
            <ac:spMk id="26" creationId="{2C58558C-C613-47E5-90A6-4E3F818A33B5}"/>
          </ac:spMkLst>
        </pc:spChg>
        <pc:spChg chg="add del mod">
          <ac:chgData name="sumit rathore" userId="b8262099c5ba0b79" providerId="LiveId" clId="{81B3EB73-7143-43A7-B328-588E609964A5}" dt="2019-08-21T07:19:28.752" v="4316" actId="478"/>
          <ac:spMkLst>
            <pc:docMk/>
            <pc:sldMk cId="3850040587" sldId="330"/>
            <ac:spMk id="27" creationId="{C9755FC7-BCE8-4495-93B5-2A22D4D17233}"/>
          </ac:spMkLst>
        </pc:spChg>
        <pc:spChg chg="add mod">
          <ac:chgData name="sumit rathore" userId="b8262099c5ba0b79" providerId="LiveId" clId="{81B3EB73-7143-43A7-B328-588E609964A5}" dt="2019-08-21T07:13:57.798" v="4280" actId="571"/>
          <ac:spMkLst>
            <pc:docMk/>
            <pc:sldMk cId="3850040587" sldId="330"/>
            <ac:spMk id="28" creationId="{6CC1FA50-ECDA-4EEC-A874-5B152EBCBD13}"/>
          </ac:spMkLst>
        </pc:spChg>
        <pc:spChg chg="add mod">
          <ac:chgData name="sumit rathore" userId="b8262099c5ba0b79" providerId="LiveId" clId="{81B3EB73-7143-43A7-B328-588E609964A5}" dt="2019-08-21T07:13:57.798" v="4280" actId="571"/>
          <ac:spMkLst>
            <pc:docMk/>
            <pc:sldMk cId="3850040587" sldId="330"/>
            <ac:spMk id="29" creationId="{4BDE02B2-E353-459B-A19F-07685C3059FD}"/>
          </ac:spMkLst>
        </pc:spChg>
        <pc:spChg chg="add mod">
          <ac:chgData name="sumit rathore" userId="b8262099c5ba0b79" providerId="LiveId" clId="{81B3EB73-7143-43A7-B328-588E609964A5}" dt="2019-08-21T07:13:57.798" v="4280" actId="571"/>
          <ac:spMkLst>
            <pc:docMk/>
            <pc:sldMk cId="3850040587" sldId="330"/>
            <ac:spMk id="30" creationId="{54909179-D82B-4197-A3F9-E230F122DE82}"/>
          </ac:spMkLst>
        </pc:spChg>
        <pc:spChg chg="add mod">
          <ac:chgData name="sumit rathore" userId="b8262099c5ba0b79" providerId="LiveId" clId="{81B3EB73-7143-43A7-B328-588E609964A5}" dt="2019-08-21T07:13:57.798" v="4280" actId="571"/>
          <ac:spMkLst>
            <pc:docMk/>
            <pc:sldMk cId="3850040587" sldId="330"/>
            <ac:spMk id="31" creationId="{1129C77F-1A7A-4A15-B026-31D88E1F26AA}"/>
          </ac:spMkLst>
        </pc:spChg>
        <pc:spChg chg="add mod">
          <ac:chgData name="sumit rathore" userId="b8262099c5ba0b79" providerId="LiveId" clId="{81B3EB73-7143-43A7-B328-588E609964A5}" dt="2019-08-21T07:13:57.798" v="4280" actId="571"/>
          <ac:spMkLst>
            <pc:docMk/>
            <pc:sldMk cId="3850040587" sldId="330"/>
            <ac:spMk id="32" creationId="{EE3C2121-F56C-48A4-B8B3-64F45DD930A1}"/>
          </ac:spMkLst>
        </pc:spChg>
        <pc:spChg chg="add mod">
          <ac:chgData name="sumit rathore" userId="b8262099c5ba0b79" providerId="LiveId" clId="{81B3EB73-7143-43A7-B328-588E609964A5}" dt="2019-08-21T07:13:57.798" v="4280" actId="571"/>
          <ac:spMkLst>
            <pc:docMk/>
            <pc:sldMk cId="3850040587" sldId="330"/>
            <ac:spMk id="33" creationId="{2ACA1A72-0F22-45FF-A838-7C6EE6B30A38}"/>
          </ac:spMkLst>
        </pc:spChg>
        <pc:spChg chg="add mod">
          <ac:chgData name="sumit rathore" userId="b8262099c5ba0b79" providerId="LiveId" clId="{81B3EB73-7143-43A7-B328-588E609964A5}" dt="2019-08-21T07:13:57.798" v="4280" actId="571"/>
          <ac:spMkLst>
            <pc:docMk/>
            <pc:sldMk cId="3850040587" sldId="330"/>
            <ac:spMk id="34" creationId="{A5526E1A-FC4C-4C63-80D9-433212F6DD4B}"/>
          </ac:spMkLst>
        </pc:spChg>
        <pc:spChg chg="add del mod">
          <ac:chgData name="sumit rathore" userId="b8262099c5ba0b79" providerId="LiveId" clId="{81B3EB73-7143-43A7-B328-588E609964A5}" dt="2019-08-21T07:15:17.281" v="4284" actId="11529"/>
          <ac:spMkLst>
            <pc:docMk/>
            <pc:sldMk cId="3850040587" sldId="330"/>
            <ac:spMk id="35" creationId="{7DB4ED0C-C1AE-4D7D-A2B5-84E895A23D52}"/>
          </ac:spMkLst>
        </pc:spChg>
        <pc:spChg chg="add del mod">
          <ac:chgData name="sumit rathore" userId="b8262099c5ba0b79" providerId="LiveId" clId="{81B3EB73-7143-43A7-B328-588E609964A5}" dt="2019-08-21T07:15:24.409" v="4286" actId="11529"/>
          <ac:spMkLst>
            <pc:docMk/>
            <pc:sldMk cId="3850040587" sldId="330"/>
            <ac:spMk id="36" creationId="{E9BA516C-A550-48FE-A2F7-66BAAF02647D}"/>
          </ac:spMkLst>
        </pc:spChg>
        <pc:spChg chg="add del mod">
          <ac:chgData name="sumit rathore" userId="b8262099c5ba0b79" providerId="LiveId" clId="{81B3EB73-7143-43A7-B328-588E609964A5}" dt="2019-08-21T07:15:39.596" v="4288" actId="478"/>
          <ac:spMkLst>
            <pc:docMk/>
            <pc:sldMk cId="3850040587" sldId="330"/>
            <ac:spMk id="37" creationId="{D5771820-DB1E-464B-AE5B-3E878BE2F7D2}"/>
          </ac:spMkLst>
        </pc:spChg>
        <pc:spChg chg="add mod">
          <ac:chgData name="sumit rathore" userId="b8262099c5ba0b79" providerId="LiveId" clId="{81B3EB73-7143-43A7-B328-588E609964A5}" dt="2019-08-21T07:19:09.170" v="4313" actId="14100"/>
          <ac:spMkLst>
            <pc:docMk/>
            <pc:sldMk cId="3850040587" sldId="330"/>
            <ac:spMk id="38" creationId="{A4A4AF97-BBEA-4AB3-8DD6-D16067816E2B}"/>
          </ac:spMkLst>
        </pc:spChg>
        <pc:spChg chg="add del mod">
          <ac:chgData name="sumit rathore" userId="b8262099c5ba0b79" providerId="LiveId" clId="{81B3EB73-7143-43A7-B328-588E609964A5}" dt="2019-08-21T07:19:24.969" v="4315" actId="478"/>
          <ac:spMkLst>
            <pc:docMk/>
            <pc:sldMk cId="3850040587" sldId="330"/>
            <ac:spMk id="39" creationId="{E0BE40E9-3129-4FB2-B5AD-DC80ED4680B4}"/>
          </ac:spMkLst>
        </pc:spChg>
        <pc:spChg chg="add mod">
          <ac:chgData name="sumit rathore" userId="b8262099c5ba0b79" providerId="LiveId" clId="{81B3EB73-7143-43A7-B328-588E609964A5}" dt="2019-08-21T07:20:07.827" v="4322" actId="1076"/>
          <ac:spMkLst>
            <pc:docMk/>
            <pc:sldMk cId="3850040587" sldId="330"/>
            <ac:spMk id="40" creationId="{5417A1B9-D592-40C8-B279-3024329249E7}"/>
          </ac:spMkLst>
        </pc:spChg>
        <pc:spChg chg="add mod">
          <ac:chgData name="sumit rathore" userId="b8262099c5ba0b79" providerId="LiveId" clId="{81B3EB73-7143-43A7-B328-588E609964A5}" dt="2019-08-21T07:20:17.707" v="4325" actId="1076"/>
          <ac:spMkLst>
            <pc:docMk/>
            <pc:sldMk cId="3850040587" sldId="330"/>
            <ac:spMk id="41" creationId="{2D302739-3A99-46D8-956D-8E379DE50724}"/>
          </ac:spMkLst>
        </pc:spChg>
        <pc:spChg chg="add mod">
          <ac:chgData name="sumit rathore" userId="b8262099c5ba0b79" providerId="LiveId" clId="{81B3EB73-7143-43A7-B328-588E609964A5}" dt="2019-08-21T07:20:28.032" v="4327" actId="1076"/>
          <ac:spMkLst>
            <pc:docMk/>
            <pc:sldMk cId="3850040587" sldId="330"/>
            <ac:spMk id="42" creationId="{80F1B9AD-79D9-4113-9F02-B75D206C7414}"/>
          </ac:spMkLst>
        </pc:spChg>
        <pc:spChg chg="add mod">
          <ac:chgData name="sumit rathore" userId="b8262099c5ba0b79" providerId="LiveId" clId="{81B3EB73-7143-43A7-B328-588E609964A5}" dt="2019-08-21T07:19:39.663" v="4317" actId="1076"/>
          <ac:spMkLst>
            <pc:docMk/>
            <pc:sldMk cId="3850040587" sldId="330"/>
            <ac:spMk id="43" creationId="{D8F35A77-5085-4776-9027-E5F5AE74DB21}"/>
          </ac:spMkLst>
        </pc:spChg>
        <pc:spChg chg="add mod">
          <ac:chgData name="sumit rathore" userId="b8262099c5ba0b79" providerId="LiveId" clId="{81B3EB73-7143-43A7-B328-588E609964A5}" dt="2019-08-21T07:17:54.372" v="4302" actId="1076"/>
          <ac:spMkLst>
            <pc:docMk/>
            <pc:sldMk cId="3850040587" sldId="330"/>
            <ac:spMk id="44" creationId="{4340F7C0-5F5D-4CAE-897C-6F1C62F7EB07}"/>
          </ac:spMkLst>
        </pc:spChg>
        <pc:spChg chg="add mod">
          <ac:chgData name="sumit rathore" userId="b8262099c5ba0b79" providerId="LiveId" clId="{81B3EB73-7143-43A7-B328-588E609964A5}" dt="2019-08-21T07:20:37.291" v="4328" actId="1076"/>
          <ac:spMkLst>
            <pc:docMk/>
            <pc:sldMk cId="3850040587" sldId="330"/>
            <ac:spMk id="45" creationId="{F6B2852E-1120-4F58-BF02-47683D0CA391}"/>
          </ac:spMkLst>
        </pc:spChg>
        <pc:spChg chg="add mod">
          <ac:chgData name="sumit rathore" userId="b8262099c5ba0b79" providerId="LiveId" clId="{81B3EB73-7143-43A7-B328-588E609964A5}" dt="2019-08-21T07:20:22.570" v="4326" actId="1076"/>
          <ac:spMkLst>
            <pc:docMk/>
            <pc:sldMk cId="3850040587" sldId="330"/>
            <ac:spMk id="46" creationId="{7C0AA7DB-C2E9-46DF-8524-ED5D93664C9D}"/>
          </ac:spMkLst>
        </pc:spChg>
        <pc:cxnChg chg="add mod">
          <ac:chgData name="sumit rathore" userId="b8262099c5ba0b79" providerId="LiveId" clId="{81B3EB73-7143-43A7-B328-588E609964A5}" dt="2019-08-21T07:11:17.706" v="4255" actId="1076"/>
          <ac:cxnSpMkLst>
            <pc:docMk/>
            <pc:sldMk cId="3850040587" sldId="330"/>
            <ac:cxnSpMk id="3" creationId="{0EC83278-50C1-4679-BEFA-5DDACB5CE236}"/>
          </ac:cxnSpMkLst>
        </pc:cxnChg>
        <pc:cxnChg chg="add mod">
          <ac:chgData name="sumit rathore" userId="b8262099c5ba0b79" providerId="LiveId" clId="{81B3EB73-7143-43A7-B328-588E609964A5}" dt="2019-08-21T07:12:33.649" v="4268" actId="1076"/>
          <ac:cxnSpMkLst>
            <pc:docMk/>
            <pc:sldMk cId="3850040587" sldId="330"/>
            <ac:cxnSpMk id="4" creationId="{1A6658E8-0297-446B-88A2-9AD21E97D5C5}"/>
          </ac:cxnSpMkLst>
        </pc:cxnChg>
        <pc:cxnChg chg="add del">
          <ac:chgData name="sumit rathore" userId="b8262099c5ba0b79" providerId="LiveId" clId="{81B3EB73-7143-43A7-B328-588E609964A5}" dt="2019-08-21T07:09:16.781" v="4166" actId="478"/>
          <ac:cxnSpMkLst>
            <pc:docMk/>
            <pc:sldMk cId="3850040587" sldId="330"/>
            <ac:cxnSpMk id="7" creationId="{31120C2C-337B-40A7-BCCF-63B069F0081B}"/>
          </ac:cxnSpMkLst>
        </pc:cxnChg>
        <pc:cxnChg chg="add">
          <ac:chgData name="sumit rathore" userId="b8262099c5ba0b79" providerId="LiveId" clId="{81B3EB73-7143-43A7-B328-588E609964A5}" dt="2019-08-21T07:08:16.136" v="4141"/>
          <ac:cxnSpMkLst>
            <pc:docMk/>
            <pc:sldMk cId="3850040587" sldId="330"/>
            <ac:cxnSpMk id="8" creationId="{994267CC-6DE7-4302-A5D0-73E559ECECDB}"/>
          </ac:cxnSpMkLst>
        </pc:cxnChg>
        <pc:cxnChg chg="add mod">
          <ac:chgData name="sumit rathore" userId="b8262099c5ba0b79" providerId="LiveId" clId="{81B3EB73-7143-43A7-B328-588E609964A5}" dt="2019-08-21T07:21:45.559" v="4331" actId="1582"/>
          <ac:cxnSpMkLst>
            <pc:docMk/>
            <pc:sldMk cId="3850040587" sldId="330"/>
            <ac:cxnSpMk id="48" creationId="{6F9B7E7F-9C23-4591-ACCA-E0936D0146A0}"/>
          </ac:cxnSpMkLst>
        </pc:cxnChg>
      </pc:sldChg>
      <pc:sldChg chg="addSp modSp add">
        <pc:chgData name="sumit rathore" userId="b8262099c5ba0b79" providerId="LiveId" clId="{81B3EB73-7143-43A7-B328-588E609964A5}" dt="2019-08-21T08:12:29.138" v="4418" actId="1076"/>
        <pc:sldMkLst>
          <pc:docMk/>
          <pc:sldMk cId="717392485" sldId="331"/>
        </pc:sldMkLst>
        <pc:spChg chg="mod">
          <ac:chgData name="sumit rathore" userId="b8262099c5ba0b79" providerId="LiveId" clId="{81B3EB73-7143-43A7-B328-588E609964A5}" dt="2019-08-21T08:12:17.876" v="4415" actId="20577"/>
          <ac:spMkLst>
            <pc:docMk/>
            <pc:sldMk cId="717392485" sldId="331"/>
            <ac:spMk id="2" creationId="{E2972BFC-AAD8-4B7E-B68A-BF10CF73E4AF}"/>
          </ac:spMkLst>
        </pc:spChg>
        <pc:picChg chg="add mod">
          <ac:chgData name="sumit rathore" userId="b8262099c5ba0b79" providerId="LiveId" clId="{81B3EB73-7143-43A7-B328-588E609964A5}" dt="2019-08-21T08:12:29.138" v="4418" actId="1076"/>
          <ac:picMkLst>
            <pc:docMk/>
            <pc:sldMk cId="717392485" sldId="331"/>
            <ac:picMk id="4" creationId="{D6B39957-5CAF-4050-B416-D94E901900FF}"/>
          </ac:picMkLst>
        </pc:picChg>
      </pc:sldChg>
      <pc:sldChg chg="addSp delSp modSp add">
        <pc:chgData name="sumit rathore" userId="b8262099c5ba0b79" providerId="LiveId" clId="{81B3EB73-7143-43A7-B328-588E609964A5}" dt="2019-08-21T08:14:16.030" v="4425" actId="1076"/>
        <pc:sldMkLst>
          <pc:docMk/>
          <pc:sldMk cId="2266643780" sldId="332"/>
        </pc:sldMkLst>
        <pc:picChg chg="del">
          <ac:chgData name="sumit rathore" userId="b8262099c5ba0b79" providerId="LiveId" clId="{81B3EB73-7143-43A7-B328-588E609964A5}" dt="2019-08-21T08:14:05.742" v="4420" actId="478"/>
          <ac:picMkLst>
            <pc:docMk/>
            <pc:sldMk cId="2266643780" sldId="332"/>
            <ac:picMk id="4" creationId="{D6B39957-5CAF-4050-B416-D94E901900FF}"/>
          </ac:picMkLst>
        </pc:picChg>
        <pc:picChg chg="add mod">
          <ac:chgData name="sumit rathore" userId="b8262099c5ba0b79" providerId="LiveId" clId="{81B3EB73-7143-43A7-B328-588E609964A5}" dt="2019-08-21T08:14:16.030" v="4425" actId="1076"/>
          <ac:picMkLst>
            <pc:docMk/>
            <pc:sldMk cId="2266643780" sldId="332"/>
            <ac:picMk id="5" creationId="{EBD8FA2B-6609-408B-9A71-AFB42BFB9042}"/>
          </ac:picMkLst>
        </pc:picChg>
      </pc:sldChg>
      <pc:sldChg chg="addSp delSp modSp add del mod setBg">
        <pc:chgData name="sumit rathore" userId="b8262099c5ba0b79" providerId="LiveId" clId="{81B3EB73-7143-43A7-B328-588E609964A5}" dt="2019-08-21T21:19:44.976" v="4828" actId="2696"/>
        <pc:sldMkLst>
          <pc:docMk/>
          <pc:sldMk cId="3995240723" sldId="333"/>
        </pc:sldMkLst>
        <pc:spChg chg="mod">
          <ac:chgData name="sumit rathore" userId="b8262099c5ba0b79" providerId="LiveId" clId="{81B3EB73-7143-43A7-B328-588E609964A5}" dt="2019-08-21T08:38:35.233" v="4451" actId="26606"/>
          <ac:spMkLst>
            <pc:docMk/>
            <pc:sldMk cId="3995240723" sldId="333"/>
            <ac:spMk id="2" creationId="{A4B00C08-8413-4AE8-B1B2-962CBEF459D0}"/>
          </ac:spMkLst>
        </pc:spChg>
        <pc:spChg chg="add">
          <ac:chgData name="sumit rathore" userId="b8262099c5ba0b79" providerId="LiveId" clId="{81B3EB73-7143-43A7-B328-588E609964A5}" dt="2019-08-21T08:38:35.233" v="4451" actId="26606"/>
          <ac:spMkLst>
            <pc:docMk/>
            <pc:sldMk cId="3995240723" sldId="333"/>
            <ac:spMk id="73" creationId="{B5678532-D2F8-4E48-BC12-62403E2C762C}"/>
          </ac:spMkLst>
        </pc:spChg>
        <pc:spChg chg="add">
          <ac:chgData name="sumit rathore" userId="b8262099c5ba0b79" providerId="LiveId" clId="{81B3EB73-7143-43A7-B328-588E609964A5}" dt="2019-08-21T08:38:35.233" v="4451" actId="26606"/>
          <ac:spMkLst>
            <pc:docMk/>
            <pc:sldMk cId="3995240723" sldId="333"/>
            <ac:spMk id="75" creationId="{67AEE668-94EB-42CE-9A9A-5795C97EFA33}"/>
          </ac:spMkLst>
        </pc:spChg>
        <pc:picChg chg="add del mod">
          <ac:chgData name="sumit rathore" userId="b8262099c5ba0b79" providerId="LiveId" clId="{81B3EB73-7143-43A7-B328-588E609964A5}" dt="2019-08-21T21:16:05.255" v="4818"/>
          <ac:picMkLst>
            <pc:docMk/>
            <pc:sldMk cId="3995240723" sldId="333"/>
            <ac:picMk id="2050" creationId="{78AA3BD6-7222-4FA2-BBD6-90CA717314CA}"/>
          </ac:picMkLst>
        </pc:picChg>
        <pc:cxnChg chg="add">
          <ac:chgData name="sumit rathore" userId="b8262099c5ba0b79" providerId="LiveId" clId="{81B3EB73-7143-43A7-B328-588E609964A5}" dt="2019-08-21T08:38:35.233" v="4451" actId="26606"/>
          <ac:cxnSpMkLst>
            <pc:docMk/>
            <pc:sldMk cId="3995240723" sldId="333"/>
            <ac:cxnSpMk id="71" creationId="{807D5DDF-5492-4CCA-A929-25EA0774DF42}"/>
          </ac:cxnSpMkLst>
        </pc:cxnChg>
        <pc:cxnChg chg="add">
          <ac:chgData name="sumit rathore" userId="b8262099c5ba0b79" providerId="LiveId" clId="{81B3EB73-7143-43A7-B328-588E609964A5}" dt="2019-08-21T08:38:35.233" v="4451" actId="26606"/>
          <ac:cxnSpMkLst>
            <pc:docMk/>
            <pc:sldMk cId="3995240723" sldId="333"/>
            <ac:cxnSpMk id="77" creationId="{0F8B6B4E-9545-418F-A838-ED276EF21FBF}"/>
          </ac:cxnSpMkLst>
        </pc:cxnChg>
      </pc:sldChg>
      <pc:sldChg chg="modSp add ord">
        <pc:chgData name="sumit rathore" userId="b8262099c5ba0b79" providerId="LiveId" clId="{81B3EB73-7143-43A7-B328-588E609964A5}" dt="2019-08-21T20:13:52.179" v="4532" actId="313"/>
        <pc:sldMkLst>
          <pc:docMk/>
          <pc:sldMk cId="2516622145" sldId="334"/>
        </pc:sldMkLst>
        <pc:spChg chg="mod">
          <ac:chgData name="sumit rathore" userId="b8262099c5ba0b79" providerId="LiveId" clId="{81B3EB73-7143-43A7-B328-588E609964A5}" dt="2019-08-21T20:13:52.179" v="4532" actId="313"/>
          <ac:spMkLst>
            <pc:docMk/>
            <pc:sldMk cId="2516622145" sldId="334"/>
            <ac:spMk id="4" creationId="{2C72A6C2-9DE2-4B1C-916A-CBB607216506}"/>
          </ac:spMkLst>
        </pc:spChg>
      </pc:sldChg>
      <pc:sldChg chg="addSp delSp modSp add ord">
        <pc:chgData name="sumit rathore" userId="b8262099c5ba0b79" providerId="LiveId" clId="{81B3EB73-7143-43A7-B328-588E609964A5}" dt="2019-08-21T21:06:25.092" v="4589"/>
        <pc:sldMkLst>
          <pc:docMk/>
          <pc:sldMk cId="3426227327" sldId="335"/>
        </pc:sldMkLst>
        <pc:spChg chg="del">
          <ac:chgData name="sumit rathore" userId="b8262099c5ba0b79" providerId="LiveId" clId="{81B3EB73-7143-43A7-B328-588E609964A5}" dt="2019-08-21T20:38:30.333" v="4562"/>
          <ac:spMkLst>
            <pc:docMk/>
            <pc:sldMk cId="3426227327" sldId="335"/>
            <ac:spMk id="2" creationId="{FC29F1CA-01F2-43E8-B845-3DF9702A50B6}"/>
          </ac:spMkLst>
        </pc:spChg>
        <pc:spChg chg="add mod">
          <ac:chgData name="sumit rathore" userId="b8262099c5ba0b79" providerId="LiveId" clId="{81B3EB73-7143-43A7-B328-588E609964A5}" dt="2019-08-21T21:06:17.143" v="4587"/>
          <ac:spMkLst>
            <pc:docMk/>
            <pc:sldMk cId="3426227327" sldId="335"/>
            <ac:spMk id="3" creationId="{2D901F79-6F6F-4F37-895D-753CFDCF5478}"/>
          </ac:spMkLst>
        </pc:spChg>
        <pc:spChg chg="add del mod">
          <ac:chgData name="sumit rathore" userId="b8262099c5ba0b79" providerId="LiveId" clId="{81B3EB73-7143-43A7-B328-588E609964A5}" dt="2019-08-21T20:39:01.526" v="4564"/>
          <ac:spMkLst>
            <pc:docMk/>
            <pc:sldMk cId="3426227327" sldId="335"/>
            <ac:spMk id="4" creationId="{6CC0908C-BAF0-45FB-ABAB-B37B78826A89}"/>
          </ac:spMkLst>
        </pc:spChg>
        <pc:spChg chg="add del mod">
          <ac:chgData name="sumit rathore" userId="b8262099c5ba0b79" providerId="LiveId" clId="{81B3EB73-7143-43A7-B328-588E609964A5}" dt="2019-08-21T21:06:25.092" v="4589"/>
          <ac:spMkLst>
            <pc:docMk/>
            <pc:sldMk cId="3426227327" sldId="335"/>
            <ac:spMk id="7" creationId="{70697F49-800B-4F24-96B8-507CA0FDB680}"/>
          </ac:spMkLst>
        </pc:spChg>
        <pc:picChg chg="add del mod">
          <ac:chgData name="sumit rathore" userId="b8262099c5ba0b79" providerId="LiveId" clId="{81B3EB73-7143-43A7-B328-588E609964A5}" dt="2019-08-21T21:06:19.431" v="4588" actId="478"/>
          <ac:picMkLst>
            <pc:docMk/>
            <pc:sldMk cId="3426227327" sldId="335"/>
            <ac:picMk id="5" creationId="{FED96464-9647-48F7-AD67-9F5E26C77727}"/>
          </ac:picMkLst>
        </pc:picChg>
        <pc:picChg chg="add mod">
          <ac:chgData name="sumit rathore" userId="b8262099c5ba0b79" providerId="LiveId" clId="{81B3EB73-7143-43A7-B328-588E609964A5}" dt="2019-08-21T21:06:25.092" v="4589"/>
          <ac:picMkLst>
            <pc:docMk/>
            <pc:sldMk cId="3426227327" sldId="335"/>
            <ac:picMk id="8" creationId="{55272A19-2C3E-4F50-8BB5-6AEEFD2B7AD1}"/>
          </ac:picMkLst>
        </pc:picChg>
      </pc:sldChg>
      <pc:sldChg chg="addSp modSp add ord">
        <pc:chgData name="sumit rathore" userId="b8262099c5ba0b79" providerId="LiveId" clId="{81B3EB73-7143-43A7-B328-588E609964A5}" dt="2019-08-21T21:16:45.055" v="4827"/>
        <pc:sldMkLst>
          <pc:docMk/>
          <pc:sldMk cId="3259840344" sldId="336"/>
        </pc:sldMkLst>
        <pc:picChg chg="add mod">
          <ac:chgData name="sumit rathore" userId="b8262099c5ba0b79" providerId="LiveId" clId="{81B3EB73-7143-43A7-B328-588E609964A5}" dt="2019-08-21T21:16:25.434" v="4826" actId="1076"/>
          <ac:picMkLst>
            <pc:docMk/>
            <pc:sldMk cId="3259840344" sldId="336"/>
            <ac:picMk id="4" creationId="{59A194ED-5177-4DD1-A35D-383FBB1BD44D}"/>
          </ac:picMkLst>
        </pc:picChg>
        <pc:picChg chg="mod">
          <ac:chgData name="sumit rathore" userId="b8262099c5ba0b79" providerId="LiveId" clId="{81B3EB73-7143-43A7-B328-588E609964A5}" dt="2019-08-21T21:16:24.263" v="4825" actId="1076"/>
          <ac:picMkLst>
            <pc:docMk/>
            <pc:sldMk cId="3259840344" sldId="336"/>
            <ac:picMk id="5" creationId="{FED96464-9647-48F7-AD67-9F5E26C77727}"/>
          </ac:picMkLst>
        </pc:picChg>
      </pc:sldChg>
      <pc:sldChg chg="addSp delSp modSp add">
        <pc:chgData name="sumit rathore" userId="b8262099c5ba0b79" providerId="LiveId" clId="{81B3EB73-7143-43A7-B328-588E609964A5}" dt="2019-08-21T21:10:03.154" v="4627" actId="1076"/>
        <pc:sldMkLst>
          <pc:docMk/>
          <pc:sldMk cId="0" sldId="337"/>
        </pc:sldMkLst>
        <pc:spChg chg="add mod">
          <ac:chgData name="sumit rathore" userId="b8262099c5ba0b79" providerId="LiveId" clId="{81B3EB73-7143-43A7-B328-588E609964A5}" dt="2019-08-21T21:09:03.605" v="4622" actId="20577"/>
          <ac:spMkLst>
            <pc:docMk/>
            <pc:sldMk cId="0" sldId="337"/>
            <ac:spMk id="2" creationId="{58651C0F-0004-4A84-BEB7-B33B77CA74F2}"/>
          </ac:spMkLst>
        </pc:spChg>
        <pc:spChg chg="add mod">
          <ac:chgData name="sumit rathore" userId="b8262099c5ba0b79" providerId="LiveId" clId="{81B3EB73-7143-43A7-B328-588E609964A5}" dt="2019-08-21T21:09:41.817" v="4623"/>
          <ac:spMkLst>
            <pc:docMk/>
            <pc:sldMk cId="0" sldId="337"/>
            <ac:spMk id="3" creationId="{EF0ADAB7-3DBF-4658-82AD-2ED0CE1F50DC}"/>
          </ac:spMkLst>
        </pc:spChg>
        <pc:spChg chg="add mod">
          <ac:chgData name="sumit rathore" userId="b8262099c5ba0b79" providerId="LiveId" clId="{81B3EB73-7143-43A7-B328-588E609964A5}" dt="2019-08-21T21:09:56.732" v="4625" actId="571"/>
          <ac:spMkLst>
            <pc:docMk/>
            <pc:sldMk cId="0" sldId="337"/>
            <ac:spMk id="15" creationId="{B001EF54-7C1C-4205-91AD-A627B33822F6}"/>
          </ac:spMkLst>
        </pc:spChg>
        <pc:spChg chg="add mod">
          <ac:chgData name="sumit rathore" userId="b8262099c5ba0b79" providerId="LiveId" clId="{81B3EB73-7143-43A7-B328-588E609964A5}" dt="2019-08-21T21:09:56.732" v="4625" actId="571"/>
          <ac:spMkLst>
            <pc:docMk/>
            <pc:sldMk cId="0" sldId="337"/>
            <ac:spMk id="16" creationId="{E2D52FDF-7091-4FCB-B749-DF3733F4CBDE}"/>
          </ac:spMkLst>
        </pc:spChg>
        <pc:spChg chg="del mod">
          <ac:chgData name="sumit rathore" userId="b8262099c5ba0b79" providerId="LiveId" clId="{81B3EB73-7143-43A7-B328-588E609964A5}" dt="2019-08-21T21:08:43.577" v="4594"/>
          <ac:spMkLst>
            <pc:docMk/>
            <pc:sldMk cId="0" sldId="337"/>
            <ac:spMk id="6146" creationId="{B12567BB-3F73-44B1-A20B-CCF65D2770B0}"/>
          </ac:spMkLst>
        </pc:spChg>
        <pc:spChg chg="mod">
          <ac:chgData name="sumit rathore" userId="b8262099c5ba0b79" providerId="LiveId" clId="{81B3EB73-7143-43A7-B328-588E609964A5}" dt="2019-08-21T21:09:59.685" v="4626" actId="1076"/>
          <ac:spMkLst>
            <pc:docMk/>
            <pc:sldMk cId="0" sldId="337"/>
            <ac:spMk id="6149" creationId="{57B7DB59-72ED-4474-BC8B-A94898606D8B}"/>
          </ac:spMkLst>
        </pc:spChg>
        <pc:spChg chg="mod">
          <ac:chgData name="sumit rathore" userId="b8262099c5ba0b79" providerId="LiveId" clId="{81B3EB73-7143-43A7-B328-588E609964A5}" dt="2019-08-21T21:09:59.685" v="4626" actId="1076"/>
          <ac:spMkLst>
            <pc:docMk/>
            <pc:sldMk cId="0" sldId="337"/>
            <ac:spMk id="6150" creationId="{1A562C6E-5AFD-4A67-9F5B-5A20692973B3}"/>
          </ac:spMkLst>
        </pc:spChg>
        <pc:spChg chg="mod">
          <ac:chgData name="sumit rathore" userId="b8262099c5ba0b79" providerId="LiveId" clId="{81B3EB73-7143-43A7-B328-588E609964A5}" dt="2019-08-21T21:10:03.154" v="4627" actId="1076"/>
          <ac:spMkLst>
            <pc:docMk/>
            <pc:sldMk cId="0" sldId="337"/>
            <ac:spMk id="6152" creationId="{36D97E26-C915-4246-AD69-945A4E1E7E8F}"/>
          </ac:spMkLst>
        </pc:spChg>
        <pc:picChg chg="add mod">
          <ac:chgData name="sumit rathore" userId="b8262099c5ba0b79" providerId="LiveId" clId="{81B3EB73-7143-43A7-B328-588E609964A5}" dt="2019-08-21T21:09:56.732" v="4625" actId="571"/>
          <ac:picMkLst>
            <pc:docMk/>
            <pc:sldMk cId="0" sldId="337"/>
            <ac:picMk id="13" creationId="{F4919C8E-0A4D-40C6-A1E3-E2F58D9AD880}"/>
          </ac:picMkLst>
        </pc:picChg>
        <pc:picChg chg="add mod">
          <ac:chgData name="sumit rathore" userId="b8262099c5ba0b79" providerId="LiveId" clId="{81B3EB73-7143-43A7-B328-588E609964A5}" dt="2019-08-21T21:09:56.732" v="4625" actId="571"/>
          <ac:picMkLst>
            <pc:docMk/>
            <pc:sldMk cId="0" sldId="337"/>
            <ac:picMk id="14" creationId="{2B6B2E83-D287-4BBE-BE9D-D2813C9CE8CF}"/>
          </ac:picMkLst>
        </pc:picChg>
        <pc:picChg chg="mod">
          <ac:chgData name="sumit rathore" userId="b8262099c5ba0b79" providerId="LiveId" clId="{81B3EB73-7143-43A7-B328-588E609964A5}" dt="2019-08-21T21:09:59.685" v="4626" actId="1076"/>
          <ac:picMkLst>
            <pc:docMk/>
            <pc:sldMk cId="0" sldId="337"/>
            <ac:picMk id="6147" creationId="{A18539D5-F7D8-4E4B-A9E8-FF234D0C16E6}"/>
          </ac:picMkLst>
        </pc:picChg>
        <pc:picChg chg="mod">
          <ac:chgData name="sumit rathore" userId="b8262099c5ba0b79" providerId="LiveId" clId="{81B3EB73-7143-43A7-B328-588E609964A5}" dt="2019-08-21T21:09:59.685" v="4626" actId="1076"/>
          <ac:picMkLst>
            <pc:docMk/>
            <pc:sldMk cId="0" sldId="337"/>
            <ac:picMk id="6148" creationId="{A955CFBE-8B13-48E8-B179-F9D9D485489B}"/>
          </ac:picMkLst>
        </pc:picChg>
        <pc:cxnChg chg="add mod">
          <ac:chgData name="sumit rathore" userId="b8262099c5ba0b79" providerId="LiveId" clId="{81B3EB73-7143-43A7-B328-588E609964A5}" dt="2019-08-21T21:09:56.732" v="4625" actId="571"/>
          <ac:cxnSpMkLst>
            <pc:docMk/>
            <pc:sldMk cId="0" sldId="337"/>
            <ac:cxnSpMk id="17" creationId="{4C8E874C-8D03-4F4B-998A-3B86B4836B60}"/>
          </ac:cxnSpMkLst>
        </pc:cxnChg>
        <pc:cxnChg chg="add mod">
          <ac:chgData name="sumit rathore" userId="b8262099c5ba0b79" providerId="LiveId" clId="{81B3EB73-7143-43A7-B328-588E609964A5}" dt="2019-08-21T21:09:56.732" v="4625" actId="571"/>
          <ac:cxnSpMkLst>
            <pc:docMk/>
            <pc:sldMk cId="0" sldId="337"/>
            <ac:cxnSpMk id="18" creationId="{5BC4C5F8-D7AC-4CE7-B3DE-1E4824D7F537}"/>
          </ac:cxnSpMkLst>
        </pc:cxnChg>
        <pc:cxnChg chg="mod">
          <ac:chgData name="sumit rathore" userId="b8262099c5ba0b79" providerId="LiveId" clId="{81B3EB73-7143-43A7-B328-588E609964A5}" dt="2019-08-21T21:09:59.685" v="4626" actId="1076"/>
          <ac:cxnSpMkLst>
            <pc:docMk/>
            <pc:sldMk cId="0" sldId="337"/>
            <ac:cxnSpMk id="6151" creationId="{8D3B5C5D-C0E1-4388-A56F-2854A031D030}"/>
          </ac:cxnSpMkLst>
        </pc:cxnChg>
        <pc:cxnChg chg="mod">
          <ac:chgData name="sumit rathore" userId="b8262099c5ba0b79" providerId="LiveId" clId="{81B3EB73-7143-43A7-B328-588E609964A5}" dt="2019-08-21T21:09:59.685" v="4626" actId="1076"/>
          <ac:cxnSpMkLst>
            <pc:docMk/>
            <pc:sldMk cId="0" sldId="337"/>
            <ac:cxnSpMk id="6153" creationId="{8D4C79C2-12AE-47C5-85ED-B0C9B8A3EEAD}"/>
          </ac:cxnSpMkLst>
        </pc:cxnChg>
        <pc:cxnChg chg="mod">
          <ac:chgData name="sumit rathore" userId="b8262099c5ba0b79" providerId="LiveId" clId="{81B3EB73-7143-43A7-B328-588E609964A5}" dt="2019-08-21T21:09:59.685" v="4626" actId="1076"/>
          <ac:cxnSpMkLst>
            <pc:docMk/>
            <pc:sldMk cId="0" sldId="337"/>
            <ac:cxnSpMk id="6154" creationId="{11464046-8B6B-4CF3-AD6D-3AF21CCBFDCE}"/>
          </ac:cxnSpMkLst>
        </pc:cxnChg>
      </pc:sldChg>
      <pc:sldChg chg="modSp add del">
        <pc:chgData name="sumit rathore" userId="b8262099c5ba0b79" providerId="LiveId" clId="{81B3EB73-7143-43A7-B328-588E609964A5}" dt="2019-08-21T21:12:03.527" v="4701"/>
        <pc:sldMkLst>
          <pc:docMk/>
          <pc:sldMk cId="0" sldId="338"/>
        </pc:sldMkLst>
        <pc:spChg chg="mod">
          <ac:chgData name="sumit rathore" userId="b8262099c5ba0b79" providerId="LiveId" clId="{81B3EB73-7143-43A7-B328-588E609964A5}" dt="2019-08-21T21:12:02.613" v="4699" actId="120"/>
          <ac:spMkLst>
            <pc:docMk/>
            <pc:sldMk cId="0" sldId="338"/>
            <ac:spMk id="7170" creationId="{7A5D723A-6A18-4094-9F66-5C35E306034E}"/>
          </ac:spMkLst>
        </pc:spChg>
      </pc:sldChg>
      <pc:sldChg chg="addSp delSp modSp add mod setBg modAnim">
        <pc:chgData name="sumit rathore" userId="b8262099c5ba0b79" providerId="LiveId" clId="{81B3EB73-7143-43A7-B328-588E609964A5}" dt="2019-08-21T21:15:20.320" v="4816" actId="255"/>
        <pc:sldMkLst>
          <pc:docMk/>
          <pc:sldMk cId="174891620" sldId="338"/>
        </pc:sldMkLst>
        <pc:spChg chg="mod">
          <ac:chgData name="sumit rathore" userId="b8262099c5ba0b79" providerId="LiveId" clId="{81B3EB73-7143-43A7-B328-588E609964A5}" dt="2019-08-21T21:15:01.769" v="4813" actId="26606"/>
          <ac:spMkLst>
            <pc:docMk/>
            <pc:sldMk cId="174891620" sldId="338"/>
            <ac:spMk id="2" creationId="{660D589C-1E28-4950-950C-DFBBBE540915}"/>
          </ac:spMkLst>
        </pc:spChg>
        <pc:spChg chg="del">
          <ac:chgData name="sumit rathore" userId="b8262099c5ba0b79" providerId="LiveId" clId="{81B3EB73-7143-43A7-B328-588E609964A5}" dt="2019-08-21T21:12:10.909" v="4703" actId="478"/>
          <ac:spMkLst>
            <pc:docMk/>
            <pc:sldMk cId="174891620" sldId="338"/>
            <ac:spMk id="3" creationId="{11A72927-6EAF-462B-A1B9-D66232A6A8CD}"/>
          </ac:spMkLst>
        </pc:spChg>
        <pc:spChg chg="add mod">
          <ac:chgData name="sumit rathore" userId="b8262099c5ba0b79" providerId="LiveId" clId="{81B3EB73-7143-43A7-B328-588E609964A5}" dt="2019-08-21T21:15:20.320" v="4816" actId="255"/>
          <ac:spMkLst>
            <pc:docMk/>
            <pc:sldMk cId="174891620" sldId="338"/>
            <ac:spMk id="4" creationId="{A5AE79D3-D3F3-435D-8EBE-BAE204A6051A}"/>
          </ac:spMkLst>
        </pc:spChg>
        <pc:spChg chg="add del mod">
          <ac:chgData name="sumit rathore" userId="b8262099c5ba0b79" providerId="LiveId" clId="{81B3EB73-7143-43A7-B328-588E609964A5}" dt="2019-08-21T21:12:39.032" v="4727" actId="478"/>
          <ac:spMkLst>
            <pc:docMk/>
            <pc:sldMk cId="174891620" sldId="338"/>
            <ac:spMk id="5" creationId="{62E7388D-CDC3-46F8-B7C8-6DAE3629F835}"/>
          </ac:spMkLst>
        </pc:spChg>
        <pc:spChg chg="add">
          <ac:chgData name="sumit rathore" userId="b8262099c5ba0b79" providerId="LiveId" clId="{81B3EB73-7143-43A7-B328-588E609964A5}" dt="2019-08-21T21:15:01.769" v="4813" actId="26606"/>
          <ac:spMkLst>
            <pc:docMk/>
            <pc:sldMk cId="174891620" sldId="338"/>
            <ac:spMk id="17" creationId="{5C1687E0-A905-4C3B-B4F1-1FDFF9BB8302}"/>
          </ac:spMkLst>
        </pc:spChg>
        <pc:picChg chg="add mod">
          <ac:chgData name="sumit rathore" userId="b8262099c5ba0b79" providerId="LiveId" clId="{81B3EB73-7143-43A7-B328-588E609964A5}" dt="2019-08-21T21:15:01.769" v="4813" actId="26606"/>
          <ac:picMkLst>
            <pc:docMk/>
            <pc:sldMk cId="174891620" sldId="338"/>
            <ac:picMk id="6" creationId="{90A04B06-0D08-4756-907F-2C482F546437}"/>
          </ac:picMkLst>
        </pc:picChg>
        <pc:picChg chg="add mod">
          <ac:chgData name="sumit rathore" userId="b8262099c5ba0b79" providerId="LiveId" clId="{81B3EB73-7143-43A7-B328-588E609964A5}" dt="2019-08-21T21:15:01.769" v="4813" actId="26606"/>
          <ac:picMkLst>
            <pc:docMk/>
            <pc:sldMk cId="174891620" sldId="338"/>
            <ac:picMk id="7" creationId="{33C9B918-BC9B-4399-BCF0-1F1371860F0A}"/>
          </ac:picMkLst>
        </pc:picChg>
        <pc:picChg chg="add mod ord">
          <ac:chgData name="sumit rathore" userId="b8262099c5ba0b79" providerId="LiveId" clId="{81B3EB73-7143-43A7-B328-588E609964A5}" dt="2019-08-21T21:15:01.769" v="4813" actId="26606"/>
          <ac:picMkLst>
            <pc:docMk/>
            <pc:sldMk cId="174891620" sldId="338"/>
            <ac:picMk id="8" creationId="{23BFAD15-CC03-48ED-8C1D-70A7C620A256}"/>
          </ac:picMkLst>
        </pc:picChg>
        <pc:cxnChg chg="add">
          <ac:chgData name="sumit rathore" userId="b8262099c5ba0b79" providerId="LiveId" clId="{81B3EB73-7143-43A7-B328-588E609964A5}" dt="2019-08-21T21:15:01.769" v="4813" actId="26606"/>
          <ac:cxnSpMkLst>
            <pc:docMk/>
            <pc:sldMk cId="174891620" sldId="338"/>
            <ac:cxnSpMk id="13" creationId="{4FB0692E-F7D6-4394-A8AA-F98A98D6A677}"/>
          </ac:cxnSpMkLst>
        </pc:cxnChg>
        <pc:cxnChg chg="add">
          <ac:chgData name="sumit rathore" userId="b8262099c5ba0b79" providerId="LiveId" clId="{81B3EB73-7143-43A7-B328-588E609964A5}" dt="2019-08-21T21:15:01.769" v="4813" actId="26606"/>
          <ac:cxnSpMkLst>
            <pc:docMk/>
            <pc:sldMk cId="174891620" sldId="338"/>
            <ac:cxnSpMk id="15" creationId="{59977784-597A-4742-8B44-2FE763690E01}"/>
          </ac:cxnSpMkLst>
        </pc:cxnChg>
      </pc:sldChg>
      <pc:sldChg chg="addSp delSp modSp add mod setBg">
        <pc:chgData name="sumit rathore" userId="b8262099c5ba0b79" providerId="LiveId" clId="{81B3EB73-7143-43A7-B328-588E609964A5}" dt="2019-08-21T21:26:44.920" v="5023" actId="20577"/>
        <pc:sldMkLst>
          <pc:docMk/>
          <pc:sldMk cId="2438739225" sldId="339"/>
        </pc:sldMkLst>
        <pc:spChg chg="mod">
          <ac:chgData name="sumit rathore" userId="b8262099c5ba0b79" providerId="LiveId" clId="{81B3EB73-7143-43A7-B328-588E609964A5}" dt="2019-08-21T21:25:20.260" v="4870" actId="26606"/>
          <ac:spMkLst>
            <pc:docMk/>
            <pc:sldMk cId="2438739225" sldId="339"/>
            <ac:spMk id="2" creationId="{A322A9F0-6C16-434D-AA59-9A23DFF8B5FC}"/>
          </ac:spMkLst>
        </pc:spChg>
        <pc:spChg chg="del">
          <ac:chgData name="sumit rathore" userId="b8262099c5ba0b79" providerId="LiveId" clId="{81B3EB73-7143-43A7-B328-588E609964A5}" dt="2019-08-21T21:19:57.200" v="4830"/>
          <ac:spMkLst>
            <pc:docMk/>
            <pc:sldMk cId="2438739225" sldId="339"/>
            <ac:spMk id="3" creationId="{90645D2C-11B2-42C2-A3B7-5F7F11641972}"/>
          </ac:spMkLst>
        </pc:spChg>
        <pc:spChg chg="mod">
          <ac:chgData name="sumit rathore" userId="b8262099c5ba0b79" providerId="LiveId" clId="{81B3EB73-7143-43A7-B328-588E609964A5}" dt="2019-08-21T21:26:44.920" v="5023" actId="20577"/>
          <ac:spMkLst>
            <pc:docMk/>
            <pc:sldMk cId="2438739225" sldId="339"/>
            <ac:spMk id="4" creationId="{9E6104BD-33C1-434C-89BE-657754AC0A7F}"/>
          </ac:spMkLst>
        </pc:spChg>
        <pc:spChg chg="add">
          <ac:chgData name="sumit rathore" userId="b8262099c5ba0b79" providerId="LiveId" clId="{81B3EB73-7143-43A7-B328-588E609964A5}" dt="2019-08-21T21:25:20.260" v="4870" actId="26606"/>
          <ac:spMkLst>
            <pc:docMk/>
            <pc:sldMk cId="2438739225" sldId="339"/>
            <ac:spMk id="13" creationId="{4F6D2E95-5879-44A2-AB57-81DB5F99D54D}"/>
          </ac:spMkLst>
        </pc:spChg>
        <pc:spChg chg="add">
          <ac:chgData name="sumit rathore" userId="b8262099c5ba0b79" providerId="LiveId" clId="{81B3EB73-7143-43A7-B328-588E609964A5}" dt="2019-08-21T21:25:20.260" v="4870" actId="26606"/>
          <ac:spMkLst>
            <pc:docMk/>
            <pc:sldMk cId="2438739225" sldId="339"/>
            <ac:spMk id="15" creationId="{252753FF-BFE0-4D73-98FB-962BAA98BD65}"/>
          </ac:spMkLst>
        </pc:spChg>
        <pc:picChg chg="add mod ord">
          <ac:chgData name="sumit rathore" userId="b8262099c5ba0b79" providerId="LiveId" clId="{81B3EB73-7143-43A7-B328-588E609964A5}" dt="2019-08-21T21:25:20.260" v="4870" actId="26606"/>
          <ac:picMkLst>
            <pc:docMk/>
            <pc:sldMk cId="2438739225" sldId="339"/>
            <ac:picMk id="6" creationId="{F7E4F55F-624D-4748-819E-B0FF304BE537}"/>
          </ac:picMkLst>
        </pc:picChg>
        <pc:cxnChg chg="add">
          <ac:chgData name="sumit rathore" userId="b8262099c5ba0b79" providerId="LiveId" clId="{81B3EB73-7143-43A7-B328-588E609964A5}" dt="2019-08-21T21:25:20.260" v="4870" actId="26606"/>
          <ac:cxnSpMkLst>
            <pc:docMk/>
            <pc:sldMk cId="2438739225" sldId="339"/>
            <ac:cxnSpMk id="11" creationId="{5D6C8E7F-6C76-4953-BAE4-12BB009F0E2C}"/>
          </ac:cxnSpMkLst>
        </pc:cxnChg>
        <pc:cxnChg chg="add">
          <ac:chgData name="sumit rathore" userId="b8262099c5ba0b79" providerId="LiveId" clId="{81B3EB73-7143-43A7-B328-588E609964A5}" dt="2019-08-21T21:25:20.260" v="4870" actId="26606"/>
          <ac:cxnSpMkLst>
            <pc:docMk/>
            <pc:sldMk cId="2438739225" sldId="339"/>
            <ac:cxnSpMk id="17" creationId="{87C2A4FF-27EB-4517-8D52-BA9582281EE5}"/>
          </ac:cxnSpMkLst>
        </pc:cxnChg>
      </pc:sldChg>
      <pc:sldChg chg="addSp delSp modSp add mod setBg">
        <pc:chgData name="sumit rathore" userId="b8262099c5ba0b79" providerId="LiveId" clId="{81B3EB73-7143-43A7-B328-588E609964A5}" dt="2019-08-21T21:32:00.724" v="5072" actId="20577"/>
        <pc:sldMkLst>
          <pc:docMk/>
          <pc:sldMk cId="1894885070" sldId="340"/>
        </pc:sldMkLst>
        <pc:spChg chg="mod">
          <ac:chgData name="sumit rathore" userId="b8262099c5ba0b79" providerId="LiveId" clId="{81B3EB73-7143-43A7-B328-588E609964A5}" dt="2019-08-21T21:32:00.724" v="5072" actId="20577"/>
          <ac:spMkLst>
            <pc:docMk/>
            <pc:sldMk cId="1894885070" sldId="340"/>
            <ac:spMk id="2" creationId="{9CC27005-642E-4847-B14C-8A091B72F93B}"/>
          </ac:spMkLst>
        </pc:spChg>
        <pc:spChg chg="del">
          <ac:chgData name="sumit rathore" userId="b8262099c5ba0b79" providerId="LiveId" clId="{81B3EB73-7143-43A7-B328-588E609964A5}" dt="2019-08-21T21:21:26.134" v="4859"/>
          <ac:spMkLst>
            <pc:docMk/>
            <pc:sldMk cId="1894885070" sldId="340"/>
            <ac:spMk id="3" creationId="{1E630B24-4CD1-4A08-A26E-AD0FC754D93B}"/>
          </ac:spMkLst>
        </pc:spChg>
        <pc:spChg chg="del">
          <ac:chgData name="sumit rathore" userId="b8262099c5ba0b79" providerId="LiveId" clId="{81B3EB73-7143-43A7-B328-588E609964A5}" dt="2019-08-21T21:21:26.134" v="4859"/>
          <ac:spMkLst>
            <pc:docMk/>
            <pc:sldMk cId="1894885070" sldId="340"/>
            <ac:spMk id="4" creationId="{3CD9F676-8CB1-4D72-8B07-6A83ABF4FA72}"/>
          </ac:spMkLst>
        </pc:spChg>
        <pc:spChg chg="add del mod">
          <ac:chgData name="sumit rathore" userId="b8262099c5ba0b79" providerId="LiveId" clId="{81B3EB73-7143-43A7-B328-588E609964A5}" dt="2019-08-21T21:21:27.387" v="4860"/>
          <ac:spMkLst>
            <pc:docMk/>
            <pc:sldMk cId="1894885070" sldId="340"/>
            <ac:spMk id="5" creationId="{AD89B25B-CF8F-473E-A308-91C152BF9151}"/>
          </ac:spMkLst>
        </pc:spChg>
        <pc:spChg chg="add del mod">
          <ac:chgData name="sumit rathore" userId="b8262099c5ba0b79" providerId="LiveId" clId="{81B3EB73-7143-43A7-B328-588E609964A5}" dt="2019-08-21T21:24:02.698" v="4866"/>
          <ac:spMkLst>
            <pc:docMk/>
            <pc:sldMk cId="1894885070" sldId="340"/>
            <ac:spMk id="6" creationId="{F69A38DA-C085-48E1-BF35-E615E9B5073D}"/>
          </ac:spMkLst>
        </pc:spChg>
        <pc:spChg chg="add mod">
          <ac:chgData name="sumit rathore" userId="b8262099c5ba0b79" providerId="LiveId" clId="{81B3EB73-7143-43A7-B328-588E609964A5}" dt="2019-08-21T21:31:05.358" v="5056" actId="13822"/>
          <ac:spMkLst>
            <pc:docMk/>
            <pc:sldMk cId="1894885070" sldId="340"/>
            <ac:spMk id="9" creationId="{EC77F1A6-586C-4AAF-BC30-C35A1C8C8B49}"/>
          </ac:spMkLst>
        </pc:spChg>
        <pc:spChg chg="add mod">
          <ac:chgData name="sumit rathore" userId="b8262099c5ba0b79" providerId="LiveId" clId="{81B3EB73-7143-43A7-B328-588E609964A5}" dt="2019-08-21T21:29:14.293" v="5033" actId="1076"/>
          <ac:spMkLst>
            <pc:docMk/>
            <pc:sldMk cId="1894885070" sldId="340"/>
            <ac:spMk id="10" creationId="{11DA4A4F-F978-46C1-8B3F-C8B75B4E0FBC}"/>
          </ac:spMkLst>
        </pc:spChg>
        <pc:spChg chg="add mod">
          <ac:chgData name="sumit rathore" userId="b8262099c5ba0b79" providerId="LiveId" clId="{81B3EB73-7143-43A7-B328-588E609964A5}" dt="2019-08-21T21:30:14.530" v="5052" actId="1076"/>
          <ac:spMkLst>
            <pc:docMk/>
            <pc:sldMk cId="1894885070" sldId="340"/>
            <ac:spMk id="11" creationId="{9EAEF53F-D841-4106-A9AF-F865A9240613}"/>
          </ac:spMkLst>
        </pc:spChg>
        <pc:spChg chg="add mod ord">
          <ac:chgData name="sumit rathore" userId="b8262099c5ba0b79" providerId="LiveId" clId="{81B3EB73-7143-43A7-B328-588E609964A5}" dt="2019-08-21T21:31:45.609" v="5062" actId="14100"/>
          <ac:spMkLst>
            <pc:docMk/>
            <pc:sldMk cId="1894885070" sldId="340"/>
            <ac:spMk id="12" creationId="{16CC218F-69DD-4DA0-A008-7480F85DC1BB}"/>
          </ac:spMkLst>
        </pc:spChg>
        <pc:spChg chg="add mod">
          <ac:chgData name="sumit rathore" userId="b8262099c5ba0b79" providerId="LiveId" clId="{81B3EB73-7143-43A7-B328-588E609964A5}" dt="2019-08-21T21:31:11.452" v="5057" actId="13822"/>
          <ac:spMkLst>
            <pc:docMk/>
            <pc:sldMk cId="1894885070" sldId="340"/>
            <ac:spMk id="15" creationId="{CE5DBFD6-1FC8-47E5-876D-DBBF88F6E655}"/>
          </ac:spMkLst>
        </pc:spChg>
        <pc:spChg chg="add mod">
          <ac:chgData name="sumit rathore" userId="b8262099c5ba0b79" providerId="LiveId" clId="{81B3EB73-7143-43A7-B328-588E609964A5}" dt="2019-08-21T21:31:15.933" v="5058" actId="13822"/>
          <ac:spMkLst>
            <pc:docMk/>
            <pc:sldMk cId="1894885070" sldId="340"/>
            <ac:spMk id="16" creationId="{C50F5CEB-5047-4C9A-B35B-8AD3C4E31FD3}"/>
          </ac:spMkLst>
        </pc:spChg>
        <pc:spChg chg="add mod">
          <ac:chgData name="sumit rathore" userId="b8262099c5ba0b79" providerId="LiveId" clId="{81B3EB73-7143-43A7-B328-588E609964A5}" dt="2019-08-21T21:31:22.589" v="5059" actId="13822"/>
          <ac:spMkLst>
            <pc:docMk/>
            <pc:sldMk cId="1894885070" sldId="340"/>
            <ac:spMk id="17" creationId="{377CFD46-A8B7-4210-9FA4-6B74A57A2BA1}"/>
          </ac:spMkLst>
        </pc:spChg>
        <pc:spChg chg="add del">
          <ac:chgData name="sumit rathore" userId="b8262099c5ba0b79" providerId="LiveId" clId="{81B3EB73-7143-43A7-B328-588E609964A5}" dt="2019-08-21T21:22:44.889" v="4864" actId="26606"/>
          <ac:spMkLst>
            <pc:docMk/>
            <pc:sldMk cId="1894885070" sldId="340"/>
            <ac:spMk id="73" creationId="{7C1A1EAE-357C-4E0F-B9D2-FA8CCF1A056C}"/>
          </ac:spMkLst>
        </pc:spChg>
        <pc:spChg chg="add del">
          <ac:chgData name="sumit rathore" userId="b8262099c5ba0b79" providerId="LiveId" clId="{81B3EB73-7143-43A7-B328-588E609964A5}" dt="2019-08-21T21:22:44.889" v="4864" actId="26606"/>
          <ac:spMkLst>
            <pc:docMk/>
            <pc:sldMk cId="1894885070" sldId="340"/>
            <ac:spMk id="75" creationId="{4038CB10-1F5C-4D54-9DF7-12586DE5B007}"/>
          </ac:spMkLst>
        </pc:spChg>
        <pc:spChg chg="add del">
          <ac:chgData name="sumit rathore" userId="b8262099c5ba0b79" providerId="LiveId" clId="{81B3EB73-7143-43A7-B328-588E609964A5}" dt="2019-08-21T21:22:44.889" v="4864" actId="26606"/>
          <ac:spMkLst>
            <pc:docMk/>
            <pc:sldMk cId="1894885070" sldId="340"/>
            <ac:spMk id="77" creationId="{73ED6512-6858-4552-B699-9A97FE9A4EA2}"/>
          </ac:spMkLst>
        </pc:spChg>
        <pc:spChg chg="add del">
          <ac:chgData name="sumit rathore" userId="b8262099c5ba0b79" providerId="LiveId" clId="{81B3EB73-7143-43A7-B328-588E609964A5}" dt="2019-08-21T21:22:44.889" v="4864" actId="26606"/>
          <ac:spMkLst>
            <pc:docMk/>
            <pc:sldMk cId="1894885070" sldId="340"/>
            <ac:spMk id="1030" creationId="{1BEC8CB6-F386-4CA3-8196-509F93EB144C}"/>
          </ac:spMkLst>
        </pc:spChg>
        <pc:picChg chg="add mod">
          <ac:chgData name="sumit rathore" userId="b8262099c5ba0b79" providerId="LiveId" clId="{81B3EB73-7143-43A7-B328-588E609964A5}" dt="2019-08-21T21:28:34.126" v="5024" actId="1076"/>
          <ac:picMkLst>
            <pc:docMk/>
            <pc:sldMk cId="1894885070" sldId="340"/>
            <ac:picMk id="8" creationId="{7D85EF32-9C3E-46D8-A9A8-567A954280D3}"/>
          </ac:picMkLst>
        </pc:picChg>
        <pc:picChg chg="add del mod">
          <ac:chgData name="sumit rathore" userId="b8262099c5ba0b79" providerId="LiveId" clId="{81B3EB73-7143-43A7-B328-588E609964A5}" dt="2019-08-21T21:24:01.282" v="4865" actId="478"/>
          <ac:picMkLst>
            <pc:docMk/>
            <pc:sldMk cId="1894885070" sldId="340"/>
            <ac:picMk id="1026" creationId="{9431B53D-0446-4BF5-A177-E13BC98415A1}"/>
          </ac:picMkLst>
        </pc:picChg>
      </pc:sldChg>
      <pc:sldChg chg="addSp delSp modSp add">
        <pc:chgData name="sumit rathore" userId="b8262099c5ba0b79" providerId="LiveId" clId="{81B3EB73-7143-43A7-B328-588E609964A5}" dt="2019-08-21T22:05:04.789" v="5494" actId="20577"/>
        <pc:sldMkLst>
          <pc:docMk/>
          <pc:sldMk cId="3788093803" sldId="341"/>
        </pc:sldMkLst>
        <pc:spChg chg="mod">
          <ac:chgData name="sumit rathore" userId="b8262099c5ba0b79" providerId="LiveId" clId="{81B3EB73-7143-43A7-B328-588E609964A5}" dt="2019-08-21T22:05:04.789" v="5494" actId="20577"/>
          <ac:spMkLst>
            <pc:docMk/>
            <pc:sldMk cId="3788093803" sldId="341"/>
            <ac:spMk id="2" creationId="{A6AE0D9F-9E57-4B95-8468-A0CA91E643CD}"/>
          </ac:spMkLst>
        </pc:spChg>
        <pc:spChg chg="del">
          <ac:chgData name="sumit rathore" userId="b8262099c5ba0b79" providerId="LiveId" clId="{81B3EB73-7143-43A7-B328-588E609964A5}" dt="2019-08-21T22:04:59.404" v="5482"/>
          <ac:spMkLst>
            <pc:docMk/>
            <pc:sldMk cId="3788093803" sldId="341"/>
            <ac:spMk id="3" creationId="{196C136C-3D1D-4913-B1F6-6F00AC8CFF89}"/>
          </ac:spMkLst>
        </pc:spChg>
        <pc:picChg chg="add mod">
          <ac:chgData name="sumit rathore" userId="b8262099c5ba0b79" providerId="LiveId" clId="{81B3EB73-7143-43A7-B328-588E609964A5}" dt="2019-08-21T22:05:02.354" v="5484" actId="27614"/>
          <ac:picMkLst>
            <pc:docMk/>
            <pc:sldMk cId="3788093803" sldId="341"/>
            <ac:picMk id="5" creationId="{E7FDA187-60FD-4D10-A235-559DA795E1F5}"/>
          </ac:picMkLst>
        </pc:picChg>
      </pc:sldChg>
      <pc:sldChg chg="addSp delSp modSp add modAnim">
        <pc:chgData name="sumit rathore" userId="b8262099c5ba0b79" providerId="LiveId" clId="{81B3EB73-7143-43A7-B328-588E609964A5}" dt="2019-08-21T21:55:57.215" v="5239" actId="1076"/>
        <pc:sldMkLst>
          <pc:docMk/>
          <pc:sldMk cId="657232575" sldId="342"/>
        </pc:sldMkLst>
        <pc:spChg chg="mod">
          <ac:chgData name="sumit rathore" userId="b8262099c5ba0b79" providerId="LiveId" clId="{81B3EB73-7143-43A7-B328-588E609964A5}" dt="2019-08-21T21:50:14.461" v="5092" actId="20577"/>
          <ac:spMkLst>
            <pc:docMk/>
            <pc:sldMk cId="657232575" sldId="342"/>
            <ac:spMk id="2" creationId="{9CC27005-642E-4847-B14C-8A091B72F93B}"/>
          </ac:spMkLst>
        </pc:spChg>
        <pc:spChg chg="add del mod">
          <ac:chgData name="sumit rathore" userId="b8262099c5ba0b79" providerId="LiveId" clId="{81B3EB73-7143-43A7-B328-588E609964A5}" dt="2019-08-21T21:50:19.197" v="5094"/>
          <ac:spMkLst>
            <pc:docMk/>
            <pc:sldMk cId="657232575" sldId="342"/>
            <ac:spMk id="4" creationId="{F7B0E3CF-EE32-4776-BEE8-733CC322F50A}"/>
          </ac:spMkLst>
        </pc:spChg>
        <pc:spChg chg="del">
          <ac:chgData name="sumit rathore" userId="b8262099c5ba0b79" providerId="LiveId" clId="{81B3EB73-7143-43A7-B328-588E609964A5}" dt="2019-08-21T21:50:39.388" v="5098" actId="478"/>
          <ac:spMkLst>
            <pc:docMk/>
            <pc:sldMk cId="657232575" sldId="342"/>
            <ac:spMk id="9" creationId="{EC77F1A6-586C-4AAF-BC30-C35A1C8C8B49}"/>
          </ac:spMkLst>
        </pc:spChg>
        <pc:spChg chg="del">
          <ac:chgData name="sumit rathore" userId="b8262099c5ba0b79" providerId="LiveId" clId="{81B3EB73-7143-43A7-B328-588E609964A5}" dt="2019-08-21T21:50:39.388" v="5098" actId="478"/>
          <ac:spMkLst>
            <pc:docMk/>
            <pc:sldMk cId="657232575" sldId="342"/>
            <ac:spMk id="10" creationId="{11DA4A4F-F978-46C1-8B3F-C8B75B4E0FBC}"/>
          </ac:spMkLst>
        </pc:spChg>
        <pc:spChg chg="del">
          <ac:chgData name="sumit rathore" userId="b8262099c5ba0b79" providerId="LiveId" clId="{81B3EB73-7143-43A7-B328-588E609964A5}" dt="2019-08-21T21:50:39.388" v="5098" actId="478"/>
          <ac:spMkLst>
            <pc:docMk/>
            <pc:sldMk cId="657232575" sldId="342"/>
            <ac:spMk id="11" creationId="{9EAEF53F-D841-4106-A9AF-F865A9240613}"/>
          </ac:spMkLst>
        </pc:spChg>
        <pc:spChg chg="del">
          <ac:chgData name="sumit rathore" userId="b8262099c5ba0b79" providerId="LiveId" clId="{81B3EB73-7143-43A7-B328-588E609964A5}" dt="2019-08-21T21:50:41.520" v="5099" actId="478"/>
          <ac:spMkLst>
            <pc:docMk/>
            <pc:sldMk cId="657232575" sldId="342"/>
            <ac:spMk id="12" creationId="{16CC218F-69DD-4DA0-A008-7480F85DC1BB}"/>
          </ac:spMkLst>
        </pc:spChg>
        <pc:spChg chg="del">
          <ac:chgData name="sumit rathore" userId="b8262099c5ba0b79" providerId="LiveId" clId="{81B3EB73-7143-43A7-B328-588E609964A5}" dt="2019-08-21T21:50:39.388" v="5098" actId="478"/>
          <ac:spMkLst>
            <pc:docMk/>
            <pc:sldMk cId="657232575" sldId="342"/>
            <ac:spMk id="15" creationId="{CE5DBFD6-1FC8-47E5-876D-DBBF88F6E655}"/>
          </ac:spMkLst>
        </pc:spChg>
        <pc:spChg chg="del">
          <ac:chgData name="sumit rathore" userId="b8262099c5ba0b79" providerId="LiveId" clId="{81B3EB73-7143-43A7-B328-588E609964A5}" dt="2019-08-21T21:50:39.388" v="5098" actId="478"/>
          <ac:spMkLst>
            <pc:docMk/>
            <pc:sldMk cId="657232575" sldId="342"/>
            <ac:spMk id="16" creationId="{C50F5CEB-5047-4C9A-B35B-8AD3C4E31FD3}"/>
          </ac:spMkLst>
        </pc:spChg>
        <pc:spChg chg="del">
          <ac:chgData name="sumit rathore" userId="b8262099c5ba0b79" providerId="LiveId" clId="{81B3EB73-7143-43A7-B328-588E609964A5}" dt="2019-08-21T21:50:39.388" v="5098" actId="478"/>
          <ac:spMkLst>
            <pc:docMk/>
            <pc:sldMk cId="657232575" sldId="342"/>
            <ac:spMk id="17" creationId="{377CFD46-A8B7-4210-9FA4-6B74A57A2BA1}"/>
          </ac:spMkLst>
        </pc:spChg>
        <pc:picChg chg="add mod">
          <ac:chgData name="sumit rathore" userId="b8262099c5ba0b79" providerId="LiveId" clId="{81B3EB73-7143-43A7-B328-588E609964A5}" dt="2019-08-21T21:55:57.215" v="5239" actId="1076"/>
          <ac:picMkLst>
            <pc:docMk/>
            <pc:sldMk cId="657232575" sldId="342"/>
            <ac:picMk id="6" creationId="{63F1D269-27AB-4649-8D12-540D2D307FC5}"/>
          </ac:picMkLst>
        </pc:picChg>
        <pc:picChg chg="del">
          <ac:chgData name="sumit rathore" userId="b8262099c5ba0b79" providerId="LiveId" clId="{81B3EB73-7143-43A7-B328-588E609964A5}" dt="2019-08-21T21:50:17.337" v="5093" actId="478"/>
          <ac:picMkLst>
            <pc:docMk/>
            <pc:sldMk cId="657232575" sldId="342"/>
            <ac:picMk id="8" creationId="{7D85EF32-9C3E-46D8-A9A8-567A954280D3}"/>
          </ac:picMkLst>
        </pc:picChg>
        <pc:picChg chg="add del mod">
          <ac:chgData name="sumit rathore" userId="b8262099c5ba0b79" providerId="LiveId" clId="{81B3EB73-7143-43A7-B328-588E609964A5}" dt="2019-08-21T21:55:53.481" v="5238" actId="478"/>
          <ac:picMkLst>
            <pc:docMk/>
            <pc:sldMk cId="657232575" sldId="342"/>
            <ac:picMk id="18" creationId="{B88A9599-7EBF-4965-929C-7B52AF2DF8D0}"/>
          </ac:picMkLst>
        </pc:picChg>
      </pc:sldChg>
      <pc:sldChg chg="addSp delSp modSp add">
        <pc:chgData name="sumit rathore" userId="b8262099c5ba0b79" providerId="LiveId" clId="{81B3EB73-7143-43A7-B328-588E609964A5}" dt="2019-08-21T21:55:36.308" v="5237" actId="1076"/>
        <pc:sldMkLst>
          <pc:docMk/>
          <pc:sldMk cId="2412714806" sldId="343"/>
        </pc:sldMkLst>
        <pc:spChg chg="mod">
          <ac:chgData name="sumit rathore" userId="b8262099c5ba0b79" providerId="LiveId" clId="{81B3EB73-7143-43A7-B328-588E609964A5}" dt="2019-08-21T21:53:14.072" v="5151" actId="20577"/>
          <ac:spMkLst>
            <pc:docMk/>
            <pc:sldMk cId="2412714806" sldId="343"/>
            <ac:spMk id="2" creationId="{9CC27005-642E-4847-B14C-8A091B72F93B}"/>
          </ac:spMkLst>
        </pc:spChg>
        <pc:spChg chg="add mod">
          <ac:chgData name="sumit rathore" userId="b8262099c5ba0b79" providerId="LiveId" clId="{81B3EB73-7143-43A7-B328-588E609964A5}" dt="2019-08-21T21:54:28.656" v="5219" actId="20577"/>
          <ac:spMkLst>
            <pc:docMk/>
            <pc:sldMk cId="2412714806" sldId="343"/>
            <ac:spMk id="4" creationId="{B3055609-8FCE-4734-82E7-3D0D7A5589AE}"/>
          </ac:spMkLst>
        </pc:spChg>
        <pc:spChg chg="mod">
          <ac:chgData name="sumit rathore" userId="b8262099c5ba0b79" providerId="LiveId" clId="{81B3EB73-7143-43A7-B328-588E609964A5}" dt="2019-08-21T21:55:36.308" v="5237" actId="1076"/>
          <ac:spMkLst>
            <pc:docMk/>
            <pc:sldMk cId="2412714806" sldId="343"/>
            <ac:spMk id="11" creationId="{9EAEF53F-D841-4106-A9AF-F865A9240613}"/>
          </ac:spMkLst>
        </pc:spChg>
        <pc:spChg chg="mod">
          <ac:chgData name="sumit rathore" userId="b8262099c5ba0b79" providerId="LiveId" clId="{81B3EB73-7143-43A7-B328-588E609964A5}" dt="2019-08-21T21:54:52.378" v="5221" actId="207"/>
          <ac:spMkLst>
            <pc:docMk/>
            <pc:sldMk cId="2412714806" sldId="343"/>
            <ac:spMk id="16" creationId="{C50F5CEB-5047-4C9A-B35B-8AD3C4E31FD3}"/>
          </ac:spMkLst>
        </pc:spChg>
        <pc:spChg chg="mod">
          <ac:chgData name="sumit rathore" userId="b8262099c5ba0b79" providerId="LiveId" clId="{81B3EB73-7143-43A7-B328-588E609964A5}" dt="2019-08-21T21:55:11.696" v="5232" actId="207"/>
          <ac:spMkLst>
            <pc:docMk/>
            <pc:sldMk cId="2412714806" sldId="343"/>
            <ac:spMk id="17" creationId="{377CFD46-A8B7-4210-9FA4-6B74A57A2BA1}"/>
          </ac:spMkLst>
        </pc:spChg>
        <pc:picChg chg="del">
          <ac:chgData name="sumit rathore" userId="b8262099c5ba0b79" providerId="LiveId" clId="{81B3EB73-7143-43A7-B328-588E609964A5}" dt="2019-08-21T21:52:11.562" v="5122" actId="478"/>
          <ac:picMkLst>
            <pc:docMk/>
            <pc:sldMk cId="2412714806" sldId="343"/>
            <ac:picMk id="8" creationId="{7D85EF32-9C3E-46D8-A9A8-567A954280D3}"/>
          </ac:picMkLst>
        </pc:picChg>
      </pc:sldChg>
      <pc:sldChg chg="addSp modSp add ord">
        <pc:chgData name="sumit rathore" userId="b8262099c5ba0b79" providerId="LiveId" clId="{81B3EB73-7143-43A7-B328-588E609964A5}" dt="2019-08-21T22:04:23.051" v="5481" actId="20577"/>
        <pc:sldMkLst>
          <pc:docMk/>
          <pc:sldMk cId="2682474312" sldId="344"/>
        </pc:sldMkLst>
        <pc:spChg chg="mod">
          <ac:chgData name="sumit rathore" userId="b8262099c5ba0b79" providerId="LiveId" clId="{81B3EB73-7143-43A7-B328-588E609964A5}" dt="2019-08-21T21:56:22.674" v="5245" actId="20577"/>
          <ac:spMkLst>
            <pc:docMk/>
            <pc:sldMk cId="2682474312" sldId="344"/>
            <ac:spMk id="2" creationId="{9CC27005-642E-4847-B14C-8A091B72F93B}"/>
          </ac:spMkLst>
        </pc:spChg>
        <pc:spChg chg="mod">
          <ac:chgData name="sumit rathore" userId="b8262099c5ba0b79" providerId="LiveId" clId="{81B3EB73-7143-43A7-B328-588E609964A5}" dt="2019-08-21T21:58:16.952" v="5329" actId="20577"/>
          <ac:spMkLst>
            <pc:docMk/>
            <pc:sldMk cId="2682474312" sldId="344"/>
            <ac:spMk id="4" creationId="{B3055609-8FCE-4734-82E7-3D0D7A5589AE}"/>
          </ac:spMkLst>
        </pc:spChg>
        <pc:spChg chg="mod">
          <ac:chgData name="sumit rathore" userId="b8262099c5ba0b79" providerId="LiveId" clId="{81B3EB73-7143-43A7-B328-588E609964A5}" dt="2019-08-21T22:01:14.349" v="5380" actId="207"/>
          <ac:spMkLst>
            <pc:docMk/>
            <pc:sldMk cId="2682474312" sldId="344"/>
            <ac:spMk id="9" creationId="{EC77F1A6-586C-4AAF-BC30-C35A1C8C8B49}"/>
          </ac:spMkLst>
        </pc:spChg>
        <pc:spChg chg="mod">
          <ac:chgData name="sumit rathore" userId="b8262099c5ba0b79" providerId="LiveId" clId="{81B3EB73-7143-43A7-B328-588E609964A5}" dt="2019-08-21T21:58:30.903" v="5332" actId="1076"/>
          <ac:spMkLst>
            <pc:docMk/>
            <pc:sldMk cId="2682474312" sldId="344"/>
            <ac:spMk id="10" creationId="{11DA4A4F-F978-46C1-8B3F-C8B75B4E0FBC}"/>
          </ac:spMkLst>
        </pc:spChg>
        <pc:spChg chg="mod">
          <ac:chgData name="sumit rathore" userId="b8262099c5ba0b79" providerId="LiveId" clId="{81B3EB73-7143-43A7-B328-588E609964A5}" dt="2019-08-21T22:04:23.051" v="5481" actId="20577"/>
          <ac:spMkLst>
            <pc:docMk/>
            <pc:sldMk cId="2682474312" sldId="344"/>
            <ac:spMk id="11" creationId="{9EAEF53F-D841-4106-A9AF-F865A9240613}"/>
          </ac:spMkLst>
        </pc:spChg>
        <pc:spChg chg="mod">
          <ac:chgData name="sumit rathore" userId="b8262099c5ba0b79" providerId="LiveId" clId="{81B3EB73-7143-43A7-B328-588E609964A5}" dt="2019-08-21T21:59:44.846" v="5347" actId="1076"/>
          <ac:spMkLst>
            <pc:docMk/>
            <pc:sldMk cId="2682474312" sldId="344"/>
            <ac:spMk id="12" creationId="{16CC218F-69DD-4DA0-A008-7480F85DC1BB}"/>
          </ac:spMkLst>
        </pc:spChg>
        <pc:spChg chg="add mod">
          <ac:chgData name="sumit rathore" userId="b8262099c5ba0b79" providerId="LiveId" clId="{81B3EB73-7143-43A7-B328-588E609964A5}" dt="2019-08-21T21:58:41.358" v="5335" actId="1076"/>
          <ac:spMkLst>
            <pc:docMk/>
            <pc:sldMk cId="2682474312" sldId="344"/>
            <ac:spMk id="13" creationId="{A2D2459E-AAC4-4219-A8B2-E2C25132EAEB}"/>
          </ac:spMkLst>
        </pc:spChg>
        <pc:spChg chg="add mod">
          <ac:chgData name="sumit rathore" userId="b8262099c5ba0b79" providerId="LiveId" clId="{81B3EB73-7143-43A7-B328-588E609964A5}" dt="2019-08-21T21:58:46.372" v="5337" actId="1076"/>
          <ac:spMkLst>
            <pc:docMk/>
            <pc:sldMk cId="2682474312" sldId="344"/>
            <ac:spMk id="14" creationId="{13DD7331-8C8A-42E5-8BA5-52E236A8A5BF}"/>
          </ac:spMkLst>
        </pc:spChg>
        <pc:spChg chg="mod">
          <ac:chgData name="sumit rathore" userId="b8262099c5ba0b79" providerId="LiveId" clId="{81B3EB73-7143-43A7-B328-588E609964A5}" dt="2019-08-21T22:04:01.966" v="5461" actId="207"/>
          <ac:spMkLst>
            <pc:docMk/>
            <pc:sldMk cId="2682474312" sldId="344"/>
            <ac:spMk id="15" creationId="{CE5DBFD6-1FC8-47E5-876D-DBBF88F6E655}"/>
          </ac:spMkLst>
        </pc:spChg>
        <pc:spChg chg="mod">
          <ac:chgData name="sumit rathore" userId="b8262099c5ba0b79" providerId="LiveId" clId="{81B3EB73-7143-43A7-B328-588E609964A5}" dt="2019-08-21T22:01:32.686" v="5392" actId="207"/>
          <ac:spMkLst>
            <pc:docMk/>
            <pc:sldMk cId="2682474312" sldId="344"/>
            <ac:spMk id="16" creationId="{C50F5CEB-5047-4C9A-B35B-8AD3C4E31FD3}"/>
          </ac:spMkLst>
        </pc:spChg>
        <pc:spChg chg="mod">
          <ac:chgData name="sumit rathore" userId="b8262099c5ba0b79" providerId="LiveId" clId="{81B3EB73-7143-43A7-B328-588E609964A5}" dt="2019-08-21T22:00:06.124" v="5350" actId="13822"/>
          <ac:spMkLst>
            <pc:docMk/>
            <pc:sldMk cId="2682474312" sldId="344"/>
            <ac:spMk id="17" creationId="{377CFD46-A8B7-4210-9FA4-6B74A57A2BA1}"/>
          </ac:spMkLst>
        </pc:spChg>
        <pc:spChg chg="add mod">
          <ac:chgData name="sumit rathore" userId="b8262099c5ba0b79" providerId="LiveId" clId="{81B3EB73-7143-43A7-B328-588E609964A5}" dt="2019-08-21T21:58:53.468" v="5339" actId="1076"/>
          <ac:spMkLst>
            <pc:docMk/>
            <pc:sldMk cId="2682474312" sldId="344"/>
            <ac:spMk id="18" creationId="{E23F776E-9F15-4760-B462-F9FA910A6451}"/>
          </ac:spMkLst>
        </pc:spChg>
        <pc:spChg chg="add mod">
          <ac:chgData name="sumit rathore" userId="b8262099c5ba0b79" providerId="LiveId" clId="{81B3EB73-7143-43A7-B328-588E609964A5}" dt="2019-08-21T22:00:21.492" v="5351" actId="207"/>
          <ac:spMkLst>
            <pc:docMk/>
            <pc:sldMk cId="2682474312" sldId="344"/>
            <ac:spMk id="19" creationId="{52F6386D-D826-4944-8255-CB28854B3AFC}"/>
          </ac:spMkLst>
        </pc:spChg>
        <pc:spChg chg="add mod">
          <ac:chgData name="sumit rathore" userId="b8262099c5ba0b79" providerId="LiveId" clId="{81B3EB73-7143-43A7-B328-588E609964A5}" dt="2019-08-21T21:59:08.701" v="5343" actId="1076"/>
          <ac:spMkLst>
            <pc:docMk/>
            <pc:sldMk cId="2682474312" sldId="344"/>
            <ac:spMk id="20" creationId="{C912DF2F-3B9B-472F-994F-710E5AE8003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15592D-59E0-46DC-99E3-8F841895C78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8AEB7C6-680C-42DC-8A74-ABE05B8C547C}">
      <dgm:prSet phldrT="[Text]"/>
      <dgm:spPr/>
      <dgm:t>
        <a:bodyPr/>
        <a:lstStyle/>
        <a:p>
          <a:r>
            <a:rPr lang="en-IN" dirty="0"/>
            <a:t>STEP 1 – Choose the number K of neighbors</a:t>
          </a:r>
          <a:endParaRPr lang="en-US" dirty="0"/>
        </a:p>
      </dgm:t>
    </dgm:pt>
    <dgm:pt modelId="{D0B6842C-049A-4011-B8C6-4732A6A8E295}" type="parTrans" cxnId="{91CBFD23-88FD-4664-B0D7-CFD1C0C5D74C}">
      <dgm:prSet/>
      <dgm:spPr/>
      <dgm:t>
        <a:bodyPr/>
        <a:lstStyle/>
        <a:p>
          <a:endParaRPr lang="en-US"/>
        </a:p>
      </dgm:t>
    </dgm:pt>
    <dgm:pt modelId="{FF52995D-5E20-451A-AFBC-0F17FBC9CF57}" type="sibTrans" cxnId="{91CBFD23-88FD-4664-B0D7-CFD1C0C5D74C}">
      <dgm:prSet/>
      <dgm:spPr/>
      <dgm:t>
        <a:bodyPr/>
        <a:lstStyle/>
        <a:p>
          <a:endParaRPr lang="en-US"/>
        </a:p>
      </dgm:t>
    </dgm:pt>
    <dgm:pt modelId="{EDFB10E6-EC22-46A7-91DB-91F5E4B8CFC6}">
      <dgm:prSet phldrT="[Text]"/>
      <dgm:spPr/>
      <dgm:t>
        <a:bodyPr/>
        <a:lstStyle/>
        <a:p>
          <a:r>
            <a:rPr lang="en-IN" dirty="0"/>
            <a:t>STEP 2 – Take the K nearest neighbors of the new data points, according to the Euclidean distance</a:t>
          </a:r>
          <a:endParaRPr lang="en-US" dirty="0"/>
        </a:p>
      </dgm:t>
    </dgm:pt>
    <dgm:pt modelId="{F3DD477A-7CE9-4DC2-A0DE-EFC1258F3DD9}" type="parTrans" cxnId="{5D1C33B5-6AA1-4AAD-8E1A-AE6F652C205D}">
      <dgm:prSet/>
      <dgm:spPr/>
      <dgm:t>
        <a:bodyPr/>
        <a:lstStyle/>
        <a:p>
          <a:endParaRPr lang="en-US"/>
        </a:p>
      </dgm:t>
    </dgm:pt>
    <dgm:pt modelId="{4B72D344-E8E7-4570-BA24-827DC9BE6404}" type="sibTrans" cxnId="{5D1C33B5-6AA1-4AAD-8E1A-AE6F652C205D}">
      <dgm:prSet/>
      <dgm:spPr/>
      <dgm:t>
        <a:bodyPr/>
        <a:lstStyle/>
        <a:p>
          <a:endParaRPr lang="en-US"/>
        </a:p>
      </dgm:t>
    </dgm:pt>
    <dgm:pt modelId="{4E137266-FDBB-4E2A-832D-044F6029D294}">
      <dgm:prSet phldrT="[Text]"/>
      <dgm:spPr/>
      <dgm:t>
        <a:bodyPr/>
        <a:lstStyle/>
        <a:p>
          <a:r>
            <a:rPr lang="en-IN" dirty="0"/>
            <a:t>STEP 3 – Among these K neighbors, count the number of data point in each category</a:t>
          </a:r>
          <a:endParaRPr lang="en-US" dirty="0"/>
        </a:p>
      </dgm:t>
    </dgm:pt>
    <dgm:pt modelId="{1342135C-D0FF-4329-94F7-6C569F444558}" type="parTrans" cxnId="{86E763F4-9364-4C7C-B992-CAB81B8F883E}">
      <dgm:prSet/>
      <dgm:spPr/>
      <dgm:t>
        <a:bodyPr/>
        <a:lstStyle/>
        <a:p>
          <a:endParaRPr lang="en-US"/>
        </a:p>
      </dgm:t>
    </dgm:pt>
    <dgm:pt modelId="{5A2B8158-5634-4A15-BEC6-7400A54B4B7A}" type="sibTrans" cxnId="{86E763F4-9364-4C7C-B992-CAB81B8F883E}">
      <dgm:prSet/>
      <dgm:spPr/>
      <dgm:t>
        <a:bodyPr/>
        <a:lstStyle/>
        <a:p>
          <a:endParaRPr lang="en-US"/>
        </a:p>
      </dgm:t>
    </dgm:pt>
    <dgm:pt modelId="{5D942A0A-95E4-4762-8321-007B86A3396D}">
      <dgm:prSet phldrT="[Text]"/>
      <dgm:spPr/>
      <dgm:t>
        <a:bodyPr/>
        <a:lstStyle/>
        <a:p>
          <a:r>
            <a:rPr lang="en-IN" dirty="0"/>
            <a:t>STEP 5  -Model is ready</a:t>
          </a:r>
        </a:p>
      </dgm:t>
    </dgm:pt>
    <dgm:pt modelId="{39679162-43CE-4F37-951D-498BD3DF87BB}" type="parTrans" cxnId="{D4EF64E3-4859-406D-999F-9E7023FD028A}">
      <dgm:prSet/>
      <dgm:spPr/>
      <dgm:t>
        <a:bodyPr/>
        <a:lstStyle/>
        <a:p>
          <a:endParaRPr lang="en-US"/>
        </a:p>
      </dgm:t>
    </dgm:pt>
    <dgm:pt modelId="{C8F5255A-1046-42A1-B91D-0C06A93A73DA}" type="sibTrans" cxnId="{D4EF64E3-4859-406D-999F-9E7023FD028A}">
      <dgm:prSet/>
      <dgm:spPr/>
      <dgm:t>
        <a:bodyPr/>
        <a:lstStyle/>
        <a:p>
          <a:endParaRPr lang="en-US"/>
        </a:p>
      </dgm:t>
    </dgm:pt>
    <dgm:pt modelId="{5CCCC047-95C2-4100-88D5-A33CFE9DE5B5}">
      <dgm:prSet phldrT="[Text]"/>
      <dgm:spPr/>
      <dgm:t>
        <a:bodyPr/>
        <a:lstStyle/>
        <a:p>
          <a:r>
            <a:rPr lang="en-IN" dirty="0"/>
            <a:t>STEP 4 – Assign the new data point to the category where you counted the most neighbors</a:t>
          </a:r>
          <a:endParaRPr lang="en-US" dirty="0"/>
        </a:p>
      </dgm:t>
    </dgm:pt>
    <dgm:pt modelId="{9EC03E4B-B03C-4130-9333-21AF681A1AE6}" type="parTrans" cxnId="{F6CF2734-7EA5-4B69-857B-7D3970685C65}">
      <dgm:prSet/>
      <dgm:spPr/>
      <dgm:t>
        <a:bodyPr/>
        <a:lstStyle/>
        <a:p>
          <a:endParaRPr lang="en-US"/>
        </a:p>
      </dgm:t>
    </dgm:pt>
    <dgm:pt modelId="{0ABEAC08-E18B-44BC-AF64-7ED42F569F88}" type="sibTrans" cxnId="{F6CF2734-7EA5-4B69-857B-7D3970685C65}">
      <dgm:prSet/>
      <dgm:spPr/>
      <dgm:t>
        <a:bodyPr/>
        <a:lstStyle/>
        <a:p>
          <a:endParaRPr lang="en-US"/>
        </a:p>
      </dgm:t>
    </dgm:pt>
    <dgm:pt modelId="{E97B63B2-729C-49F6-81F8-4232D34BDD43}" type="pres">
      <dgm:prSet presAssocID="{A815592D-59E0-46DC-99E3-8F841895C788}" presName="outerComposite" presStyleCnt="0">
        <dgm:presLayoutVars>
          <dgm:chMax val="5"/>
          <dgm:dir/>
          <dgm:resizeHandles val="exact"/>
        </dgm:presLayoutVars>
      </dgm:prSet>
      <dgm:spPr/>
    </dgm:pt>
    <dgm:pt modelId="{4BE655E2-C192-4219-992F-1651EAFC292A}" type="pres">
      <dgm:prSet presAssocID="{A815592D-59E0-46DC-99E3-8F841895C788}" presName="dummyMaxCanvas" presStyleCnt="0">
        <dgm:presLayoutVars/>
      </dgm:prSet>
      <dgm:spPr/>
    </dgm:pt>
    <dgm:pt modelId="{AED70883-ADF7-4416-BE0D-BF4ECDD5EEE4}" type="pres">
      <dgm:prSet presAssocID="{A815592D-59E0-46DC-99E3-8F841895C788}" presName="FiveNodes_1" presStyleLbl="node1" presStyleIdx="0" presStyleCnt="5">
        <dgm:presLayoutVars>
          <dgm:bulletEnabled val="1"/>
        </dgm:presLayoutVars>
      </dgm:prSet>
      <dgm:spPr/>
    </dgm:pt>
    <dgm:pt modelId="{694AE7F7-12E9-4F70-BA4A-EF5537518CAC}" type="pres">
      <dgm:prSet presAssocID="{A815592D-59E0-46DC-99E3-8F841895C788}" presName="FiveNodes_2" presStyleLbl="node1" presStyleIdx="1" presStyleCnt="5">
        <dgm:presLayoutVars>
          <dgm:bulletEnabled val="1"/>
        </dgm:presLayoutVars>
      </dgm:prSet>
      <dgm:spPr/>
    </dgm:pt>
    <dgm:pt modelId="{39D41869-6D97-4A9D-B6B1-A67DB44196E2}" type="pres">
      <dgm:prSet presAssocID="{A815592D-59E0-46DC-99E3-8F841895C788}" presName="FiveNodes_3" presStyleLbl="node1" presStyleIdx="2" presStyleCnt="5">
        <dgm:presLayoutVars>
          <dgm:bulletEnabled val="1"/>
        </dgm:presLayoutVars>
      </dgm:prSet>
      <dgm:spPr/>
    </dgm:pt>
    <dgm:pt modelId="{06614B69-E9C7-4833-B659-3BD3D0353DF2}" type="pres">
      <dgm:prSet presAssocID="{A815592D-59E0-46DC-99E3-8F841895C788}" presName="FiveNodes_4" presStyleLbl="node1" presStyleIdx="3" presStyleCnt="5">
        <dgm:presLayoutVars>
          <dgm:bulletEnabled val="1"/>
        </dgm:presLayoutVars>
      </dgm:prSet>
      <dgm:spPr/>
    </dgm:pt>
    <dgm:pt modelId="{C2F593F1-BEA5-4259-9F3D-C2133367D86E}" type="pres">
      <dgm:prSet presAssocID="{A815592D-59E0-46DC-99E3-8F841895C788}" presName="FiveNodes_5" presStyleLbl="node1" presStyleIdx="4" presStyleCnt="5">
        <dgm:presLayoutVars>
          <dgm:bulletEnabled val="1"/>
        </dgm:presLayoutVars>
      </dgm:prSet>
      <dgm:spPr/>
    </dgm:pt>
    <dgm:pt modelId="{36C0F4D1-A2E8-4E11-998F-05BA6F2B99F7}" type="pres">
      <dgm:prSet presAssocID="{A815592D-59E0-46DC-99E3-8F841895C788}" presName="FiveConn_1-2" presStyleLbl="fgAccFollowNode1" presStyleIdx="0" presStyleCnt="4">
        <dgm:presLayoutVars>
          <dgm:bulletEnabled val="1"/>
        </dgm:presLayoutVars>
      </dgm:prSet>
      <dgm:spPr/>
    </dgm:pt>
    <dgm:pt modelId="{637CAD9F-645F-4269-901D-2EACD004D0C8}" type="pres">
      <dgm:prSet presAssocID="{A815592D-59E0-46DC-99E3-8F841895C788}" presName="FiveConn_2-3" presStyleLbl="fgAccFollowNode1" presStyleIdx="1" presStyleCnt="4">
        <dgm:presLayoutVars>
          <dgm:bulletEnabled val="1"/>
        </dgm:presLayoutVars>
      </dgm:prSet>
      <dgm:spPr/>
    </dgm:pt>
    <dgm:pt modelId="{D5B857D0-D032-4AD7-AC19-CA40F787149A}" type="pres">
      <dgm:prSet presAssocID="{A815592D-59E0-46DC-99E3-8F841895C788}" presName="FiveConn_3-4" presStyleLbl="fgAccFollowNode1" presStyleIdx="2" presStyleCnt="4">
        <dgm:presLayoutVars>
          <dgm:bulletEnabled val="1"/>
        </dgm:presLayoutVars>
      </dgm:prSet>
      <dgm:spPr/>
    </dgm:pt>
    <dgm:pt modelId="{99672A54-FB95-4871-93CE-173D3EBF0188}" type="pres">
      <dgm:prSet presAssocID="{A815592D-59E0-46DC-99E3-8F841895C788}" presName="FiveConn_4-5" presStyleLbl="fgAccFollowNode1" presStyleIdx="3" presStyleCnt="4">
        <dgm:presLayoutVars>
          <dgm:bulletEnabled val="1"/>
        </dgm:presLayoutVars>
      </dgm:prSet>
      <dgm:spPr/>
    </dgm:pt>
    <dgm:pt modelId="{A81BFCBD-CC82-45DD-8C49-AD842CDD8DFD}" type="pres">
      <dgm:prSet presAssocID="{A815592D-59E0-46DC-99E3-8F841895C788}" presName="FiveNodes_1_text" presStyleLbl="node1" presStyleIdx="4" presStyleCnt="5">
        <dgm:presLayoutVars>
          <dgm:bulletEnabled val="1"/>
        </dgm:presLayoutVars>
      </dgm:prSet>
      <dgm:spPr/>
    </dgm:pt>
    <dgm:pt modelId="{0205FBF8-7C96-4711-BDD6-EB328B942B75}" type="pres">
      <dgm:prSet presAssocID="{A815592D-59E0-46DC-99E3-8F841895C788}" presName="FiveNodes_2_text" presStyleLbl="node1" presStyleIdx="4" presStyleCnt="5">
        <dgm:presLayoutVars>
          <dgm:bulletEnabled val="1"/>
        </dgm:presLayoutVars>
      </dgm:prSet>
      <dgm:spPr/>
    </dgm:pt>
    <dgm:pt modelId="{4B26AA57-0117-428A-A4E7-757C1CE4637C}" type="pres">
      <dgm:prSet presAssocID="{A815592D-59E0-46DC-99E3-8F841895C788}" presName="FiveNodes_3_text" presStyleLbl="node1" presStyleIdx="4" presStyleCnt="5">
        <dgm:presLayoutVars>
          <dgm:bulletEnabled val="1"/>
        </dgm:presLayoutVars>
      </dgm:prSet>
      <dgm:spPr/>
    </dgm:pt>
    <dgm:pt modelId="{1B27321B-F2FF-4F93-AC55-9F9A1D2B4F21}" type="pres">
      <dgm:prSet presAssocID="{A815592D-59E0-46DC-99E3-8F841895C788}" presName="FiveNodes_4_text" presStyleLbl="node1" presStyleIdx="4" presStyleCnt="5">
        <dgm:presLayoutVars>
          <dgm:bulletEnabled val="1"/>
        </dgm:presLayoutVars>
      </dgm:prSet>
      <dgm:spPr/>
    </dgm:pt>
    <dgm:pt modelId="{D0FBC71A-CBEA-4186-93BB-A7F188C45538}" type="pres">
      <dgm:prSet presAssocID="{A815592D-59E0-46DC-99E3-8F841895C788}" presName="FiveNodes_5_text" presStyleLbl="node1" presStyleIdx="4" presStyleCnt="5">
        <dgm:presLayoutVars>
          <dgm:bulletEnabled val="1"/>
        </dgm:presLayoutVars>
      </dgm:prSet>
      <dgm:spPr/>
    </dgm:pt>
  </dgm:ptLst>
  <dgm:cxnLst>
    <dgm:cxn modelId="{6CA2360A-6B21-4817-9E72-E93F54764C55}" type="presOf" srcId="{5D942A0A-95E4-4762-8321-007B86A3396D}" destId="{D0FBC71A-CBEA-4186-93BB-A7F188C45538}" srcOrd="1" destOrd="0" presId="urn:microsoft.com/office/officeart/2005/8/layout/vProcess5"/>
    <dgm:cxn modelId="{A53A200C-3183-4209-8094-7E5F5A434A30}" type="presOf" srcId="{EDFB10E6-EC22-46A7-91DB-91F5E4B8CFC6}" destId="{0205FBF8-7C96-4711-BDD6-EB328B942B75}" srcOrd="1" destOrd="0" presId="urn:microsoft.com/office/officeart/2005/8/layout/vProcess5"/>
    <dgm:cxn modelId="{AA49E710-1C12-448B-9629-15B32102757C}" type="presOf" srcId="{98AEB7C6-680C-42DC-8A74-ABE05B8C547C}" destId="{AED70883-ADF7-4416-BE0D-BF4ECDD5EEE4}" srcOrd="0" destOrd="0" presId="urn:microsoft.com/office/officeart/2005/8/layout/vProcess5"/>
    <dgm:cxn modelId="{8E955C23-B8B7-45E9-91C9-BDBC49AB9373}" type="presOf" srcId="{5CCCC047-95C2-4100-88D5-A33CFE9DE5B5}" destId="{1B27321B-F2FF-4F93-AC55-9F9A1D2B4F21}" srcOrd="1" destOrd="0" presId="urn:microsoft.com/office/officeart/2005/8/layout/vProcess5"/>
    <dgm:cxn modelId="{91CBFD23-88FD-4664-B0D7-CFD1C0C5D74C}" srcId="{A815592D-59E0-46DC-99E3-8F841895C788}" destId="{98AEB7C6-680C-42DC-8A74-ABE05B8C547C}" srcOrd="0" destOrd="0" parTransId="{D0B6842C-049A-4011-B8C6-4732A6A8E295}" sibTransId="{FF52995D-5E20-451A-AFBC-0F17FBC9CF57}"/>
    <dgm:cxn modelId="{F6CF2734-7EA5-4B69-857B-7D3970685C65}" srcId="{A815592D-59E0-46DC-99E3-8F841895C788}" destId="{5CCCC047-95C2-4100-88D5-A33CFE9DE5B5}" srcOrd="3" destOrd="0" parTransId="{9EC03E4B-B03C-4130-9333-21AF681A1AE6}" sibTransId="{0ABEAC08-E18B-44BC-AF64-7ED42F569F88}"/>
    <dgm:cxn modelId="{2785C637-BCB7-4B9D-9DFA-094E2C9E442E}" type="presOf" srcId="{4E137266-FDBB-4E2A-832D-044F6029D294}" destId="{4B26AA57-0117-428A-A4E7-757C1CE4637C}" srcOrd="1" destOrd="0" presId="urn:microsoft.com/office/officeart/2005/8/layout/vProcess5"/>
    <dgm:cxn modelId="{CC7E3F38-1172-441A-A453-7D6BDE3A790F}" type="presOf" srcId="{4B72D344-E8E7-4570-BA24-827DC9BE6404}" destId="{637CAD9F-645F-4269-901D-2EACD004D0C8}" srcOrd="0" destOrd="0" presId="urn:microsoft.com/office/officeart/2005/8/layout/vProcess5"/>
    <dgm:cxn modelId="{48386B61-9476-4BE2-AAAF-F2C36DD09A90}" type="presOf" srcId="{4E137266-FDBB-4E2A-832D-044F6029D294}" destId="{39D41869-6D97-4A9D-B6B1-A67DB44196E2}" srcOrd="0" destOrd="0" presId="urn:microsoft.com/office/officeart/2005/8/layout/vProcess5"/>
    <dgm:cxn modelId="{29D8544B-B645-40CB-9C00-E52E05C39515}" type="presOf" srcId="{EDFB10E6-EC22-46A7-91DB-91F5E4B8CFC6}" destId="{694AE7F7-12E9-4F70-BA4A-EF5537518CAC}" srcOrd="0" destOrd="0" presId="urn:microsoft.com/office/officeart/2005/8/layout/vProcess5"/>
    <dgm:cxn modelId="{2CAD8A70-7555-436A-87BD-F6171F1F4029}" type="presOf" srcId="{FF52995D-5E20-451A-AFBC-0F17FBC9CF57}" destId="{36C0F4D1-A2E8-4E11-998F-05BA6F2B99F7}" srcOrd="0" destOrd="0" presId="urn:microsoft.com/office/officeart/2005/8/layout/vProcess5"/>
    <dgm:cxn modelId="{A5816C58-FD39-4CD2-92E6-A917D5AD85B8}" type="presOf" srcId="{0ABEAC08-E18B-44BC-AF64-7ED42F569F88}" destId="{99672A54-FB95-4871-93CE-173D3EBF0188}" srcOrd="0" destOrd="0" presId="urn:microsoft.com/office/officeart/2005/8/layout/vProcess5"/>
    <dgm:cxn modelId="{733C1659-2DE0-4C53-BB0F-D53C88793B37}" type="presOf" srcId="{A815592D-59E0-46DC-99E3-8F841895C788}" destId="{E97B63B2-729C-49F6-81F8-4232D34BDD43}" srcOrd="0" destOrd="0" presId="urn:microsoft.com/office/officeart/2005/8/layout/vProcess5"/>
    <dgm:cxn modelId="{64590F8F-F859-42AF-8B33-BAB37984D6A9}" type="presOf" srcId="{5CCCC047-95C2-4100-88D5-A33CFE9DE5B5}" destId="{06614B69-E9C7-4833-B659-3BD3D0353DF2}" srcOrd="0" destOrd="0" presId="urn:microsoft.com/office/officeart/2005/8/layout/vProcess5"/>
    <dgm:cxn modelId="{40B48E99-E6B0-4EAA-936C-659295A2898D}" type="presOf" srcId="{98AEB7C6-680C-42DC-8A74-ABE05B8C547C}" destId="{A81BFCBD-CC82-45DD-8C49-AD842CDD8DFD}" srcOrd="1" destOrd="0" presId="urn:microsoft.com/office/officeart/2005/8/layout/vProcess5"/>
    <dgm:cxn modelId="{367073AD-F04D-4FC8-A6CD-E2DF253D5A94}" type="presOf" srcId="{5D942A0A-95E4-4762-8321-007B86A3396D}" destId="{C2F593F1-BEA5-4259-9F3D-C2133367D86E}" srcOrd="0" destOrd="0" presId="urn:microsoft.com/office/officeart/2005/8/layout/vProcess5"/>
    <dgm:cxn modelId="{5D1C33B5-6AA1-4AAD-8E1A-AE6F652C205D}" srcId="{A815592D-59E0-46DC-99E3-8F841895C788}" destId="{EDFB10E6-EC22-46A7-91DB-91F5E4B8CFC6}" srcOrd="1" destOrd="0" parTransId="{F3DD477A-7CE9-4DC2-A0DE-EFC1258F3DD9}" sibTransId="{4B72D344-E8E7-4570-BA24-827DC9BE6404}"/>
    <dgm:cxn modelId="{D4EF64E3-4859-406D-999F-9E7023FD028A}" srcId="{A815592D-59E0-46DC-99E3-8F841895C788}" destId="{5D942A0A-95E4-4762-8321-007B86A3396D}" srcOrd="4" destOrd="0" parTransId="{39679162-43CE-4F37-951D-498BD3DF87BB}" sibTransId="{C8F5255A-1046-42A1-B91D-0C06A93A73DA}"/>
    <dgm:cxn modelId="{6F8694F2-E792-4E01-8674-E02BC0EC982B}" type="presOf" srcId="{5A2B8158-5634-4A15-BEC6-7400A54B4B7A}" destId="{D5B857D0-D032-4AD7-AC19-CA40F787149A}" srcOrd="0" destOrd="0" presId="urn:microsoft.com/office/officeart/2005/8/layout/vProcess5"/>
    <dgm:cxn modelId="{86E763F4-9364-4C7C-B992-CAB81B8F883E}" srcId="{A815592D-59E0-46DC-99E3-8F841895C788}" destId="{4E137266-FDBB-4E2A-832D-044F6029D294}" srcOrd="2" destOrd="0" parTransId="{1342135C-D0FF-4329-94F7-6C569F444558}" sibTransId="{5A2B8158-5634-4A15-BEC6-7400A54B4B7A}"/>
    <dgm:cxn modelId="{3C6DA6DA-F4D9-49B1-847E-477E585B8274}" type="presParOf" srcId="{E97B63B2-729C-49F6-81F8-4232D34BDD43}" destId="{4BE655E2-C192-4219-992F-1651EAFC292A}" srcOrd="0" destOrd="0" presId="urn:microsoft.com/office/officeart/2005/8/layout/vProcess5"/>
    <dgm:cxn modelId="{D666C0D4-3746-4F46-822A-BB0A6AD356F5}" type="presParOf" srcId="{E97B63B2-729C-49F6-81F8-4232D34BDD43}" destId="{AED70883-ADF7-4416-BE0D-BF4ECDD5EEE4}" srcOrd="1" destOrd="0" presId="urn:microsoft.com/office/officeart/2005/8/layout/vProcess5"/>
    <dgm:cxn modelId="{0D147EFA-FEF9-4C67-9401-B1CB0D1FE51B}" type="presParOf" srcId="{E97B63B2-729C-49F6-81F8-4232D34BDD43}" destId="{694AE7F7-12E9-4F70-BA4A-EF5537518CAC}" srcOrd="2" destOrd="0" presId="urn:microsoft.com/office/officeart/2005/8/layout/vProcess5"/>
    <dgm:cxn modelId="{0C542874-421B-49D1-85DC-7A6E2B987CBC}" type="presParOf" srcId="{E97B63B2-729C-49F6-81F8-4232D34BDD43}" destId="{39D41869-6D97-4A9D-B6B1-A67DB44196E2}" srcOrd="3" destOrd="0" presId="urn:microsoft.com/office/officeart/2005/8/layout/vProcess5"/>
    <dgm:cxn modelId="{972304D8-36EE-40D7-9D70-BE3879D812A1}" type="presParOf" srcId="{E97B63B2-729C-49F6-81F8-4232D34BDD43}" destId="{06614B69-E9C7-4833-B659-3BD3D0353DF2}" srcOrd="4" destOrd="0" presId="urn:microsoft.com/office/officeart/2005/8/layout/vProcess5"/>
    <dgm:cxn modelId="{BA23963E-DA87-4C99-BFE0-66F350C3D54E}" type="presParOf" srcId="{E97B63B2-729C-49F6-81F8-4232D34BDD43}" destId="{C2F593F1-BEA5-4259-9F3D-C2133367D86E}" srcOrd="5" destOrd="0" presId="urn:microsoft.com/office/officeart/2005/8/layout/vProcess5"/>
    <dgm:cxn modelId="{41780814-765B-408E-8E27-CF87E722411B}" type="presParOf" srcId="{E97B63B2-729C-49F6-81F8-4232D34BDD43}" destId="{36C0F4D1-A2E8-4E11-998F-05BA6F2B99F7}" srcOrd="6" destOrd="0" presId="urn:microsoft.com/office/officeart/2005/8/layout/vProcess5"/>
    <dgm:cxn modelId="{CAAE979F-E5D0-4D95-AA4A-F6077DC9B370}" type="presParOf" srcId="{E97B63B2-729C-49F6-81F8-4232D34BDD43}" destId="{637CAD9F-645F-4269-901D-2EACD004D0C8}" srcOrd="7" destOrd="0" presId="urn:microsoft.com/office/officeart/2005/8/layout/vProcess5"/>
    <dgm:cxn modelId="{2F1AADEA-9E06-4B80-A903-E123687EBCE3}" type="presParOf" srcId="{E97B63B2-729C-49F6-81F8-4232D34BDD43}" destId="{D5B857D0-D032-4AD7-AC19-CA40F787149A}" srcOrd="8" destOrd="0" presId="urn:microsoft.com/office/officeart/2005/8/layout/vProcess5"/>
    <dgm:cxn modelId="{522F2DBD-A1C1-4D8F-AA83-DFBB6C3151CA}" type="presParOf" srcId="{E97B63B2-729C-49F6-81F8-4232D34BDD43}" destId="{99672A54-FB95-4871-93CE-173D3EBF0188}" srcOrd="9" destOrd="0" presId="urn:microsoft.com/office/officeart/2005/8/layout/vProcess5"/>
    <dgm:cxn modelId="{42326F7E-DBF6-4BEC-8E8A-05B822F82C11}" type="presParOf" srcId="{E97B63B2-729C-49F6-81F8-4232D34BDD43}" destId="{A81BFCBD-CC82-45DD-8C49-AD842CDD8DFD}" srcOrd="10" destOrd="0" presId="urn:microsoft.com/office/officeart/2005/8/layout/vProcess5"/>
    <dgm:cxn modelId="{63A1B875-B59A-4935-B2E6-066F27B2A444}" type="presParOf" srcId="{E97B63B2-729C-49F6-81F8-4232D34BDD43}" destId="{0205FBF8-7C96-4711-BDD6-EB328B942B75}" srcOrd="11" destOrd="0" presId="urn:microsoft.com/office/officeart/2005/8/layout/vProcess5"/>
    <dgm:cxn modelId="{C881A360-8935-4D00-9530-D8AA7E52D9FB}" type="presParOf" srcId="{E97B63B2-729C-49F6-81F8-4232D34BDD43}" destId="{4B26AA57-0117-428A-A4E7-757C1CE4637C}" srcOrd="12" destOrd="0" presId="urn:microsoft.com/office/officeart/2005/8/layout/vProcess5"/>
    <dgm:cxn modelId="{AE9E9279-6177-4049-9B09-A85007DBF618}" type="presParOf" srcId="{E97B63B2-729C-49F6-81F8-4232D34BDD43}" destId="{1B27321B-F2FF-4F93-AC55-9F9A1D2B4F21}" srcOrd="13" destOrd="0" presId="urn:microsoft.com/office/officeart/2005/8/layout/vProcess5"/>
    <dgm:cxn modelId="{1F17A1B5-F0EE-4F2C-A187-C9468ABA9E66}" type="presParOf" srcId="{E97B63B2-729C-49F6-81F8-4232D34BDD43}" destId="{D0FBC71A-CBEA-4186-93BB-A7F188C4553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15592D-59E0-46DC-99E3-8F841895C78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8AEB7C6-680C-42DC-8A74-ABE05B8C547C}">
      <dgm:prSet phldrT="[Text]"/>
      <dgm:spPr/>
      <dgm:t>
        <a:bodyPr/>
        <a:lstStyle/>
        <a:p>
          <a:r>
            <a:rPr lang="en-IN" dirty="0"/>
            <a:t>STEP 1 – Choose the number K of clusters</a:t>
          </a:r>
          <a:endParaRPr lang="en-US" dirty="0"/>
        </a:p>
      </dgm:t>
    </dgm:pt>
    <dgm:pt modelId="{D0B6842C-049A-4011-B8C6-4732A6A8E295}" type="parTrans" cxnId="{91CBFD23-88FD-4664-B0D7-CFD1C0C5D74C}">
      <dgm:prSet/>
      <dgm:spPr/>
      <dgm:t>
        <a:bodyPr/>
        <a:lstStyle/>
        <a:p>
          <a:endParaRPr lang="en-US"/>
        </a:p>
      </dgm:t>
    </dgm:pt>
    <dgm:pt modelId="{FF52995D-5E20-451A-AFBC-0F17FBC9CF57}" type="sibTrans" cxnId="{91CBFD23-88FD-4664-B0D7-CFD1C0C5D74C}">
      <dgm:prSet/>
      <dgm:spPr/>
      <dgm:t>
        <a:bodyPr/>
        <a:lstStyle/>
        <a:p>
          <a:endParaRPr lang="en-US"/>
        </a:p>
      </dgm:t>
    </dgm:pt>
    <dgm:pt modelId="{EDFB10E6-EC22-46A7-91DB-91F5E4B8CFC6}">
      <dgm:prSet phldrT="[Text]"/>
      <dgm:spPr/>
      <dgm:t>
        <a:bodyPr/>
        <a:lstStyle/>
        <a:p>
          <a:r>
            <a:rPr lang="en-IN" dirty="0"/>
            <a:t>STEP 2 – Select at random K points, the centroids</a:t>
          </a:r>
          <a:endParaRPr lang="en-US" dirty="0"/>
        </a:p>
      </dgm:t>
    </dgm:pt>
    <dgm:pt modelId="{F3DD477A-7CE9-4DC2-A0DE-EFC1258F3DD9}" type="parTrans" cxnId="{5D1C33B5-6AA1-4AAD-8E1A-AE6F652C205D}">
      <dgm:prSet/>
      <dgm:spPr/>
      <dgm:t>
        <a:bodyPr/>
        <a:lstStyle/>
        <a:p>
          <a:endParaRPr lang="en-US"/>
        </a:p>
      </dgm:t>
    </dgm:pt>
    <dgm:pt modelId="{4B72D344-E8E7-4570-BA24-827DC9BE6404}" type="sibTrans" cxnId="{5D1C33B5-6AA1-4AAD-8E1A-AE6F652C205D}">
      <dgm:prSet/>
      <dgm:spPr/>
      <dgm:t>
        <a:bodyPr/>
        <a:lstStyle/>
        <a:p>
          <a:endParaRPr lang="en-US"/>
        </a:p>
      </dgm:t>
    </dgm:pt>
    <dgm:pt modelId="{F38C8BC3-26ED-46DE-9D26-356207E8BBDB}">
      <dgm:prSet phldrT="[Text]"/>
      <dgm:spPr/>
      <dgm:t>
        <a:bodyPr/>
        <a:lstStyle/>
        <a:p>
          <a:r>
            <a:rPr lang="en-IN" dirty="0"/>
            <a:t>STEP 3 – Assign each data point to the closest centroid =&gt; that forms K clusters</a:t>
          </a:r>
          <a:endParaRPr lang="en-US" dirty="0"/>
        </a:p>
      </dgm:t>
    </dgm:pt>
    <dgm:pt modelId="{EB222F11-3D3E-42E5-A9FD-70F5AD182EA8}" type="parTrans" cxnId="{2EFD1C32-D1E5-49AD-9623-7DE55A89BE53}">
      <dgm:prSet/>
      <dgm:spPr/>
    </dgm:pt>
    <dgm:pt modelId="{70050841-2490-4A03-B303-2D4B69A1B8B9}" type="sibTrans" cxnId="{2EFD1C32-D1E5-49AD-9623-7DE55A89BE53}">
      <dgm:prSet/>
      <dgm:spPr/>
      <dgm:t>
        <a:bodyPr/>
        <a:lstStyle/>
        <a:p>
          <a:endParaRPr lang="en-US"/>
        </a:p>
      </dgm:t>
    </dgm:pt>
    <dgm:pt modelId="{0F602027-BE0F-40F6-95F9-44DEA34BECFF}">
      <dgm:prSet phldrT="[Text]"/>
      <dgm:spPr/>
      <dgm:t>
        <a:bodyPr/>
        <a:lstStyle/>
        <a:p>
          <a:r>
            <a:rPr lang="en-IN" dirty="0"/>
            <a:t>STEP 4 – Compute and place the new centroid of each cluster</a:t>
          </a:r>
          <a:endParaRPr lang="en-US" dirty="0"/>
        </a:p>
      </dgm:t>
    </dgm:pt>
    <dgm:pt modelId="{3A5F622E-F2C4-4B1E-BA68-DFC7A2DD6BC1}" type="parTrans" cxnId="{F81E3571-FBE1-48CD-B3AA-1A9AA102E060}">
      <dgm:prSet/>
      <dgm:spPr/>
    </dgm:pt>
    <dgm:pt modelId="{7CEF2509-83DD-4CFD-9C9A-C8DE29D5F592}" type="sibTrans" cxnId="{F81E3571-FBE1-48CD-B3AA-1A9AA102E060}">
      <dgm:prSet/>
      <dgm:spPr/>
      <dgm:t>
        <a:bodyPr/>
        <a:lstStyle/>
        <a:p>
          <a:endParaRPr lang="en-US"/>
        </a:p>
      </dgm:t>
    </dgm:pt>
    <dgm:pt modelId="{30F644FE-ABCB-4B54-919D-739188C9E854}">
      <dgm:prSet phldrT="[Text]"/>
      <dgm:spPr/>
      <dgm:t>
        <a:bodyPr/>
        <a:lstStyle/>
        <a:p>
          <a:r>
            <a:rPr lang="en-IN" dirty="0"/>
            <a:t>STEP 5  -Reassign each data point to the new closest centroid. If any reassignment took place go to STEP 4, other go to FIN</a:t>
          </a:r>
          <a:endParaRPr lang="en-US" dirty="0"/>
        </a:p>
      </dgm:t>
    </dgm:pt>
    <dgm:pt modelId="{03B2FC8C-3182-455C-A3C0-6F1D6F674B00}" type="parTrans" cxnId="{68DC1B4A-6B2B-4C0A-9289-F3BA8E52D430}">
      <dgm:prSet/>
      <dgm:spPr/>
    </dgm:pt>
    <dgm:pt modelId="{12B2EE8A-ECC9-4ECB-A7E6-CBF4EE99F370}" type="sibTrans" cxnId="{68DC1B4A-6B2B-4C0A-9289-F3BA8E52D430}">
      <dgm:prSet/>
      <dgm:spPr/>
    </dgm:pt>
    <dgm:pt modelId="{E97B63B2-729C-49F6-81F8-4232D34BDD43}" type="pres">
      <dgm:prSet presAssocID="{A815592D-59E0-46DC-99E3-8F841895C788}" presName="outerComposite" presStyleCnt="0">
        <dgm:presLayoutVars>
          <dgm:chMax val="5"/>
          <dgm:dir/>
          <dgm:resizeHandles val="exact"/>
        </dgm:presLayoutVars>
      </dgm:prSet>
      <dgm:spPr/>
    </dgm:pt>
    <dgm:pt modelId="{4BE655E2-C192-4219-992F-1651EAFC292A}" type="pres">
      <dgm:prSet presAssocID="{A815592D-59E0-46DC-99E3-8F841895C788}" presName="dummyMaxCanvas" presStyleCnt="0">
        <dgm:presLayoutVars/>
      </dgm:prSet>
      <dgm:spPr/>
    </dgm:pt>
    <dgm:pt modelId="{064100F2-EE4F-43BF-ABD0-392BC6B8079A}" type="pres">
      <dgm:prSet presAssocID="{A815592D-59E0-46DC-99E3-8F841895C788}" presName="FiveNodes_1" presStyleLbl="node1" presStyleIdx="0" presStyleCnt="5">
        <dgm:presLayoutVars>
          <dgm:bulletEnabled val="1"/>
        </dgm:presLayoutVars>
      </dgm:prSet>
      <dgm:spPr/>
    </dgm:pt>
    <dgm:pt modelId="{4FBA767E-135A-4F00-A03B-33E63E5C20DB}" type="pres">
      <dgm:prSet presAssocID="{A815592D-59E0-46DC-99E3-8F841895C788}" presName="FiveNodes_2" presStyleLbl="node1" presStyleIdx="1" presStyleCnt="5" custLinFactNeighborX="61" custLinFactNeighborY="-9178">
        <dgm:presLayoutVars>
          <dgm:bulletEnabled val="1"/>
        </dgm:presLayoutVars>
      </dgm:prSet>
      <dgm:spPr/>
    </dgm:pt>
    <dgm:pt modelId="{A346C915-95F7-4F66-B999-783B7BFD5478}" type="pres">
      <dgm:prSet presAssocID="{A815592D-59E0-46DC-99E3-8F841895C788}" presName="FiveNodes_3" presStyleLbl="node1" presStyleIdx="2" presStyleCnt="5">
        <dgm:presLayoutVars>
          <dgm:bulletEnabled val="1"/>
        </dgm:presLayoutVars>
      </dgm:prSet>
      <dgm:spPr/>
    </dgm:pt>
    <dgm:pt modelId="{2F57F1E4-33E8-4C83-9947-4E166BC21620}" type="pres">
      <dgm:prSet presAssocID="{A815592D-59E0-46DC-99E3-8F841895C788}" presName="FiveNodes_4" presStyleLbl="node1" presStyleIdx="3" presStyleCnt="5">
        <dgm:presLayoutVars>
          <dgm:bulletEnabled val="1"/>
        </dgm:presLayoutVars>
      </dgm:prSet>
      <dgm:spPr/>
    </dgm:pt>
    <dgm:pt modelId="{33D1118F-FFAB-4E71-9B78-E683C5CB9490}" type="pres">
      <dgm:prSet presAssocID="{A815592D-59E0-46DC-99E3-8F841895C788}" presName="FiveNodes_5" presStyleLbl="node1" presStyleIdx="4" presStyleCnt="5">
        <dgm:presLayoutVars>
          <dgm:bulletEnabled val="1"/>
        </dgm:presLayoutVars>
      </dgm:prSet>
      <dgm:spPr/>
    </dgm:pt>
    <dgm:pt modelId="{69D27009-8888-49B8-9688-6A4968485936}" type="pres">
      <dgm:prSet presAssocID="{A815592D-59E0-46DC-99E3-8F841895C788}" presName="FiveConn_1-2" presStyleLbl="fgAccFollowNode1" presStyleIdx="0" presStyleCnt="4">
        <dgm:presLayoutVars>
          <dgm:bulletEnabled val="1"/>
        </dgm:presLayoutVars>
      </dgm:prSet>
      <dgm:spPr/>
    </dgm:pt>
    <dgm:pt modelId="{0D0EF53D-107F-4FC1-95AD-80143E239BD8}" type="pres">
      <dgm:prSet presAssocID="{A815592D-59E0-46DC-99E3-8F841895C788}" presName="FiveConn_2-3" presStyleLbl="fgAccFollowNode1" presStyleIdx="1" presStyleCnt="4">
        <dgm:presLayoutVars>
          <dgm:bulletEnabled val="1"/>
        </dgm:presLayoutVars>
      </dgm:prSet>
      <dgm:spPr/>
    </dgm:pt>
    <dgm:pt modelId="{38AA4715-8E22-4D7A-A64D-583C93EC6821}" type="pres">
      <dgm:prSet presAssocID="{A815592D-59E0-46DC-99E3-8F841895C788}" presName="FiveConn_3-4" presStyleLbl="fgAccFollowNode1" presStyleIdx="2" presStyleCnt="4">
        <dgm:presLayoutVars>
          <dgm:bulletEnabled val="1"/>
        </dgm:presLayoutVars>
      </dgm:prSet>
      <dgm:spPr/>
    </dgm:pt>
    <dgm:pt modelId="{5BB85441-D7F1-4F47-9ED0-274479F96D68}" type="pres">
      <dgm:prSet presAssocID="{A815592D-59E0-46DC-99E3-8F841895C788}" presName="FiveConn_4-5" presStyleLbl="fgAccFollowNode1" presStyleIdx="3" presStyleCnt="4">
        <dgm:presLayoutVars>
          <dgm:bulletEnabled val="1"/>
        </dgm:presLayoutVars>
      </dgm:prSet>
      <dgm:spPr/>
    </dgm:pt>
    <dgm:pt modelId="{CE59C3AC-8D64-43D9-AF54-8D228CFD83D0}" type="pres">
      <dgm:prSet presAssocID="{A815592D-59E0-46DC-99E3-8F841895C788}" presName="FiveNodes_1_text" presStyleLbl="node1" presStyleIdx="4" presStyleCnt="5">
        <dgm:presLayoutVars>
          <dgm:bulletEnabled val="1"/>
        </dgm:presLayoutVars>
      </dgm:prSet>
      <dgm:spPr/>
    </dgm:pt>
    <dgm:pt modelId="{8C74ADFC-A8F7-417B-A66E-5E86858A1A39}" type="pres">
      <dgm:prSet presAssocID="{A815592D-59E0-46DC-99E3-8F841895C788}" presName="FiveNodes_2_text" presStyleLbl="node1" presStyleIdx="4" presStyleCnt="5">
        <dgm:presLayoutVars>
          <dgm:bulletEnabled val="1"/>
        </dgm:presLayoutVars>
      </dgm:prSet>
      <dgm:spPr/>
    </dgm:pt>
    <dgm:pt modelId="{651B921F-F477-4772-8380-E708987F685A}" type="pres">
      <dgm:prSet presAssocID="{A815592D-59E0-46DC-99E3-8F841895C788}" presName="FiveNodes_3_text" presStyleLbl="node1" presStyleIdx="4" presStyleCnt="5">
        <dgm:presLayoutVars>
          <dgm:bulletEnabled val="1"/>
        </dgm:presLayoutVars>
      </dgm:prSet>
      <dgm:spPr/>
    </dgm:pt>
    <dgm:pt modelId="{3141AA55-5463-4144-A4A3-03DB18BC068A}" type="pres">
      <dgm:prSet presAssocID="{A815592D-59E0-46DC-99E3-8F841895C788}" presName="FiveNodes_4_text" presStyleLbl="node1" presStyleIdx="4" presStyleCnt="5">
        <dgm:presLayoutVars>
          <dgm:bulletEnabled val="1"/>
        </dgm:presLayoutVars>
      </dgm:prSet>
      <dgm:spPr/>
    </dgm:pt>
    <dgm:pt modelId="{F8B73FA6-8D52-4107-AD37-5608F0031A8E}" type="pres">
      <dgm:prSet presAssocID="{A815592D-59E0-46DC-99E3-8F841895C788}" presName="FiveNodes_5_text" presStyleLbl="node1" presStyleIdx="4" presStyleCnt="5">
        <dgm:presLayoutVars>
          <dgm:bulletEnabled val="1"/>
        </dgm:presLayoutVars>
      </dgm:prSet>
      <dgm:spPr/>
    </dgm:pt>
  </dgm:ptLst>
  <dgm:cxnLst>
    <dgm:cxn modelId="{71A09202-B81D-4324-A082-E57C6E6C9135}" type="presOf" srcId="{7CEF2509-83DD-4CFD-9C9A-C8DE29D5F592}" destId="{5BB85441-D7F1-4F47-9ED0-274479F96D68}" srcOrd="0" destOrd="0" presId="urn:microsoft.com/office/officeart/2005/8/layout/vProcess5"/>
    <dgm:cxn modelId="{565AAD19-D1FB-4B7B-A907-F1C60ADA3725}" type="presOf" srcId="{70050841-2490-4A03-B303-2D4B69A1B8B9}" destId="{38AA4715-8E22-4D7A-A64D-583C93EC6821}" srcOrd="0" destOrd="0" presId="urn:microsoft.com/office/officeart/2005/8/layout/vProcess5"/>
    <dgm:cxn modelId="{91CBFD23-88FD-4664-B0D7-CFD1C0C5D74C}" srcId="{A815592D-59E0-46DC-99E3-8F841895C788}" destId="{98AEB7C6-680C-42DC-8A74-ABE05B8C547C}" srcOrd="0" destOrd="0" parTransId="{D0B6842C-049A-4011-B8C6-4732A6A8E295}" sibTransId="{FF52995D-5E20-451A-AFBC-0F17FBC9CF57}"/>
    <dgm:cxn modelId="{2EFD1C32-D1E5-49AD-9623-7DE55A89BE53}" srcId="{A815592D-59E0-46DC-99E3-8F841895C788}" destId="{F38C8BC3-26ED-46DE-9D26-356207E8BBDB}" srcOrd="2" destOrd="0" parTransId="{EB222F11-3D3E-42E5-A9FD-70F5AD182EA8}" sibTransId="{70050841-2490-4A03-B303-2D4B69A1B8B9}"/>
    <dgm:cxn modelId="{DD4AB834-250F-47E7-AE4B-30A9072B8004}" type="presOf" srcId="{4B72D344-E8E7-4570-BA24-827DC9BE6404}" destId="{0D0EF53D-107F-4FC1-95AD-80143E239BD8}" srcOrd="0" destOrd="0" presId="urn:microsoft.com/office/officeart/2005/8/layout/vProcess5"/>
    <dgm:cxn modelId="{FAFEFC61-240D-4ECC-93CD-2905DF07B426}" type="presOf" srcId="{30F644FE-ABCB-4B54-919D-739188C9E854}" destId="{33D1118F-FFAB-4E71-9B78-E683C5CB9490}" srcOrd="0" destOrd="0" presId="urn:microsoft.com/office/officeart/2005/8/layout/vProcess5"/>
    <dgm:cxn modelId="{CCB05744-948B-4A9A-BB0D-35B8C603294C}" type="presOf" srcId="{0F602027-BE0F-40F6-95F9-44DEA34BECFF}" destId="{2F57F1E4-33E8-4C83-9947-4E166BC21620}" srcOrd="0" destOrd="0" presId="urn:microsoft.com/office/officeart/2005/8/layout/vProcess5"/>
    <dgm:cxn modelId="{441EBC45-CF8E-44A1-BB97-B0B21F652BC4}" type="presOf" srcId="{F38C8BC3-26ED-46DE-9D26-356207E8BBDB}" destId="{A346C915-95F7-4F66-B999-783B7BFD5478}" srcOrd="0" destOrd="0" presId="urn:microsoft.com/office/officeart/2005/8/layout/vProcess5"/>
    <dgm:cxn modelId="{68DC1B4A-6B2B-4C0A-9289-F3BA8E52D430}" srcId="{A815592D-59E0-46DC-99E3-8F841895C788}" destId="{30F644FE-ABCB-4B54-919D-739188C9E854}" srcOrd="4" destOrd="0" parTransId="{03B2FC8C-3182-455C-A3C0-6F1D6F674B00}" sibTransId="{12B2EE8A-ECC9-4ECB-A7E6-CBF4EE99F370}"/>
    <dgm:cxn modelId="{98631471-E6C6-442C-994D-260758B4C5E4}" type="presOf" srcId="{EDFB10E6-EC22-46A7-91DB-91F5E4B8CFC6}" destId="{4FBA767E-135A-4F00-A03B-33E63E5C20DB}" srcOrd="0" destOrd="0" presId="urn:microsoft.com/office/officeart/2005/8/layout/vProcess5"/>
    <dgm:cxn modelId="{F81E3571-FBE1-48CD-B3AA-1A9AA102E060}" srcId="{A815592D-59E0-46DC-99E3-8F841895C788}" destId="{0F602027-BE0F-40F6-95F9-44DEA34BECFF}" srcOrd="3" destOrd="0" parTransId="{3A5F622E-F2C4-4B1E-BA68-DFC7A2DD6BC1}" sibTransId="{7CEF2509-83DD-4CFD-9C9A-C8DE29D5F592}"/>
    <dgm:cxn modelId="{BA749B52-C569-4259-9C31-E9CB5870344E}" type="presOf" srcId="{0F602027-BE0F-40F6-95F9-44DEA34BECFF}" destId="{3141AA55-5463-4144-A4A3-03DB18BC068A}" srcOrd="1" destOrd="0" presId="urn:microsoft.com/office/officeart/2005/8/layout/vProcess5"/>
    <dgm:cxn modelId="{733C1659-2DE0-4C53-BB0F-D53C88793B37}" type="presOf" srcId="{A815592D-59E0-46DC-99E3-8F841895C788}" destId="{E97B63B2-729C-49F6-81F8-4232D34BDD43}" srcOrd="0" destOrd="0" presId="urn:microsoft.com/office/officeart/2005/8/layout/vProcess5"/>
    <dgm:cxn modelId="{5D1C33B5-6AA1-4AAD-8E1A-AE6F652C205D}" srcId="{A815592D-59E0-46DC-99E3-8F841895C788}" destId="{EDFB10E6-EC22-46A7-91DB-91F5E4B8CFC6}" srcOrd="1" destOrd="0" parTransId="{F3DD477A-7CE9-4DC2-A0DE-EFC1258F3DD9}" sibTransId="{4B72D344-E8E7-4570-BA24-827DC9BE6404}"/>
    <dgm:cxn modelId="{4B1927BB-D5CA-4A7A-999C-6428DDAB2A2F}" type="presOf" srcId="{EDFB10E6-EC22-46A7-91DB-91F5E4B8CFC6}" destId="{8C74ADFC-A8F7-417B-A66E-5E86858A1A39}" srcOrd="1" destOrd="0" presId="urn:microsoft.com/office/officeart/2005/8/layout/vProcess5"/>
    <dgm:cxn modelId="{424A56E1-8104-412C-B0C2-8C24B30500F4}" type="presOf" srcId="{FF52995D-5E20-451A-AFBC-0F17FBC9CF57}" destId="{69D27009-8888-49B8-9688-6A4968485936}" srcOrd="0" destOrd="0" presId="urn:microsoft.com/office/officeart/2005/8/layout/vProcess5"/>
    <dgm:cxn modelId="{4A9AA8E2-7C9F-4863-9C9A-79FF49160CB1}" type="presOf" srcId="{98AEB7C6-680C-42DC-8A74-ABE05B8C547C}" destId="{064100F2-EE4F-43BF-ABD0-392BC6B8079A}" srcOrd="0" destOrd="0" presId="urn:microsoft.com/office/officeart/2005/8/layout/vProcess5"/>
    <dgm:cxn modelId="{BC66B2EF-B9D8-4522-96B2-3A13B9D6F5EB}" type="presOf" srcId="{F38C8BC3-26ED-46DE-9D26-356207E8BBDB}" destId="{651B921F-F477-4772-8380-E708987F685A}" srcOrd="1" destOrd="0" presId="urn:microsoft.com/office/officeart/2005/8/layout/vProcess5"/>
    <dgm:cxn modelId="{37EB3DF8-6A16-49BD-9BB5-28771B188392}" type="presOf" srcId="{98AEB7C6-680C-42DC-8A74-ABE05B8C547C}" destId="{CE59C3AC-8D64-43D9-AF54-8D228CFD83D0}" srcOrd="1" destOrd="0" presId="urn:microsoft.com/office/officeart/2005/8/layout/vProcess5"/>
    <dgm:cxn modelId="{50B6D5FB-E4AB-4B4F-8F88-E36E38883155}" type="presOf" srcId="{30F644FE-ABCB-4B54-919D-739188C9E854}" destId="{F8B73FA6-8D52-4107-AD37-5608F0031A8E}" srcOrd="1" destOrd="0" presId="urn:microsoft.com/office/officeart/2005/8/layout/vProcess5"/>
    <dgm:cxn modelId="{3C6DA6DA-F4D9-49B1-847E-477E585B8274}" type="presParOf" srcId="{E97B63B2-729C-49F6-81F8-4232D34BDD43}" destId="{4BE655E2-C192-4219-992F-1651EAFC292A}" srcOrd="0" destOrd="0" presId="urn:microsoft.com/office/officeart/2005/8/layout/vProcess5"/>
    <dgm:cxn modelId="{E458206F-F8CD-4E77-92F6-A486DB7A68FC}" type="presParOf" srcId="{E97B63B2-729C-49F6-81F8-4232D34BDD43}" destId="{064100F2-EE4F-43BF-ABD0-392BC6B8079A}" srcOrd="1" destOrd="0" presId="urn:microsoft.com/office/officeart/2005/8/layout/vProcess5"/>
    <dgm:cxn modelId="{11185E8D-4704-4C40-82AE-B3BE59D15610}" type="presParOf" srcId="{E97B63B2-729C-49F6-81F8-4232D34BDD43}" destId="{4FBA767E-135A-4F00-A03B-33E63E5C20DB}" srcOrd="2" destOrd="0" presId="urn:microsoft.com/office/officeart/2005/8/layout/vProcess5"/>
    <dgm:cxn modelId="{FD9008A8-0D06-4B75-A2D3-05F87D11BADE}" type="presParOf" srcId="{E97B63B2-729C-49F6-81F8-4232D34BDD43}" destId="{A346C915-95F7-4F66-B999-783B7BFD5478}" srcOrd="3" destOrd="0" presId="urn:microsoft.com/office/officeart/2005/8/layout/vProcess5"/>
    <dgm:cxn modelId="{73434CEF-C551-4E31-810E-FC1C4171DD4F}" type="presParOf" srcId="{E97B63B2-729C-49F6-81F8-4232D34BDD43}" destId="{2F57F1E4-33E8-4C83-9947-4E166BC21620}" srcOrd="4" destOrd="0" presId="urn:microsoft.com/office/officeart/2005/8/layout/vProcess5"/>
    <dgm:cxn modelId="{3763E0AA-C65A-489B-9372-C189B67BD8DD}" type="presParOf" srcId="{E97B63B2-729C-49F6-81F8-4232D34BDD43}" destId="{33D1118F-FFAB-4E71-9B78-E683C5CB9490}" srcOrd="5" destOrd="0" presId="urn:microsoft.com/office/officeart/2005/8/layout/vProcess5"/>
    <dgm:cxn modelId="{CA371527-AC68-4A01-9DC7-FE476E9997D1}" type="presParOf" srcId="{E97B63B2-729C-49F6-81F8-4232D34BDD43}" destId="{69D27009-8888-49B8-9688-6A4968485936}" srcOrd="6" destOrd="0" presId="urn:microsoft.com/office/officeart/2005/8/layout/vProcess5"/>
    <dgm:cxn modelId="{6C1C50F6-638E-4DD6-9D36-6D4E0774A463}" type="presParOf" srcId="{E97B63B2-729C-49F6-81F8-4232D34BDD43}" destId="{0D0EF53D-107F-4FC1-95AD-80143E239BD8}" srcOrd="7" destOrd="0" presId="urn:microsoft.com/office/officeart/2005/8/layout/vProcess5"/>
    <dgm:cxn modelId="{6F17D282-C49D-49DD-90D5-876C2CB7F7E0}" type="presParOf" srcId="{E97B63B2-729C-49F6-81F8-4232D34BDD43}" destId="{38AA4715-8E22-4D7A-A64D-583C93EC6821}" srcOrd="8" destOrd="0" presId="urn:microsoft.com/office/officeart/2005/8/layout/vProcess5"/>
    <dgm:cxn modelId="{0A8AD079-C45A-48F2-858B-B8B647DB0B7D}" type="presParOf" srcId="{E97B63B2-729C-49F6-81F8-4232D34BDD43}" destId="{5BB85441-D7F1-4F47-9ED0-274479F96D68}" srcOrd="9" destOrd="0" presId="urn:microsoft.com/office/officeart/2005/8/layout/vProcess5"/>
    <dgm:cxn modelId="{815D344A-E040-445E-996B-032E797E8058}" type="presParOf" srcId="{E97B63B2-729C-49F6-81F8-4232D34BDD43}" destId="{CE59C3AC-8D64-43D9-AF54-8D228CFD83D0}" srcOrd="10" destOrd="0" presId="urn:microsoft.com/office/officeart/2005/8/layout/vProcess5"/>
    <dgm:cxn modelId="{67A5069B-974B-4CD6-BD6B-3F203ACA9AEA}" type="presParOf" srcId="{E97B63B2-729C-49F6-81F8-4232D34BDD43}" destId="{8C74ADFC-A8F7-417B-A66E-5E86858A1A39}" srcOrd="11" destOrd="0" presId="urn:microsoft.com/office/officeart/2005/8/layout/vProcess5"/>
    <dgm:cxn modelId="{3D5379CC-CA25-459F-ABEE-C56349215927}" type="presParOf" srcId="{E97B63B2-729C-49F6-81F8-4232D34BDD43}" destId="{651B921F-F477-4772-8380-E708987F685A}" srcOrd="12" destOrd="0" presId="urn:microsoft.com/office/officeart/2005/8/layout/vProcess5"/>
    <dgm:cxn modelId="{8DB193AA-46BB-4D4D-9084-6CF571DFA3C7}" type="presParOf" srcId="{E97B63B2-729C-49F6-81F8-4232D34BDD43}" destId="{3141AA55-5463-4144-A4A3-03DB18BC068A}" srcOrd="13" destOrd="0" presId="urn:microsoft.com/office/officeart/2005/8/layout/vProcess5"/>
    <dgm:cxn modelId="{3318117A-D085-4740-8A2C-55A951BC45B8}" type="presParOf" srcId="{E97B63B2-729C-49F6-81F8-4232D34BDD43}" destId="{F8B73FA6-8D52-4107-AD37-5608F0031A8E}"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A8BF16-0724-4B76-BD08-CCD5BB5D085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ED7663D-3F44-425B-A1C1-0137308A62BF}">
      <dgm:prSet/>
      <dgm:spPr/>
      <dgm:t>
        <a:bodyPr/>
        <a:lstStyle/>
        <a:p>
          <a:r>
            <a:rPr lang="en-US" b="1"/>
            <a:t>Face detection</a:t>
          </a:r>
          <a:endParaRPr lang="en-US"/>
        </a:p>
      </dgm:t>
    </dgm:pt>
    <dgm:pt modelId="{A9954022-41AA-4383-87CD-8D2CEDF00984}" type="parTrans" cxnId="{325343F2-3E85-4CA7-A5B8-6F392C197FB3}">
      <dgm:prSet/>
      <dgm:spPr/>
      <dgm:t>
        <a:bodyPr/>
        <a:lstStyle/>
        <a:p>
          <a:endParaRPr lang="en-US"/>
        </a:p>
      </dgm:t>
    </dgm:pt>
    <dgm:pt modelId="{4A4F3C13-F25C-4E45-A6D2-6D4DADB7B34C}" type="sibTrans" cxnId="{325343F2-3E85-4CA7-A5B8-6F392C197FB3}">
      <dgm:prSet/>
      <dgm:spPr/>
      <dgm:t>
        <a:bodyPr/>
        <a:lstStyle/>
        <a:p>
          <a:endParaRPr lang="en-US"/>
        </a:p>
      </dgm:t>
    </dgm:pt>
    <dgm:pt modelId="{81E90E1C-05E3-48AA-8102-314C6E0C29BE}">
      <dgm:prSet/>
      <dgm:spPr/>
      <dgm:t>
        <a:bodyPr/>
        <a:lstStyle/>
        <a:p>
          <a:r>
            <a:rPr lang="en-US" b="1"/>
            <a:t>Classification of images</a:t>
          </a:r>
          <a:endParaRPr lang="en-US"/>
        </a:p>
      </dgm:t>
    </dgm:pt>
    <dgm:pt modelId="{41AB70F9-26D3-4E45-82AA-8CAAEA10BE1A}" type="parTrans" cxnId="{1D86AB3C-9CFF-468B-8D49-502EE7CFB5FD}">
      <dgm:prSet/>
      <dgm:spPr/>
      <dgm:t>
        <a:bodyPr/>
        <a:lstStyle/>
        <a:p>
          <a:endParaRPr lang="en-US"/>
        </a:p>
      </dgm:t>
    </dgm:pt>
    <dgm:pt modelId="{6E43B0F1-9F85-4B78-BBF2-206A323E10E8}" type="sibTrans" cxnId="{1D86AB3C-9CFF-468B-8D49-502EE7CFB5FD}">
      <dgm:prSet/>
      <dgm:spPr/>
      <dgm:t>
        <a:bodyPr/>
        <a:lstStyle/>
        <a:p>
          <a:endParaRPr lang="en-US"/>
        </a:p>
      </dgm:t>
    </dgm:pt>
    <dgm:pt modelId="{9BCE9A8E-2BBD-4A5F-B68F-C9C2265C3BDB}">
      <dgm:prSet/>
      <dgm:spPr/>
      <dgm:t>
        <a:bodyPr/>
        <a:lstStyle/>
        <a:p>
          <a:r>
            <a:rPr lang="en-US" b="1"/>
            <a:t>Bioinformatics</a:t>
          </a:r>
          <a:endParaRPr lang="en-US"/>
        </a:p>
      </dgm:t>
    </dgm:pt>
    <dgm:pt modelId="{9558ECC3-8DB0-48CF-83F1-F7DF0A7BE328}" type="parTrans" cxnId="{F3E6AB7D-1D99-4214-915E-242A1AA83AF4}">
      <dgm:prSet/>
      <dgm:spPr/>
      <dgm:t>
        <a:bodyPr/>
        <a:lstStyle/>
        <a:p>
          <a:endParaRPr lang="en-US"/>
        </a:p>
      </dgm:t>
    </dgm:pt>
    <dgm:pt modelId="{D61B26F7-A82E-4325-BEF3-3CBF8F265E99}" type="sibTrans" cxnId="{F3E6AB7D-1D99-4214-915E-242A1AA83AF4}">
      <dgm:prSet/>
      <dgm:spPr/>
      <dgm:t>
        <a:bodyPr/>
        <a:lstStyle/>
        <a:p>
          <a:endParaRPr lang="en-US"/>
        </a:p>
      </dgm:t>
    </dgm:pt>
    <dgm:pt modelId="{C604EF4F-EDD4-4DC2-97E7-6D3D1F08D22F}">
      <dgm:prSet/>
      <dgm:spPr/>
      <dgm:t>
        <a:bodyPr/>
        <a:lstStyle/>
        <a:p>
          <a:r>
            <a:rPr lang="en-IN" b="1"/>
            <a:t>Protein fold and remote homology detection</a:t>
          </a:r>
          <a:r>
            <a:rPr lang="en-IN"/>
            <a:t> </a:t>
          </a:r>
          <a:endParaRPr lang="en-US"/>
        </a:p>
      </dgm:t>
    </dgm:pt>
    <dgm:pt modelId="{7187FFA1-91E8-478E-905E-F08DC7AB02CA}" type="parTrans" cxnId="{C7CCAA51-2552-4BC1-829F-2F61AF8ACB19}">
      <dgm:prSet/>
      <dgm:spPr/>
      <dgm:t>
        <a:bodyPr/>
        <a:lstStyle/>
        <a:p>
          <a:endParaRPr lang="en-US"/>
        </a:p>
      </dgm:t>
    </dgm:pt>
    <dgm:pt modelId="{E3A95B85-AC2E-484F-AB69-1CEDC02F1764}" type="sibTrans" cxnId="{C7CCAA51-2552-4BC1-829F-2F61AF8ACB19}">
      <dgm:prSet/>
      <dgm:spPr/>
      <dgm:t>
        <a:bodyPr/>
        <a:lstStyle/>
        <a:p>
          <a:endParaRPr lang="en-US"/>
        </a:p>
      </dgm:t>
    </dgm:pt>
    <dgm:pt modelId="{2726A907-8321-4C93-A047-EA84A8E5E8CA}" type="pres">
      <dgm:prSet presAssocID="{E6A8BF16-0724-4B76-BD08-CCD5BB5D0856}" presName="linear" presStyleCnt="0">
        <dgm:presLayoutVars>
          <dgm:animLvl val="lvl"/>
          <dgm:resizeHandles val="exact"/>
        </dgm:presLayoutVars>
      </dgm:prSet>
      <dgm:spPr/>
    </dgm:pt>
    <dgm:pt modelId="{86DADC9A-DD1F-40E5-AEEF-8BED178A36E6}" type="pres">
      <dgm:prSet presAssocID="{3ED7663D-3F44-425B-A1C1-0137308A62BF}" presName="parentText" presStyleLbl="node1" presStyleIdx="0" presStyleCnt="4">
        <dgm:presLayoutVars>
          <dgm:chMax val="0"/>
          <dgm:bulletEnabled val="1"/>
        </dgm:presLayoutVars>
      </dgm:prSet>
      <dgm:spPr/>
    </dgm:pt>
    <dgm:pt modelId="{D745E69C-00FB-4362-B49B-DF7E4517C525}" type="pres">
      <dgm:prSet presAssocID="{4A4F3C13-F25C-4E45-A6D2-6D4DADB7B34C}" presName="spacer" presStyleCnt="0"/>
      <dgm:spPr/>
    </dgm:pt>
    <dgm:pt modelId="{3AFC156B-7398-4768-A7C5-494D793F07F0}" type="pres">
      <dgm:prSet presAssocID="{81E90E1C-05E3-48AA-8102-314C6E0C29BE}" presName="parentText" presStyleLbl="node1" presStyleIdx="1" presStyleCnt="4">
        <dgm:presLayoutVars>
          <dgm:chMax val="0"/>
          <dgm:bulletEnabled val="1"/>
        </dgm:presLayoutVars>
      </dgm:prSet>
      <dgm:spPr/>
    </dgm:pt>
    <dgm:pt modelId="{3A2B4EE0-2474-4505-98C1-F379A8FF791F}" type="pres">
      <dgm:prSet presAssocID="{6E43B0F1-9F85-4B78-BBF2-206A323E10E8}" presName="spacer" presStyleCnt="0"/>
      <dgm:spPr/>
    </dgm:pt>
    <dgm:pt modelId="{49D83A1D-89AF-4B0A-B1BD-B17A897D26F0}" type="pres">
      <dgm:prSet presAssocID="{9BCE9A8E-2BBD-4A5F-B68F-C9C2265C3BDB}" presName="parentText" presStyleLbl="node1" presStyleIdx="2" presStyleCnt="4">
        <dgm:presLayoutVars>
          <dgm:chMax val="0"/>
          <dgm:bulletEnabled val="1"/>
        </dgm:presLayoutVars>
      </dgm:prSet>
      <dgm:spPr/>
    </dgm:pt>
    <dgm:pt modelId="{8643F176-74AE-436C-B1E3-5E93C66AD20F}" type="pres">
      <dgm:prSet presAssocID="{D61B26F7-A82E-4325-BEF3-3CBF8F265E99}" presName="spacer" presStyleCnt="0"/>
      <dgm:spPr/>
    </dgm:pt>
    <dgm:pt modelId="{87151605-EA69-4722-95E7-925B8669518A}" type="pres">
      <dgm:prSet presAssocID="{C604EF4F-EDD4-4DC2-97E7-6D3D1F08D22F}" presName="parentText" presStyleLbl="node1" presStyleIdx="3" presStyleCnt="4">
        <dgm:presLayoutVars>
          <dgm:chMax val="0"/>
          <dgm:bulletEnabled val="1"/>
        </dgm:presLayoutVars>
      </dgm:prSet>
      <dgm:spPr/>
    </dgm:pt>
  </dgm:ptLst>
  <dgm:cxnLst>
    <dgm:cxn modelId="{B11A982D-7682-4B63-8200-783A208072C7}" type="presOf" srcId="{3ED7663D-3F44-425B-A1C1-0137308A62BF}" destId="{86DADC9A-DD1F-40E5-AEEF-8BED178A36E6}" srcOrd="0" destOrd="0" presId="urn:microsoft.com/office/officeart/2005/8/layout/vList2"/>
    <dgm:cxn modelId="{1D86AB3C-9CFF-468B-8D49-502EE7CFB5FD}" srcId="{E6A8BF16-0724-4B76-BD08-CCD5BB5D0856}" destId="{81E90E1C-05E3-48AA-8102-314C6E0C29BE}" srcOrd="1" destOrd="0" parTransId="{41AB70F9-26D3-4E45-82AA-8CAAEA10BE1A}" sibTransId="{6E43B0F1-9F85-4B78-BBF2-206A323E10E8}"/>
    <dgm:cxn modelId="{C7CCAA51-2552-4BC1-829F-2F61AF8ACB19}" srcId="{E6A8BF16-0724-4B76-BD08-CCD5BB5D0856}" destId="{C604EF4F-EDD4-4DC2-97E7-6D3D1F08D22F}" srcOrd="3" destOrd="0" parTransId="{7187FFA1-91E8-478E-905E-F08DC7AB02CA}" sibTransId="{E3A95B85-AC2E-484F-AB69-1CEDC02F1764}"/>
    <dgm:cxn modelId="{F3E6AB7D-1D99-4214-915E-242A1AA83AF4}" srcId="{E6A8BF16-0724-4B76-BD08-CCD5BB5D0856}" destId="{9BCE9A8E-2BBD-4A5F-B68F-C9C2265C3BDB}" srcOrd="2" destOrd="0" parTransId="{9558ECC3-8DB0-48CF-83F1-F7DF0A7BE328}" sibTransId="{D61B26F7-A82E-4325-BEF3-3CBF8F265E99}"/>
    <dgm:cxn modelId="{8981CF80-FE62-43E0-A740-B11B5B809737}" type="presOf" srcId="{C604EF4F-EDD4-4DC2-97E7-6D3D1F08D22F}" destId="{87151605-EA69-4722-95E7-925B8669518A}" srcOrd="0" destOrd="0" presId="urn:microsoft.com/office/officeart/2005/8/layout/vList2"/>
    <dgm:cxn modelId="{F738D8C1-F104-44F5-A88A-7356BC29BE8D}" type="presOf" srcId="{E6A8BF16-0724-4B76-BD08-CCD5BB5D0856}" destId="{2726A907-8321-4C93-A047-EA84A8E5E8CA}" srcOrd="0" destOrd="0" presId="urn:microsoft.com/office/officeart/2005/8/layout/vList2"/>
    <dgm:cxn modelId="{735D1FD0-0E52-4314-9F37-C1CCE3F99B73}" type="presOf" srcId="{81E90E1C-05E3-48AA-8102-314C6E0C29BE}" destId="{3AFC156B-7398-4768-A7C5-494D793F07F0}" srcOrd="0" destOrd="0" presId="urn:microsoft.com/office/officeart/2005/8/layout/vList2"/>
    <dgm:cxn modelId="{F23A34F2-0E65-4FFA-A7F4-F22D77DC75AC}" type="presOf" srcId="{9BCE9A8E-2BBD-4A5F-B68F-C9C2265C3BDB}" destId="{49D83A1D-89AF-4B0A-B1BD-B17A897D26F0}" srcOrd="0" destOrd="0" presId="urn:microsoft.com/office/officeart/2005/8/layout/vList2"/>
    <dgm:cxn modelId="{325343F2-3E85-4CA7-A5B8-6F392C197FB3}" srcId="{E6A8BF16-0724-4B76-BD08-CCD5BB5D0856}" destId="{3ED7663D-3F44-425B-A1C1-0137308A62BF}" srcOrd="0" destOrd="0" parTransId="{A9954022-41AA-4383-87CD-8D2CEDF00984}" sibTransId="{4A4F3C13-F25C-4E45-A6D2-6D4DADB7B34C}"/>
    <dgm:cxn modelId="{7BD1B6C5-5D61-4FB8-A13C-222A653A9D77}" type="presParOf" srcId="{2726A907-8321-4C93-A047-EA84A8E5E8CA}" destId="{86DADC9A-DD1F-40E5-AEEF-8BED178A36E6}" srcOrd="0" destOrd="0" presId="urn:microsoft.com/office/officeart/2005/8/layout/vList2"/>
    <dgm:cxn modelId="{DDFAB72B-2E9B-46E5-8BFA-23216244CD85}" type="presParOf" srcId="{2726A907-8321-4C93-A047-EA84A8E5E8CA}" destId="{D745E69C-00FB-4362-B49B-DF7E4517C525}" srcOrd="1" destOrd="0" presId="urn:microsoft.com/office/officeart/2005/8/layout/vList2"/>
    <dgm:cxn modelId="{F2FEEE87-FD14-4C4E-AB39-857548F6282E}" type="presParOf" srcId="{2726A907-8321-4C93-A047-EA84A8E5E8CA}" destId="{3AFC156B-7398-4768-A7C5-494D793F07F0}" srcOrd="2" destOrd="0" presId="urn:microsoft.com/office/officeart/2005/8/layout/vList2"/>
    <dgm:cxn modelId="{E9B2B6B1-5F55-4BF2-97D8-CD0695EC1191}" type="presParOf" srcId="{2726A907-8321-4C93-A047-EA84A8E5E8CA}" destId="{3A2B4EE0-2474-4505-98C1-F379A8FF791F}" srcOrd="3" destOrd="0" presId="urn:microsoft.com/office/officeart/2005/8/layout/vList2"/>
    <dgm:cxn modelId="{B9A40572-C96D-48CF-8E51-396118A4EAC1}" type="presParOf" srcId="{2726A907-8321-4C93-A047-EA84A8E5E8CA}" destId="{49D83A1D-89AF-4B0A-B1BD-B17A897D26F0}" srcOrd="4" destOrd="0" presId="urn:microsoft.com/office/officeart/2005/8/layout/vList2"/>
    <dgm:cxn modelId="{D0E9D837-AAFC-4932-98A6-159747E913F2}" type="presParOf" srcId="{2726A907-8321-4C93-A047-EA84A8E5E8CA}" destId="{8643F176-74AE-436C-B1E3-5E93C66AD20F}" srcOrd="5" destOrd="0" presId="urn:microsoft.com/office/officeart/2005/8/layout/vList2"/>
    <dgm:cxn modelId="{AAFB0A8F-DF50-4846-886D-8B47B38BE648}" type="presParOf" srcId="{2726A907-8321-4C93-A047-EA84A8E5E8CA}" destId="{87151605-EA69-4722-95E7-925B8669518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70883-ADF7-4416-BE0D-BF4ECDD5EEE4}">
      <dsp:nvSpPr>
        <dsp:cNvPr id="0" name=""/>
        <dsp:cNvSpPr/>
      </dsp:nvSpPr>
      <dsp:spPr>
        <a:xfrm>
          <a:off x="0" y="0"/>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STEP 1 – Choose the number K of neighbors</a:t>
          </a:r>
          <a:endParaRPr lang="en-US" sz="2200" kern="1200" dirty="0"/>
        </a:p>
      </dsp:txBody>
      <dsp:txXfrm>
        <a:off x="22940" y="22940"/>
        <a:ext cx="7160195" cy="737360"/>
      </dsp:txXfrm>
    </dsp:sp>
    <dsp:sp modelId="{694AE7F7-12E9-4F70-BA4A-EF5537518CAC}">
      <dsp:nvSpPr>
        <dsp:cNvPr id="0" name=""/>
        <dsp:cNvSpPr/>
      </dsp:nvSpPr>
      <dsp:spPr>
        <a:xfrm>
          <a:off x="604647" y="892024"/>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STEP 2 – Take the K nearest neighbors of the new data points, according to the Euclidean distance</a:t>
          </a:r>
          <a:endParaRPr lang="en-US" sz="2200" kern="1200" dirty="0"/>
        </a:p>
      </dsp:txBody>
      <dsp:txXfrm>
        <a:off x="627587" y="914964"/>
        <a:ext cx="6937378" cy="737360"/>
      </dsp:txXfrm>
    </dsp:sp>
    <dsp:sp modelId="{39D41869-6D97-4A9D-B6B1-A67DB44196E2}">
      <dsp:nvSpPr>
        <dsp:cNvPr id="0" name=""/>
        <dsp:cNvSpPr/>
      </dsp:nvSpPr>
      <dsp:spPr>
        <a:xfrm>
          <a:off x="1209293" y="1784048"/>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STEP 3 – Among these K neighbors, count the number of data point in each category</a:t>
          </a:r>
          <a:endParaRPr lang="en-US" sz="2200" kern="1200" dirty="0"/>
        </a:p>
      </dsp:txBody>
      <dsp:txXfrm>
        <a:off x="1232233" y="1806988"/>
        <a:ext cx="6937378" cy="737360"/>
      </dsp:txXfrm>
    </dsp:sp>
    <dsp:sp modelId="{06614B69-E9C7-4833-B659-3BD3D0353DF2}">
      <dsp:nvSpPr>
        <dsp:cNvPr id="0" name=""/>
        <dsp:cNvSpPr/>
      </dsp:nvSpPr>
      <dsp:spPr>
        <a:xfrm>
          <a:off x="1813940" y="2676072"/>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STEP 4 – Assign the new data point to the category where you counted the most neighbors</a:t>
          </a:r>
          <a:endParaRPr lang="en-US" sz="2200" kern="1200" dirty="0"/>
        </a:p>
      </dsp:txBody>
      <dsp:txXfrm>
        <a:off x="1836880" y="2699012"/>
        <a:ext cx="6937378" cy="737360"/>
      </dsp:txXfrm>
    </dsp:sp>
    <dsp:sp modelId="{C2F593F1-BEA5-4259-9F3D-C2133367D86E}">
      <dsp:nvSpPr>
        <dsp:cNvPr id="0" name=""/>
        <dsp:cNvSpPr/>
      </dsp:nvSpPr>
      <dsp:spPr>
        <a:xfrm>
          <a:off x="2418587" y="3568097"/>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STEP 5  -Model is ready</a:t>
          </a:r>
        </a:p>
      </dsp:txBody>
      <dsp:txXfrm>
        <a:off x="2441527" y="3591037"/>
        <a:ext cx="6937378" cy="737360"/>
      </dsp:txXfrm>
    </dsp:sp>
    <dsp:sp modelId="{36C0F4D1-A2E8-4E11-998F-05BA6F2B99F7}">
      <dsp:nvSpPr>
        <dsp:cNvPr id="0" name=""/>
        <dsp:cNvSpPr/>
      </dsp:nvSpPr>
      <dsp:spPr>
        <a:xfrm>
          <a:off x="7587905"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702454" y="572200"/>
        <a:ext cx="280008" cy="383102"/>
      </dsp:txXfrm>
    </dsp:sp>
    <dsp:sp modelId="{637CAD9F-645F-4269-901D-2EACD004D0C8}">
      <dsp:nvSpPr>
        <dsp:cNvPr id="0" name=""/>
        <dsp:cNvSpPr/>
      </dsp:nvSpPr>
      <dsp:spPr>
        <a:xfrm>
          <a:off x="8192552"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307101" y="1464225"/>
        <a:ext cx="280008" cy="383102"/>
      </dsp:txXfrm>
    </dsp:sp>
    <dsp:sp modelId="{D5B857D0-D032-4AD7-AC19-CA40F787149A}">
      <dsp:nvSpPr>
        <dsp:cNvPr id="0" name=""/>
        <dsp:cNvSpPr/>
      </dsp:nvSpPr>
      <dsp:spPr>
        <a:xfrm>
          <a:off x="8797199"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911748" y="2343195"/>
        <a:ext cx="280008" cy="383102"/>
      </dsp:txXfrm>
    </dsp:sp>
    <dsp:sp modelId="{99672A54-FB95-4871-93CE-173D3EBF0188}">
      <dsp:nvSpPr>
        <dsp:cNvPr id="0" name=""/>
        <dsp:cNvSpPr/>
      </dsp:nvSpPr>
      <dsp:spPr>
        <a:xfrm>
          <a:off x="9401846"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516395"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100F2-EE4F-43BF-ABD0-392BC6B8079A}">
      <dsp:nvSpPr>
        <dsp:cNvPr id="0" name=""/>
        <dsp:cNvSpPr/>
      </dsp:nvSpPr>
      <dsp:spPr>
        <a:xfrm>
          <a:off x="0" y="0"/>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STEP 1 – Choose the number K of clusters</a:t>
          </a:r>
          <a:endParaRPr lang="en-US" sz="2100" kern="1200" dirty="0"/>
        </a:p>
      </dsp:txBody>
      <dsp:txXfrm>
        <a:off x="22940" y="22940"/>
        <a:ext cx="7160195" cy="737360"/>
      </dsp:txXfrm>
    </dsp:sp>
    <dsp:sp modelId="{4FBA767E-135A-4F00-A03B-33E63E5C20DB}">
      <dsp:nvSpPr>
        <dsp:cNvPr id="0" name=""/>
        <dsp:cNvSpPr/>
      </dsp:nvSpPr>
      <dsp:spPr>
        <a:xfrm>
          <a:off x="609586" y="820138"/>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STEP 2 – Select at random K points, the centroids</a:t>
          </a:r>
          <a:endParaRPr lang="en-US" sz="2100" kern="1200" dirty="0"/>
        </a:p>
      </dsp:txBody>
      <dsp:txXfrm>
        <a:off x="632526" y="843078"/>
        <a:ext cx="6937378" cy="737360"/>
      </dsp:txXfrm>
    </dsp:sp>
    <dsp:sp modelId="{A346C915-95F7-4F66-B999-783B7BFD5478}">
      <dsp:nvSpPr>
        <dsp:cNvPr id="0" name=""/>
        <dsp:cNvSpPr/>
      </dsp:nvSpPr>
      <dsp:spPr>
        <a:xfrm>
          <a:off x="1209293" y="1784048"/>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STEP 3 – Assign each data point to the closest centroid =&gt; that forms K clusters</a:t>
          </a:r>
          <a:endParaRPr lang="en-US" sz="2100" kern="1200" dirty="0"/>
        </a:p>
      </dsp:txBody>
      <dsp:txXfrm>
        <a:off x="1232233" y="1806988"/>
        <a:ext cx="6937378" cy="737360"/>
      </dsp:txXfrm>
    </dsp:sp>
    <dsp:sp modelId="{2F57F1E4-33E8-4C83-9947-4E166BC21620}">
      <dsp:nvSpPr>
        <dsp:cNvPr id="0" name=""/>
        <dsp:cNvSpPr/>
      </dsp:nvSpPr>
      <dsp:spPr>
        <a:xfrm>
          <a:off x="1813940" y="2676072"/>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STEP 4 – Compute and place the new centroid of each cluster</a:t>
          </a:r>
          <a:endParaRPr lang="en-US" sz="2100" kern="1200" dirty="0"/>
        </a:p>
      </dsp:txBody>
      <dsp:txXfrm>
        <a:off x="1836880" y="2699012"/>
        <a:ext cx="6937378" cy="737360"/>
      </dsp:txXfrm>
    </dsp:sp>
    <dsp:sp modelId="{33D1118F-FFAB-4E71-9B78-E683C5CB9490}">
      <dsp:nvSpPr>
        <dsp:cNvPr id="0" name=""/>
        <dsp:cNvSpPr/>
      </dsp:nvSpPr>
      <dsp:spPr>
        <a:xfrm>
          <a:off x="2418587" y="3568097"/>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STEP 5  -Reassign each data point to the new closest centroid. If any reassignment took place go to STEP 4, other go to FIN</a:t>
          </a:r>
          <a:endParaRPr lang="en-US" sz="2100" kern="1200" dirty="0"/>
        </a:p>
      </dsp:txBody>
      <dsp:txXfrm>
        <a:off x="2441527" y="3591037"/>
        <a:ext cx="6937378" cy="737360"/>
      </dsp:txXfrm>
    </dsp:sp>
    <dsp:sp modelId="{69D27009-8888-49B8-9688-6A4968485936}">
      <dsp:nvSpPr>
        <dsp:cNvPr id="0" name=""/>
        <dsp:cNvSpPr/>
      </dsp:nvSpPr>
      <dsp:spPr>
        <a:xfrm>
          <a:off x="7587905"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702454" y="572200"/>
        <a:ext cx="280008" cy="383102"/>
      </dsp:txXfrm>
    </dsp:sp>
    <dsp:sp modelId="{0D0EF53D-107F-4FC1-95AD-80143E239BD8}">
      <dsp:nvSpPr>
        <dsp:cNvPr id="0" name=""/>
        <dsp:cNvSpPr/>
      </dsp:nvSpPr>
      <dsp:spPr>
        <a:xfrm>
          <a:off x="8192552"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307101" y="1464225"/>
        <a:ext cx="280008" cy="383102"/>
      </dsp:txXfrm>
    </dsp:sp>
    <dsp:sp modelId="{38AA4715-8E22-4D7A-A64D-583C93EC6821}">
      <dsp:nvSpPr>
        <dsp:cNvPr id="0" name=""/>
        <dsp:cNvSpPr/>
      </dsp:nvSpPr>
      <dsp:spPr>
        <a:xfrm>
          <a:off x="8797199"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911748" y="2343195"/>
        <a:ext cx="280008" cy="383102"/>
      </dsp:txXfrm>
    </dsp:sp>
    <dsp:sp modelId="{5BB85441-D7F1-4F47-9ED0-274479F96D68}">
      <dsp:nvSpPr>
        <dsp:cNvPr id="0" name=""/>
        <dsp:cNvSpPr/>
      </dsp:nvSpPr>
      <dsp:spPr>
        <a:xfrm>
          <a:off x="9401846"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516395" y="3243922"/>
        <a:ext cx="280008" cy="383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ADC9A-DD1F-40E5-AEEF-8BED178A36E6}">
      <dsp:nvSpPr>
        <dsp:cNvPr id="0" name=""/>
        <dsp:cNvSpPr/>
      </dsp:nvSpPr>
      <dsp:spPr>
        <a:xfrm>
          <a:off x="0" y="72297"/>
          <a:ext cx="5641974" cy="1127203"/>
        </a:xfrm>
        <a:prstGeom prst="round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Face detection</a:t>
          </a:r>
          <a:endParaRPr lang="en-US" sz="3100" kern="1200"/>
        </a:p>
      </dsp:txBody>
      <dsp:txXfrm>
        <a:off x="55026" y="127323"/>
        <a:ext cx="5531922" cy="1017151"/>
      </dsp:txXfrm>
    </dsp:sp>
    <dsp:sp modelId="{3AFC156B-7398-4768-A7C5-494D793F07F0}">
      <dsp:nvSpPr>
        <dsp:cNvPr id="0" name=""/>
        <dsp:cNvSpPr/>
      </dsp:nvSpPr>
      <dsp:spPr>
        <a:xfrm>
          <a:off x="0" y="1288781"/>
          <a:ext cx="5641974" cy="1127203"/>
        </a:xfrm>
        <a:prstGeom prst="roundRect">
          <a:avLst/>
        </a:prstGeom>
        <a:gradFill rotWithShape="0">
          <a:gsLst>
            <a:gs pos="0">
              <a:schemeClr val="accent2">
                <a:hueOff val="-2447042"/>
                <a:satOff val="10798"/>
                <a:lumOff val="-1830"/>
                <a:alphaOff val="0"/>
                <a:tint val="100000"/>
                <a:shade val="85000"/>
                <a:satMod val="100000"/>
                <a:lumMod val="100000"/>
              </a:schemeClr>
            </a:gs>
            <a:gs pos="100000">
              <a:schemeClr val="accent2">
                <a:hueOff val="-2447042"/>
                <a:satOff val="10798"/>
                <a:lumOff val="-183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Classification of images</a:t>
          </a:r>
          <a:endParaRPr lang="en-US" sz="3100" kern="1200"/>
        </a:p>
      </dsp:txBody>
      <dsp:txXfrm>
        <a:off x="55026" y="1343807"/>
        <a:ext cx="5531922" cy="1017151"/>
      </dsp:txXfrm>
    </dsp:sp>
    <dsp:sp modelId="{49D83A1D-89AF-4B0A-B1BD-B17A897D26F0}">
      <dsp:nvSpPr>
        <dsp:cNvPr id="0" name=""/>
        <dsp:cNvSpPr/>
      </dsp:nvSpPr>
      <dsp:spPr>
        <a:xfrm>
          <a:off x="0" y="2505264"/>
          <a:ext cx="5641974" cy="1127203"/>
        </a:xfrm>
        <a:prstGeom prst="roundRect">
          <a:avLst/>
        </a:prstGeom>
        <a:gradFill rotWithShape="0">
          <a:gsLst>
            <a:gs pos="0">
              <a:schemeClr val="accent2">
                <a:hueOff val="-4894083"/>
                <a:satOff val="21595"/>
                <a:lumOff val="-3660"/>
                <a:alphaOff val="0"/>
                <a:tint val="100000"/>
                <a:shade val="85000"/>
                <a:satMod val="100000"/>
                <a:lumMod val="100000"/>
              </a:schemeClr>
            </a:gs>
            <a:gs pos="100000">
              <a:schemeClr val="accent2">
                <a:hueOff val="-4894083"/>
                <a:satOff val="21595"/>
                <a:lumOff val="-366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Bioinformatics</a:t>
          </a:r>
          <a:endParaRPr lang="en-US" sz="3100" kern="1200"/>
        </a:p>
      </dsp:txBody>
      <dsp:txXfrm>
        <a:off x="55026" y="2560290"/>
        <a:ext cx="5531922" cy="1017151"/>
      </dsp:txXfrm>
    </dsp:sp>
    <dsp:sp modelId="{87151605-EA69-4722-95E7-925B8669518A}">
      <dsp:nvSpPr>
        <dsp:cNvPr id="0" name=""/>
        <dsp:cNvSpPr/>
      </dsp:nvSpPr>
      <dsp:spPr>
        <a:xfrm>
          <a:off x="0" y="3721748"/>
          <a:ext cx="5641974" cy="1127203"/>
        </a:xfrm>
        <a:prstGeom prst="roundRect">
          <a:avLst/>
        </a:prstGeom>
        <a:gradFill rotWithShape="0">
          <a:gsLst>
            <a:gs pos="0">
              <a:schemeClr val="accent2">
                <a:hueOff val="-7341125"/>
                <a:satOff val="32393"/>
                <a:lumOff val="-5490"/>
                <a:alphaOff val="0"/>
                <a:tint val="100000"/>
                <a:shade val="85000"/>
                <a:satMod val="100000"/>
                <a:lumMod val="100000"/>
              </a:schemeClr>
            </a:gs>
            <a:gs pos="100000">
              <a:schemeClr val="accent2">
                <a:hueOff val="-7341125"/>
                <a:satOff val="32393"/>
                <a:lumOff val="-549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b="1" kern="1200"/>
            <a:t>Protein fold and remote homology detection</a:t>
          </a:r>
          <a:r>
            <a:rPr lang="en-IN" sz="3100" kern="1200"/>
            <a:t> </a:t>
          </a:r>
          <a:endParaRPr lang="en-US" sz="3100" kern="1200"/>
        </a:p>
      </dsp:txBody>
      <dsp:txXfrm>
        <a:off x="55026" y="3776774"/>
        <a:ext cx="5531922" cy="101715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2F8A8C-056C-4619-8D93-D94F91967342}" type="datetimeFigureOut">
              <a:rPr lang="en-US" smtClean="0"/>
              <a:t>8/21/2019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775F2-0ACB-4CE0-BECF-C864724516B6}" type="slidenum">
              <a:rPr lang="en-US" smtClean="0"/>
              <a:t>‹#›</a:t>
            </a:fld>
            <a:endParaRPr lang="en-US"/>
          </a:p>
        </p:txBody>
      </p:sp>
    </p:spTree>
    <p:extLst>
      <p:ext uri="{BB962C8B-B14F-4D97-AF65-F5344CB8AC3E}">
        <p14:creationId xmlns:p14="http://schemas.microsoft.com/office/powerpoint/2010/main" val="381540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Is face Recognition is classification?</a:t>
            </a:r>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4</a:t>
            </a:fld>
            <a:endParaRPr lang="en-US"/>
          </a:p>
        </p:txBody>
      </p:sp>
    </p:spTree>
    <p:extLst>
      <p:ext uri="{BB962C8B-B14F-4D97-AF65-F5344CB8AC3E}">
        <p14:creationId xmlns:p14="http://schemas.microsoft.com/office/powerpoint/2010/main" val="252651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35</a:t>
            </a:fld>
            <a:endParaRPr lang="en-US"/>
          </a:p>
        </p:txBody>
      </p:sp>
    </p:spTree>
    <p:extLst>
      <p:ext uri="{BB962C8B-B14F-4D97-AF65-F5344CB8AC3E}">
        <p14:creationId xmlns:p14="http://schemas.microsoft.com/office/powerpoint/2010/main" val="1580516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36</a:t>
            </a:fld>
            <a:endParaRPr lang="en-US"/>
          </a:p>
        </p:txBody>
      </p:sp>
    </p:spTree>
    <p:extLst>
      <p:ext uri="{BB962C8B-B14F-4D97-AF65-F5344CB8AC3E}">
        <p14:creationId xmlns:p14="http://schemas.microsoft.com/office/powerpoint/2010/main" val="1606828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43</a:t>
            </a:fld>
            <a:endParaRPr lang="en-US"/>
          </a:p>
        </p:txBody>
      </p:sp>
    </p:spTree>
    <p:extLst>
      <p:ext uri="{BB962C8B-B14F-4D97-AF65-F5344CB8AC3E}">
        <p14:creationId xmlns:p14="http://schemas.microsoft.com/office/powerpoint/2010/main" val="154517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Have you ever seen first digital photo?</a:t>
            </a:r>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47</a:t>
            </a:fld>
            <a:endParaRPr lang="en-US"/>
          </a:p>
        </p:txBody>
      </p:sp>
    </p:spTree>
    <p:extLst>
      <p:ext uri="{BB962C8B-B14F-4D97-AF65-F5344CB8AC3E}">
        <p14:creationId xmlns:p14="http://schemas.microsoft.com/office/powerpoint/2010/main" val="4183782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D2F4E80B-41F5-4C3D-9DBF-605ED6DB5E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41086088" indent="-405923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05A35FE9-918D-47E9-95C5-4AAF9E552D65}" type="slidenum">
              <a:rPr lang="en-US" altLang="et-EE" sz="1300">
                <a:latin typeface="Arial" panose="020B0604020202020204" pitchFamily="34" charset="0"/>
              </a:rPr>
              <a:pPr eaLnBrk="1" hangingPunct="1">
                <a:spcBef>
                  <a:spcPct val="0"/>
                </a:spcBef>
              </a:pPr>
              <a:t>49</a:t>
            </a:fld>
            <a:endParaRPr lang="en-US" altLang="et-EE" sz="1300">
              <a:latin typeface="Arial" panose="020B0604020202020204" pitchFamily="34" charset="0"/>
            </a:endParaRPr>
          </a:p>
        </p:txBody>
      </p:sp>
      <p:sp>
        <p:nvSpPr>
          <p:cNvPr id="30723" name="Rectangle 2">
            <a:extLst>
              <a:ext uri="{FF2B5EF4-FFF2-40B4-BE49-F238E27FC236}">
                <a16:creationId xmlns:a16="http://schemas.microsoft.com/office/drawing/2014/main" id="{76547078-405F-4074-91E9-C737DD64ED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a:extLst>
              <a:ext uri="{FF2B5EF4-FFF2-40B4-BE49-F238E27FC236}">
                <a16:creationId xmlns:a16="http://schemas.microsoft.com/office/drawing/2014/main" id="{074E9DEA-1CA7-4A81-B9CE-0120A49FFF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t-EE">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One can not live without google.</a:t>
            </a:r>
          </a:p>
          <a:p>
            <a:r>
              <a:rPr lang="en-IN" dirty="0"/>
              <a:t>Gmail email spam</a:t>
            </a:r>
          </a:p>
          <a:p>
            <a:r>
              <a:rPr lang="en-IN" dirty="0"/>
              <a:t>Product - Life insurance  </a:t>
            </a:r>
          </a:p>
          <a:p>
            <a:endParaRPr lang="en-IN" dirty="0"/>
          </a:p>
        </p:txBody>
      </p:sp>
      <p:sp>
        <p:nvSpPr>
          <p:cNvPr id="4" name="Slide Number Placeholder 3"/>
          <p:cNvSpPr>
            <a:spLocks noGrp="1"/>
          </p:cNvSpPr>
          <p:nvPr>
            <p:ph type="sldNum" sz="quarter" idx="5"/>
          </p:nvPr>
        </p:nvSpPr>
        <p:spPr/>
        <p:txBody>
          <a:bodyPr/>
          <a:lstStyle/>
          <a:p>
            <a:fld id="{A59775F2-0ACB-4CE0-BECF-C864724516B6}" type="slidenum">
              <a:rPr lang="en-US" smtClean="0"/>
              <a:t>7</a:t>
            </a:fld>
            <a:endParaRPr lang="en-US"/>
          </a:p>
        </p:txBody>
      </p:sp>
    </p:spTree>
    <p:extLst>
      <p:ext uri="{BB962C8B-B14F-4D97-AF65-F5344CB8AC3E}">
        <p14:creationId xmlns:p14="http://schemas.microsoft.com/office/powerpoint/2010/main" val="111144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8</a:t>
            </a:fld>
            <a:endParaRPr lang="en-US"/>
          </a:p>
        </p:txBody>
      </p:sp>
    </p:spTree>
    <p:extLst>
      <p:ext uri="{BB962C8B-B14F-4D97-AF65-F5344CB8AC3E}">
        <p14:creationId xmlns:p14="http://schemas.microsoft.com/office/powerpoint/2010/main" val="44210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91559-063B-4917-846F-0FCE673403C3}" type="slidenum">
              <a:rPr lang="en-US" smtClean="0"/>
              <a:t>17</a:t>
            </a:fld>
            <a:endParaRPr lang="en-US"/>
          </a:p>
        </p:txBody>
      </p:sp>
    </p:spTree>
    <p:extLst>
      <p:ext uri="{BB962C8B-B14F-4D97-AF65-F5344CB8AC3E}">
        <p14:creationId xmlns:p14="http://schemas.microsoft.com/office/powerpoint/2010/main" val="405067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24</a:t>
            </a:fld>
            <a:endParaRPr lang="en-US"/>
          </a:p>
        </p:txBody>
      </p:sp>
    </p:spTree>
    <p:extLst>
      <p:ext uri="{BB962C8B-B14F-4D97-AF65-F5344CB8AC3E}">
        <p14:creationId xmlns:p14="http://schemas.microsoft.com/office/powerpoint/2010/main" val="2545937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31</a:t>
            </a:fld>
            <a:endParaRPr lang="en-US"/>
          </a:p>
        </p:txBody>
      </p:sp>
    </p:spTree>
    <p:extLst>
      <p:ext uri="{BB962C8B-B14F-4D97-AF65-F5344CB8AC3E}">
        <p14:creationId xmlns:p14="http://schemas.microsoft.com/office/powerpoint/2010/main" val="3701438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32</a:t>
            </a:fld>
            <a:endParaRPr lang="en-US"/>
          </a:p>
        </p:txBody>
      </p:sp>
    </p:spTree>
    <p:extLst>
      <p:ext uri="{BB962C8B-B14F-4D97-AF65-F5344CB8AC3E}">
        <p14:creationId xmlns:p14="http://schemas.microsoft.com/office/powerpoint/2010/main" val="3252208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33</a:t>
            </a:fld>
            <a:endParaRPr lang="en-US"/>
          </a:p>
        </p:txBody>
      </p:sp>
    </p:spTree>
    <p:extLst>
      <p:ext uri="{BB962C8B-B14F-4D97-AF65-F5344CB8AC3E}">
        <p14:creationId xmlns:p14="http://schemas.microsoft.com/office/powerpoint/2010/main" val="1287593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34</a:t>
            </a:fld>
            <a:endParaRPr lang="en-US"/>
          </a:p>
        </p:txBody>
      </p:sp>
    </p:spTree>
    <p:extLst>
      <p:ext uri="{BB962C8B-B14F-4D97-AF65-F5344CB8AC3E}">
        <p14:creationId xmlns:p14="http://schemas.microsoft.com/office/powerpoint/2010/main" val="2982076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2781E15-2D3C-4F25-B68F-F9E270D11F53}"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E64C6-75F3-4ACA-A44D-ACE2146FA766}"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003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81E15-2D3C-4F25-B68F-F9E270D11F53}"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304554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81E15-2D3C-4F25-B68F-F9E270D11F53}"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E64C6-75F3-4ACA-A44D-ACE2146FA766}"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45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81E15-2D3C-4F25-B68F-F9E270D11F53}"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245502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81E15-2D3C-4F25-B68F-F9E270D11F53}"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E64C6-75F3-4ACA-A44D-ACE2146FA76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675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781E15-2D3C-4F25-B68F-F9E270D11F53}"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141738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781E15-2D3C-4F25-B68F-F9E270D11F53}"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83651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781E15-2D3C-4F25-B68F-F9E270D11F53}"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57512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81E15-2D3C-4F25-B68F-F9E270D11F53}"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324497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781E15-2D3C-4F25-B68F-F9E270D11F53}"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270711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81E15-2D3C-4F25-B68F-F9E270D11F53}"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E64C6-75F3-4ACA-A44D-ACE2146FA76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83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2781E15-2D3C-4F25-B68F-F9E270D11F53}" type="datetimeFigureOut">
              <a:rPr lang="en-US" smtClean="0"/>
              <a:t>8/21/2019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0E64C6-75F3-4ACA-A44D-ACE2146FA766}"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65383"/>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7CEDC4-B408-4AAD-B675-F0C37F470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32AA5-C04E-487C-B947-40D7BB92DA63}"/>
              </a:ext>
            </a:extLst>
          </p:cNvPr>
          <p:cNvSpPr>
            <a:spLocks noGrp="1"/>
          </p:cNvSpPr>
          <p:nvPr>
            <p:ph type="ctrTitle"/>
          </p:nvPr>
        </p:nvSpPr>
        <p:spPr>
          <a:xfrm>
            <a:off x="457200" y="4960137"/>
            <a:ext cx="7772400" cy="1463040"/>
          </a:xfrm>
        </p:spPr>
        <p:txBody>
          <a:bodyPr>
            <a:normAutofit/>
          </a:bodyPr>
          <a:lstStyle/>
          <a:p>
            <a:r>
              <a:rPr lang="en-IN" dirty="0"/>
              <a:t>Machine Learning</a:t>
            </a:r>
            <a:endParaRPr lang="en-US" dirty="0"/>
          </a:p>
        </p:txBody>
      </p:sp>
      <p:sp>
        <p:nvSpPr>
          <p:cNvPr id="3" name="Subtitle 2">
            <a:extLst>
              <a:ext uri="{FF2B5EF4-FFF2-40B4-BE49-F238E27FC236}">
                <a16:creationId xmlns:a16="http://schemas.microsoft.com/office/drawing/2014/main" id="{9EAEE086-EA13-46B7-88F4-95CB7A7F770E}"/>
              </a:ext>
            </a:extLst>
          </p:cNvPr>
          <p:cNvSpPr>
            <a:spLocks noGrp="1"/>
          </p:cNvSpPr>
          <p:nvPr>
            <p:ph type="subTitle" idx="1"/>
          </p:nvPr>
        </p:nvSpPr>
        <p:spPr>
          <a:xfrm>
            <a:off x="8610600" y="4960137"/>
            <a:ext cx="3200400" cy="1463040"/>
          </a:xfrm>
        </p:spPr>
        <p:txBody>
          <a:bodyPr>
            <a:normAutofit/>
          </a:bodyPr>
          <a:lstStyle/>
          <a:p>
            <a:r>
              <a:rPr lang="en-IN" dirty="0"/>
              <a:t>Week 2</a:t>
            </a:r>
            <a:endParaRPr lang="en-US" dirty="0"/>
          </a:p>
        </p:txBody>
      </p:sp>
      <p:pic>
        <p:nvPicPr>
          <p:cNvPr id="5" name="Picture 4" descr="A screenshot of a cell phone&#10;&#10;Description automatically generated">
            <a:extLst>
              <a:ext uri="{FF2B5EF4-FFF2-40B4-BE49-F238E27FC236}">
                <a16:creationId xmlns:a16="http://schemas.microsoft.com/office/drawing/2014/main" id="{6856040E-86D1-4335-9940-EFE488BF76FE}"/>
              </a:ext>
            </a:extLst>
          </p:cNvPr>
          <p:cNvPicPr>
            <a:picLocks noChangeAspect="1"/>
          </p:cNvPicPr>
          <p:nvPr/>
        </p:nvPicPr>
        <p:blipFill rotWithShape="1">
          <a:blip r:embed="rId2">
            <a:extLst>
              <a:ext uri="{28A0092B-C50C-407E-A947-70E740481C1C}">
                <a14:useLocalDpi xmlns:a14="http://schemas.microsoft.com/office/drawing/2010/main" val="0"/>
              </a:ext>
            </a:extLst>
          </a:blip>
          <a:srcRect t="3014" b="23815"/>
          <a:stretch/>
        </p:blipFill>
        <p:spPr>
          <a:xfrm>
            <a:off x="0" y="10"/>
            <a:ext cx="12191980" cy="4571990"/>
          </a:xfrm>
          <a:prstGeom prst="rect">
            <a:avLst/>
          </a:prstGeom>
        </p:spPr>
      </p:pic>
      <p:cxnSp>
        <p:nvCxnSpPr>
          <p:cNvPr id="12" name="Straight Connector 11">
            <a:extLst>
              <a:ext uri="{FF2B5EF4-FFF2-40B4-BE49-F238E27FC236}">
                <a16:creationId xmlns:a16="http://schemas.microsoft.com/office/drawing/2014/main" id="{CAD8FA7B-F4E5-4080-8EE2-1B28C890D1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rgbClr val="0D33F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09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B423B-4554-405D-82A7-76BDF59F2865}"/>
              </a:ext>
            </a:extLst>
          </p:cNvPr>
          <p:cNvSpPr>
            <a:spLocks noGrp="1"/>
          </p:cNvSpPr>
          <p:nvPr>
            <p:ph type="title"/>
          </p:nvPr>
        </p:nvSpPr>
        <p:spPr/>
        <p:txBody>
          <a:bodyPr/>
          <a:lstStyle/>
          <a:p>
            <a:r>
              <a:rPr lang="en-IN" dirty="0"/>
              <a:t>Problem Statement</a:t>
            </a:r>
            <a:endParaRPr lang="en-US" dirty="0"/>
          </a:p>
        </p:txBody>
      </p:sp>
      <p:sp>
        <p:nvSpPr>
          <p:cNvPr id="7" name="Content Placeholder 6">
            <a:extLst>
              <a:ext uri="{FF2B5EF4-FFF2-40B4-BE49-F238E27FC236}">
                <a16:creationId xmlns:a16="http://schemas.microsoft.com/office/drawing/2014/main" id="{53D839A1-78A2-4E0D-A3C5-F27907B676EF}"/>
              </a:ext>
            </a:extLst>
          </p:cNvPr>
          <p:cNvSpPr>
            <a:spLocks noGrp="1"/>
          </p:cNvSpPr>
          <p:nvPr>
            <p:ph sz="half" idx="1"/>
          </p:nvPr>
        </p:nvSpPr>
        <p:spPr/>
        <p:txBody>
          <a:bodyPr>
            <a:normAutofit/>
          </a:bodyPr>
          <a:lstStyle/>
          <a:p>
            <a:pPr marL="0" indent="0">
              <a:buNone/>
            </a:pPr>
            <a:r>
              <a:rPr lang="en-IN" sz="3600" dirty="0"/>
              <a:t>Will customer purchase SUV Car or not?</a:t>
            </a:r>
            <a:endParaRPr lang="en-US" sz="3600" dirty="0"/>
          </a:p>
        </p:txBody>
      </p:sp>
      <p:pic>
        <p:nvPicPr>
          <p:cNvPr id="5" name="Content Placeholder 4" descr="A red car&#10;&#10;Description automatically generated">
            <a:extLst>
              <a:ext uri="{FF2B5EF4-FFF2-40B4-BE49-F238E27FC236}">
                <a16:creationId xmlns:a16="http://schemas.microsoft.com/office/drawing/2014/main" id="{E4E660E3-3055-424F-A4C2-56299D9E1F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6577" y="2286000"/>
            <a:ext cx="4721296" cy="2967672"/>
          </a:xfrm>
        </p:spPr>
      </p:pic>
    </p:spTree>
    <p:extLst>
      <p:ext uri="{BB962C8B-B14F-4D97-AF65-F5344CB8AC3E}">
        <p14:creationId xmlns:p14="http://schemas.microsoft.com/office/powerpoint/2010/main" val="2737458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B423B-4554-405D-82A7-76BDF59F2865}"/>
              </a:ext>
            </a:extLst>
          </p:cNvPr>
          <p:cNvSpPr>
            <a:spLocks noGrp="1"/>
          </p:cNvSpPr>
          <p:nvPr>
            <p:ph type="title"/>
          </p:nvPr>
        </p:nvSpPr>
        <p:spPr>
          <a:xfrm>
            <a:off x="1024128" y="585216"/>
            <a:ext cx="3133581" cy="1499616"/>
          </a:xfrm>
        </p:spPr>
        <p:txBody>
          <a:bodyPr>
            <a:normAutofit/>
          </a:bodyPr>
          <a:lstStyle/>
          <a:p>
            <a:r>
              <a:rPr lang="en-IN" sz="4000"/>
              <a:t>Dataset</a:t>
            </a:r>
            <a:endParaRPr lang="en-US" sz="4000"/>
          </a:p>
        </p:txBody>
      </p:sp>
      <p:cxnSp>
        <p:nvCxnSpPr>
          <p:cNvPr id="9" name="Straight Connector 13">
            <a:extLst>
              <a:ext uri="{FF2B5EF4-FFF2-40B4-BE49-F238E27FC236}">
                <a16:creationId xmlns:a16="http://schemas.microsoft.com/office/drawing/2014/main" id="{93F407EB-DEE0-45A7-8D9C-905C9E848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007BFF"/>
            </a:solidFill>
          </a:ln>
        </p:spPr>
        <p:style>
          <a:lnRef idx="1">
            <a:schemeClr val="accent1"/>
          </a:lnRef>
          <a:fillRef idx="0">
            <a:schemeClr val="accent1"/>
          </a:fillRef>
          <a:effectRef idx="0">
            <a:schemeClr val="accent1"/>
          </a:effectRef>
          <a:fontRef idx="minor">
            <a:schemeClr val="tx1"/>
          </a:fontRef>
        </p:style>
      </p:cxnSp>
      <p:sp>
        <p:nvSpPr>
          <p:cNvPr id="10" name="Content Placeholder 10">
            <a:extLst>
              <a:ext uri="{FF2B5EF4-FFF2-40B4-BE49-F238E27FC236}">
                <a16:creationId xmlns:a16="http://schemas.microsoft.com/office/drawing/2014/main" id="{BBC6F9F4-137A-4310-A09F-B19197BAA942}"/>
              </a:ext>
            </a:extLst>
          </p:cNvPr>
          <p:cNvSpPr>
            <a:spLocks noGrp="1"/>
          </p:cNvSpPr>
          <p:nvPr>
            <p:ph idx="1"/>
          </p:nvPr>
        </p:nvSpPr>
        <p:spPr>
          <a:xfrm>
            <a:off x="1024128" y="2286000"/>
            <a:ext cx="3133580" cy="3931920"/>
          </a:xfrm>
        </p:spPr>
        <p:txBody>
          <a:bodyPr>
            <a:normAutofit/>
          </a:bodyPr>
          <a:lstStyle/>
          <a:p>
            <a:r>
              <a:rPr lang="en-IN" sz="3200" dirty="0"/>
              <a:t>We are going to take two features</a:t>
            </a:r>
          </a:p>
          <a:p>
            <a:pPr marL="342900" indent="-342900">
              <a:buFont typeface="+mj-lt"/>
              <a:buAutoNum type="arabicPeriod"/>
            </a:pPr>
            <a:r>
              <a:rPr lang="en-IN" sz="3200" dirty="0"/>
              <a:t>Age</a:t>
            </a:r>
          </a:p>
          <a:p>
            <a:pPr marL="342900" indent="-342900">
              <a:buFont typeface="+mj-lt"/>
              <a:buAutoNum type="arabicPeriod"/>
            </a:pPr>
            <a:r>
              <a:rPr lang="en-IN" sz="3200" dirty="0"/>
              <a:t>Salary</a:t>
            </a:r>
            <a:endParaRPr lang="en-US" sz="3200" dirty="0"/>
          </a:p>
        </p:txBody>
      </p:sp>
      <p:pic>
        <p:nvPicPr>
          <p:cNvPr id="7" name="Content Placeholder 6">
            <a:extLst>
              <a:ext uri="{FF2B5EF4-FFF2-40B4-BE49-F238E27FC236}">
                <a16:creationId xmlns:a16="http://schemas.microsoft.com/office/drawing/2014/main" id="{5CC00BD9-6DC0-41DF-9C4A-750474F8FEF1}"/>
              </a:ext>
            </a:extLst>
          </p:cNvPr>
          <p:cNvPicPr>
            <a:picLocks noChangeAspect="1"/>
          </p:cNvPicPr>
          <p:nvPr/>
        </p:nvPicPr>
        <p:blipFill>
          <a:blip r:embed="rId2"/>
          <a:stretch>
            <a:fillRect/>
          </a:stretch>
        </p:blipFill>
        <p:spPr>
          <a:xfrm>
            <a:off x="4721325" y="640080"/>
            <a:ext cx="6751611" cy="5577840"/>
          </a:xfrm>
          <a:prstGeom prst="rect">
            <a:avLst/>
          </a:prstGeom>
        </p:spPr>
      </p:pic>
    </p:spTree>
    <p:extLst>
      <p:ext uri="{BB962C8B-B14F-4D97-AF65-F5344CB8AC3E}">
        <p14:creationId xmlns:p14="http://schemas.microsoft.com/office/powerpoint/2010/main" val="320756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B423B-4554-405D-82A7-76BDF59F2865}"/>
              </a:ext>
            </a:extLst>
          </p:cNvPr>
          <p:cNvSpPr>
            <a:spLocks noGrp="1"/>
          </p:cNvSpPr>
          <p:nvPr>
            <p:ph type="title"/>
          </p:nvPr>
        </p:nvSpPr>
        <p:spPr/>
        <p:txBody>
          <a:bodyPr/>
          <a:lstStyle/>
          <a:p>
            <a:r>
              <a:rPr lang="en-IN" dirty="0"/>
              <a:t>Dataset</a:t>
            </a:r>
            <a:endParaRPr lang="en-US" dirty="0"/>
          </a:p>
        </p:txBody>
      </p:sp>
      <p:pic>
        <p:nvPicPr>
          <p:cNvPr id="1030" name="Picture 6">
            <a:extLst>
              <a:ext uri="{FF2B5EF4-FFF2-40B4-BE49-F238E27FC236}">
                <a16:creationId xmlns:a16="http://schemas.microsoft.com/office/drawing/2014/main" id="{06865D3A-D98B-4513-AA36-D1DD87A8E9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5341" y="2084832"/>
            <a:ext cx="6461318" cy="4370430"/>
          </a:xfrm>
          <a:prstGeom prst="rect">
            <a:avLst/>
          </a:prstGeom>
          <a:solidFill>
            <a:schemeClr val="tx1"/>
          </a:solidFill>
        </p:spPr>
      </p:pic>
    </p:spTree>
    <p:extLst>
      <p:ext uri="{BB962C8B-B14F-4D97-AF65-F5344CB8AC3E}">
        <p14:creationId xmlns:p14="http://schemas.microsoft.com/office/powerpoint/2010/main" val="148709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82FA-9E4E-4F7D-9F5E-B743F41F4203}"/>
              </a:ext>
            </a:extLst>
          </p:cNvPr>
          <p:cNvSpPr>
            <a:spLocks noGrp="1"/>
          </p:cNvSpPr>
          <p:nvPr>
            <p:ph type="title"/>
          </p:nvPr>
        </p:nvSpPr>
        <p:spPr/>
        <p:txBody>
          <a:bodyPr/>
          <a:lstStyle/>
          <a:p>
            <a:r>
              <a:rPr lang="en-IN" dirty="0"/>
              <a:t>Vector - Vector Multiplication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FE5EC8-D050-4DF6-96AE-FC3F65F7ABAB}"/>
                  </a:ext>
                </a:extLst>
              </p:cNvPr>
              <p:cNvSpPr>
                <a:spLocks noGrp="1"/>
              </p:cNvSpPr>
              <p:nvPr>
                <p:ph idx="1"/>
              </p:nvPr>
            </p:nvSpPr>
            <p:spPr/>
            <p:txBody>
              <a:bodyPr>
                <a:normAutofit/>
              </a:bodyPr>
              <a:lstStyle/>
              <a:p>
                <a:pPr marL="0" indent="0">
                  <a:buNone/>
                </a:pPr>
                <a:r>
                  <a:rPr lang="en-US" dirty="0">
                    <a:latin typeface="+mj-lt"/>
                  </a:rPr>
                  <a:t>1. T</a:t>
                </a:r>
                <a:r>
                  <a:rPr lang="en-US" dirty="0"/>
                  <a:t>ranspose</a:t>
                </a:r>
              </a:p>
              <a:p>
                <a:pPr marL="0" indent="0" algn="ctr">
                  <a:buNone/>
                </a:pPr>
                <a:r>
                  <a:rPr lang="en-US" dirty="0"/>
                  <a:t>b =</a:t>
                </a:r>
                <a:r>
                  <a:rPr lang="en-US" dirty="0">
                    <a:ea typeface="Cambria Math" panose="02040503050406030204" pitchFamily="18" charset="0"/>
                  </a:rPr>
                  <a:t> </a:t>
                </a:r>
                <a14:m>
                  <m:oMath xmlns:m="http://schemas.openxmlformats.org/officeDocument/2006/math">
                    <m:sSup>
                      <m:sSupPr>
                        <m:ctrlPr>
                          <a:rPr lang="en-US" i="1" dirty="0" smtClean="0">
                            <a:latin typeface="Cambria Math" panose="02040503050406030204" pitchFamily="18" charset="0"/>
                            <a:ea typeface="Cambria Math" panose="02040503050406030204" pitchFamily="18" charset="0"/>
                          </a:rPr>
                        </m:ctrlPr>
                      </m:sSupPr>
                      <m:e>
                        <m:d>
                          <m:dPr>
                            <m:begChr m:val="["/>
                            <m:endChr m:val="]"/>
                            <m:ctrlPr>
                              <a:rPr lang="en-US" i="1" dirty="0">
                                <a:latin typeface="Cambria Math" panose="02040503050406030204" pitchFamily="18" charset="0"/>
                                <a:ea typeface="Cambria Math" panose="02040503050406030204" pitchFamily="18" charset="0"/>
                              </a:rPr>
                            </m:ctrlPr>
                          </m:dPr>
                          <m:e>
                            <m:m>
                              <m:mPr>
                                <m:mcs>
                                  <m:mc>
                                    <m:mcPr>
                                      <m:count m:val="1"/>
                                      <m:mcJc m:val="center"/>
                                    </m:mcPr>
                                  </m:mc>
                                </m:mcs>
                                <m:ctrlPr>
                                  <a:rPr lang="en-US" i="1" dirty="0">
                                    <a:latin typeface="Cambria Math" panose="02040503050406030204" pitchFamily="18" charset="0"/>
                                    <a:ea typeface="Cambria Math" panose="02040503050406030204" pitchFamily="18" charset="0"/>
                                  </a:rPr>
                                </m:ctrlPr>
                              </m:mPr>
                              <m:mr>
                                <m:e>
                                  <m:r>
                                    <m:rPr>
                                      <m:brk m:alnAt="7"/>
                                    </m:rPr>
                                    <a:rPr lang="en-IN" i="1" dirty="0">
                                      <a:latin typeface="Cambria Math" panose="02040503050406030204" pitchFamily="18" charset="0"/>
                                      <a:ea typeface="Cambria Math" panose="02040503050406030204" pitchFamily="18" charset="0"/>
                                    </a:rPr>
                                    <m:t>2</m:t>
                                  </m:r>
                                </m:e>
                              </m:mr>
                              <m:mr>
                                <m:e>
                                  <m:r>
                                    <a:rPr lang="en-IN" i="1" dirty="0">
                                      <a:latin typeface="Cambria Math" panose="02040503050406030204" pitchFamily="18" charset="0"/>
                                      <a:ea typeface="Cambria Math" panose="02040503050406030204" pitchFamily="18" charset="0"/>
                                    </a:rPr>
                                    <m:t>4</m:t>
                                  </m:r>
                                </m:e>
                              </m:mr>
                              <m:mr>
                                <m:e>
                                  <m:r>
                                    <a:rPr lang="en-IN" i="1" dirty="0">
                                      <a:latin typeface="Cambria Math" panose="02040503050406030204" pitchFamily="18" charset="0"/>
                                      <a:ea typeface="Cambria Math" panose="02040503050406030204" pitchFamily="18" charset="0"/>
                                    </a:rPr>
                                    <m:t>3</m:t>
                                  </m:r>
                                </m:e>
                              </m:mr>
                            </m:m>
                          </m:e>
                        </m:d>
                      </m:e>
                      <m:sup>
                        <m:r>
                          <a:rPr lang="en-IN" b="0" i="1" dirty="0" smtClean="0">
                            <a:latin typeface="Cambria Math" panose="02040503050406030204" pitchFamily="18" charset="0"/>
                            <a:ea typeface="Cambria Math" panose="02040503050406030204" pitchFamily="18" charset="0"/>
                          </a:rPr>
                          <m:t>𝑇</m:t>
                        </m:r>
                      </m:sup>
                    </m:sSup>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IN" i="1">
                                  <a:latin typeface="Cambria Math" panose="02040503050406030204" pitchFamily="18" charset="0"/>
                                </a:rPr>
                                <m:t>2</m:t>
                              </m:r>
                            </m:e>
                            <m:e>
                              <m:r>
                                <a:rPr lang="en-IN" i="1">
                                  <a:latin typeface="Cambria Math" panose="02040503050406030204" pitchFamily="18" charset="0"/>
                                </a:rPr>
                                <m:t>4</m:t>
                              </m:r>
                            </m:e>
                            <m:e>
                              <m:r>
                                <a:rPr lang="en-IN" i="1">
                                  <a:latin typeface="Cambria Math" panose="02040503050406030204" pitchFamily="18" charset="0"/>
                                </a:rPr>
                                <m:t>3</m:t>
                              </m:r>
                            </m:e>
                          </m:mr>
                        </m:m>
                      </m:e>
                    </m:d>
                  </m:oMath>
                </a14:m>
                <a:endParaRPr lang="en-US" dirty="0"/>
              </a:p>
              <a:p>
                <a:pPr marL="0" indent="0">
                  <a:buNone/>
                </a:pPr>
                <a:r>
                  <a:rPr lang="en-US" dirty="0"/>
                  <a:t>2.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𝑥</m:t>
                    </m:r>
                  </m:oMath>
                </a14:m>
                <a:endParaRPr lang="en-US" dirty="0"/>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0</m:t>
                                  </m:r>
                                </m:sub>
                              </m:sSub>
                            </m:e>
                            <m:e>
                              <m:sSub>
                                <m:sSubPr>
                                  <m:ctrlPr>
                                    <a:rPr lang="en-US" i="1">
                                      <a:latin typeface="Cambria Math" panose="02040503050406030204" pitchFamily="18" charset="0"/>
                                    </a:rPr>
                                  </m:ctrlPr>
                                </m:sSubPr>
                                <m:e>
                                  <m:r>
                                    <a:rPr lang="en-IN" i="1">
                                      <a:latin typeface="Cambria Math" panose="02040503050406030204" pitchFamily="18" charset="0"/>
                                    </a:rPr>
                                    <m:t>𝑏</m:t>
                                  </m:r>
                                </m:e>
                                <m:sub>
                                  <m:r>
                                    <a:rPr lang="en-IN"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IN" i="1">
                                      <a:latin typeface="Cambria Math" panose="02040503050406030204" pitchFamily="18" charset="0"/>
                                    </a:rPr>
                                    <m:t>𝑏</m:t>
                                  </m:r>
                                </m:e>
                                <m:sub>
                                  <m:r>
                                    <a:rPr lang="en-IN" b="0" i="1" smtClean="0">
                                      <a:latin typeface="Cambria Math" panose="02040503050406030204" pitchFamily="18" charset="0"/>
                                    </a:rPr>
                                    <m:t>2</m:t>
                                  </m:r>
                                </m:sub>
                              </m:sSub>
                            </m:e>
                          </m:mr>
                        </m:m>
                      </m:e>
                    </m:d>
                    <m:r>
                      <a:rPr lang="en-IN" i="1">
                        <a:latin typeface="Cambria Math" panose="02040503050406030204" pitchFamily="18" charset="0"/>
                      </a:rPr>
                      <m:t> </m:t>
                    </m:r>
                    <m:r>
                      <a:rPr lang="en-IN" b="0" i="1" smtClean="0">
                        <a:latin typeface="Cambria Math" panose="02040503050406030204" pitchFamily="18" charset="0"/>
                      </a:rPr>
                      <m:t>∗</m:t>
                    </m:r>
                    <m:d>
                      <m:dPr>
                        <m:begChr m:val="["/>
                        <m:endChr m:val="]"/>
                        <m:ctrlPr>
                          <a:rPr lang="en-US" i="1" dirty="0">
                            <a:latin typeface="Cambria Math" panose="02040503050406030204" pitchFamily="18" charset="0"/>
                            <a:ea typeface="Cambria Math" panose="02040503050406030204" pitchFamily="18" charset="0"/>
                          </a:rPr>
                        </m:ctrlPr>
                      </m:dPr>
                      <m:e>
                        <m:m>
                          <m:mPr>
                            <m:mcs>
                              <m:mc>
                                <m:mcPr>
                                  <m:count m:val="1"/>
                                  <m:mcJc m:val="center"/>
                                </m:mcPr>
                              </m:mc>
                            </m:mcs>
                            <m:ctrlPr>
                              <a:rPr lang="en-US" i="1" dirty="0">
                                <a:latin typeface="Cambria Math" panose="02040503050406030204" pitchFamily="18" charset="0"/>
                                <a:ea typeface="Cambria Math" panose="02040503050406030204" pitchFamily="18" charset="0"/>
                              </a:rPr>
                            </m:ctrlPr>
                          </m:mPr>
                          <m:mr>
                            <m:e>
                              <m:sSub>
                                <m:sSubPr>
                                  <m:ctrlPr>
                                    <a:rPr lang="en-US" i="1">
                                      <a:latin typeface="Cambria Math" panose="02040503050406030204" pitchFamily="18" charset="0"/>
                                    </a:rPr>
                                  </m:ctrlPr>
                                </m:sSubPr>
                                <m:e>
                                  <m:r>
                                    <a:rPr lang="en-IN" b="0" i="1" smtClean="0">
                                      <a:latin typeface="Cambria Math" panose="02040503050406030204" pitchFamily="18" charset="0"/>
                                    </a:rPr>
                                    <m:t>𝑥</m:t>
                                  </m:r>
                                </m:e>
                                <m:sub>
                                  <m:r>
                                    <a:rPr lang="en-IN" i="1" smtClean="0">
                                      <a:latin typeface="Cambria Math" panose="02040503050406030204" pitchFamily="18" charset="0"/>
                                    </a:rPr>
                                    <m:t>0</m:t>
                                  </m:r>
                                </m:sub>
                              </m:sSub>
                            </m:e>
                          </m:mr>
                          <m:mr>
                            <m:e>
                              <m:sSub>
                                <m:sSubPr>
                                  <m:ctrlPr>
                                    <a:rPr lang="en-US" i="1">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e>
                          </m:mr>
                          <m:mr>
                            <m:e>
                              <m:sSub>
                                <m:sSubPr>
                                  <m:ctrlPr>
                                    <a:rPr lang="en-US" i="1">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mr>
                        </m:m>
                      </m:e>
                    </m:d>
                  </m:oMath>
                </a14:m>
                <a:r>
                  <a:rPr lang="en-US" dirty="0"/>
                  <a:t> =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𝑏</m:t>
                        </m:r>
                      </m:e>
                      <m:sub>
                        <m:r>
                          <a:rPr lang="en-IN" i="1">
                            <a:latin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𝑏</m:t>
                        </m:r>
                      </m:e>
                      <m:sub>
                        <m:r>
                          <a:rPr lang="en-IN" b="0" i="1" smtClean="0">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𝑏</m:t>
                        </m:r>
                      </m:e>
                      <m:sub>
                        <m:r>
                          <a:rPr lang="en-IN" i="1">
                            <a:latin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2</m:t>
                        </m:r>
                      </m:sub>
                    </m:sSub>
                  </m:oMath>
                </a14:m>
                <a:endParaRPr lang="en-US" dirty="0"/>
              </a:p>
              <a:p>
                <a:pPr marL="0" indent="0" algn="ctr">
                  <a:buNone/>
                </a:pPr>
                <a:endParaRPr lang="en-US" dirty="0"/>
              </a:p>
              <a:p>
                <a:pPr marL="0" indent="0">
                  <a:buNone/>
                </a:pPr>
                <a14:m>
                  <m:oMath xmlns:m="http://schemas.openxmlformats.org/officeDocument/2006/math">
                    <m:sSub>
                      <m:sSubPr>
                        <m:ctrlPr>
                          <a:rPr lang="en-US" i="1">
                            <a:latin typeface="Cambria Math" panose="02040503050406030204" pitchFamily="18" charset="0"/>
                          </a:rPr>
                        </m:ctrlPr>
                      </m:sSubPr>
                      <m:e>
                        <m:r>
                          <a:rPr lang="en-IN" b="0" i="1" smtClean="0">
                            <a:latin typeface="Cambria Math" panose="02040503050406030204" pitchFamily="18" charset="0"/>
                          </a:rPr>
                          <m:t>𝑎𝑛𝑑</m:t>
                        </m:r>
                        <m:r>
                          <a:rPr lang="en-IN" b="0" i="1" smtClean="0">
                            <a:latin typeface="Cambria Math" panose="02040503050406030204" pitchFamily="18" charset="0"/>
                          </a:rPr>
                          <m:t> </m:t>
                        </m:r>
                        <m:r>
                          <a:rPr lang="en-IN" i="1">
                            <a:latin typeface="Cambria Math" panose="02040503050406030204" pitchFamily="18" charset="0"/>
                          </a:rPr>
                          <m:t>𝑥</m:t>
                        </m:r>
                      </m:e>
                      <m:sub>
                        <m:r>
                          <a:rPr lang="en-IN" i="1">
                            <a:latin typeface="Cambria Math" panose="02040503050406030204" pitchFamily="18" charset="0"/>
                          </a:rPr>
                          <m:t>0</m:t>
                        </m:r>
                      </m:sub>
                    </m:sSub>
                  </m:oMath>
                </a14:m>
                <a:r>
                  <a:rPr lang="en-US" dirty="0"/>
                  <a:t> = 1</a:t>
                </a:r>
              </a:p>
            </p:txBody>
          </p:sp>
        </mc:Choice>
        <mc:Fallback xmlns="">
          <p:sp>
            <p:nvSpPr>
              <p:cNvPr id="3" name="Content Placeholder 2">
                <a:extLst>
                  <a:ext uri="{FF2B5EF4-FFF2-40B4-BE49-F238E27FC236}">
                    <a16:creationId xmlns:a16="http://schemas.microsoft.com/office/drawing/2014/main" id="{60FE5EC8-D050-4DF6-96AE-FC3F65F7ABAB}"/>
                  </a:ext>
                </a:extLst>
              </p:cNvPr>
              <p:cNvSpPr>
                <a:spLocks noGrp="1" noRot="1" noChangeAspect="1" noMove="1" noResize="1" noEditPoints="1" noAdjustHandles="1" noChangeArrowheads="1" noChangeShapeType="1" noTextEdit="1"/>
              </p:cNvSpPr>
              <p:nvPr>
                <p:ph idx="1"/>
              </p:nvPr>
            </p:nvSpPr>
            <p:spPr>
              <a:blipFill>
                <a:blip r:embed="rId2"/>
                <a:stretch>
                  <a:fillRect l="-1254" t="-1970"/>
                </a:stretch>
              </a:blipFill>
            </p:spPr>
            <p:txBody>
              <a:bodyPr/>
              <a:lstStyle/>
              <a:p>
                <a:r>
                  <a:rPr lang="en-US">
                    <a:noFill/>
                  </a:rPr>
                  <a:t> </a:t>
                </a:r>
              </a:p>
            </p:txBody>
          </p:sp>
        </mc:Fallback>
      </mc:AlternateContent>
    </p:spTree>
    <p:extLst>
      <p:ext uri="{BB962C8B-B14F-4D97-AF65-F5344CB8AC3E}">
        <p14:creationId xmlns:p14="http://schemas.microsoft.com/office/powerpoint/2010/main" val="2699419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DBD60-1E33-4B65-8EBC-6F1F5862B08B}"/>
              </a:ext>
            </a:extLst>
          </p:cNvPr>
          <p:cNvSpPr>
            <a:spLocks noGrp="1"/>
          </p:cNvSpPr>
          <p:nvPr>
            <p:ph type="title"/>
          </p:nvPr>
        </p:nvSpPr>
        <p:spPr/>
        <p:txBody>
          <a:bodyPr/>
          <a:lstStyle/>
          <a:p>
            <a:r>
              <a:rPr lang="en-IN" dirty="0"/>
              <a:t>Sigmoid or Logistic Function</a:t>
            </a:r>
            <a:endParaRPr lang="en-US"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F2A5D1E0-CCE2-40F0-8694-39CC541579CF}"/>
                  </a:ext>
                </a:extLst>
              </p:cNvPr>
              <p:cNvSpPr>
                <a:spLocks noGrp="1"/>
              </p:cNvSpPr>
              <p:nvPr>
                <p:ph sz="half" idx="1"/>
              </p:nvPr>
            </p:nvSpPr>
            <p:spPr/>
            <p:txBody>
              <a:bodyPr>
                <a:normAutofit fontScale="92500" lnSpcReduction="20000"/>
              </a:bodyPr>
              <a:lstStyle/>
              <a:p>
                <a:pPr marL="0" indent="0">
                  <a:buNone/>
                </a:pPr>
                <a:endParaRPr lang="en-US" sz="2800" i="1" dirty="0">
                  <a:latin typeface="Cambria Math" panose="02040503050406030204" pitchFamily="18" charset="0"/>
                </a:endParaRPr>
              </a:p>
              <a:p>
                <a:pPr marL="0" indent="0">
                  <a:buNone/>
                </a:pPr>
                <a14:m>
                  <m:oMath xmlns:m="http://schemas.openxmlformats.org/officeDocument/2006/math">
                    <m:sSub>
                      <m:sSubPr>
                        <m:ctrlPr>
                          <a:rPr lang="en-US" sz="2800" i="1">
                            <a:latin typeface="Cambria Math" panose="02040503050406030204" pitchFamily="18" charset="0"/>
                          </a:rPr>
                        </m:ctrlPr>
                      </m:sSubPr>
                      <m:e>
                        <m:r>
                          <a:rPr lang="en-IN" sz="2800" b="0" i="1" smtClean="0">
                            <a:latin typeface="Cambria Math" panose="02040503050406030204" pitchFamily="18" charset="0"/>
                          </a:rPr>
                          <m:t>𝑧</m:t>
                        </m:r>
                        <m:r>
                          <a:rPr lang="en-IN" sz="2800" b="0" i="1" smtClean="0">
                            <a:latin typeface="Cambria Math" panose="02040503050406030204" pitchFamily="18" charset="0"/>
                          </a:rPr>
                          <m:t>= </m:t>
                        </m:r>
                        <m:r>
                          <a:rPr lang="en-IN" sz="2800" i="1">
                            <a:latin typeface="Cambria Math" panose="02040503050406030204" pitchFamily="18" charset="0"/>
                          </a:rPr>
                          <m:t>𝑏</m:t>
                        </m:r>
                      </m:e>
                      <m:sub>
                        <m:r>
                          <a:rPr lang="en-IN" sz="2800" i="1">
                            <a:latin typeface="Cambria Math" panose="02040503050406030204" pitchFamily="18" charset="0"/>
                          </a:rPr>
                          <m:t>0</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IN" sz="2800" i="1">
                            <a:latin typeface="Cambria Math" panose="02040503050406030204" pitchFamily="18" charset="0"/>
                          </a:rPr>
                          <m:t>𝑏</m:t>
                        </m:r>
                      </m:e>
                      <m:sub>
                        <m:r>
                          <a:rPr lang="en-IN" sz="2800" i="1">
                            <a:latin typeface="Cambria Math" panose="02040503050406030204" pitchFamily="18" charset="0"/>
                          </a:rPr>
                          <m:t>1</m:t>
                        </m:r>
                      </m:sub>
                    </m:sSub>
                  </m:oMath>
                </a14:m>
                <a:r>
                  <a:rPr lang="en-US" sz="2800" dirty="0"/>
                  <a:t> *</a:t>
                </a:r>
                <a14:m>
                  <m:oMath xmlns:m="http://schemas.openxmlformats.org/officeDocument/2006/math">
                    <m:r>
                      <a:rPr lang="en-IN" sz="2800" b="0" i="1" smtClean="0">
                        <a:latin typeface="Cambria Math" panose="02040503050406030204" pitchFamily="18" charset="0"/>
                      </a:rPr>
                      <m:t>𝐴𝑔𝑒</m:t>
                    </m:r>
                  </m:oMath>
                </a14:m>
                <a:r>
                  <a:rPr lang="en-US" sz="2800" dirty="0"/>
                  <a:t> + </a:t>
                </a:r>
                <a14:m>
                  <m:oMath xmlns:m="http://schemas.openxmlformats.org/officeDocument/2006/math">
                    <m:sSub>
                      <m:sSubPr>
                        <m:ctrlPr>
                          <a:rPr lang="en-US" sz="2800" i="1">
                            <a:latin typeface="Cambria Math" panose="02040503050406030204" pitchFamily="18" charset="0"/>
                          </a:rPr>
                        </m:ctrlPr>
                      </m:sSubPr>
                      <m:e>
                        <m:r>
                          <a:rPr lang="en-IN" sz="2800" i="1">
                            <a:latin typeface="Cambria Math" panose="02040503050406030204" pitchFamily="18" charset="0"/>
                          </a:rPr>
                          <m:t>𝑏</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r>
                      <a:rPr lang="en-IN" sz="2800" b="0" i="1" smtClean="0">
                        <a:latin typeface="Cambria Math" panose="02040503050406030204" pitchFamily="18" charset="0"/>
                      </a:rPr>
                      <m:t>𝑠𝑎𝑙𝑎𝑟𝑦</m:t>
                    </m:r>
                  </m:oMath>
                </a14:m>
                <a:endParaRPr lang="en-IN" sz="2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i="1" dirty="0">
                          <a:latin typeface="Cambria Math" panose="02040503050406030204" pitchFamily="18" charset="0"/>
                        </a:rPr>
                        <m:t>𝑧</m:t>
                      </m:r>
                      <m:r>
                        <a:rPr lang="en-US" sz="2800" i="1" dirty="0">
                          <a:latin typeface="Cambria Math" panose="02040503050406030204" pitchFamily="18" charset="0"/>
                        </a:rPr>
                        <m:t> </m:t>
                      </m:r>
                      <m:r>
                        <a:rPr lang="en-US" sz="2800" i="0" dirty="0">
                          <a:latin typeface="Cambria Math" panose="02040503050406030204" pitchFamily="18" charset="0"/>
                        </a:rPr>
                        <m:t>=</m:t>
                      </m:r>
                      <m:r>
                        <a:rPr lang="en-US" sz="2800" i="1" dirty="0">
                          <a:latin typeface="Cambria Math" panose="02040503050406030204" pitchFamily="18" charset="0"/>
                        </a:rPr>
                        <m:t>𝑔</m:t>
                      </m:r>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𝑏</m:t>
                              </m:r>
                            </m:e>
                            <m:sup>
                              <m:r>
                                <a:rPr lang="en-US" sz="2800" i="1" dirty="0">
                                  <a:latin typeface="Cambria Math" panose="02040503050406030204" pitchFamily="18" charset="0"/>
                                </a:rPr>
                                <m:t>𝑇</m:t>
                              </m:r>
                            </m:sup>
                          </m:sSup>
                          <m:r>
                            <a:rPr lang="en-US" sz="2800" i="1" dirty="0">
                              <a:latin typeface="Cambria Math" panose="02040503050406030204" pitchFamily="18" charset="0"/>
                            </a:rPr>
                            <m:t>𝑥</m:t>
                          </m:r>
                        </m:e>
                      </m:d>
                    </m:oMath>
                  </m:oMathPara>
                </a14:m>
                <a:endParaRPr lang="en-US" sz="2800" dirty="0"/>
              </a:p>
              <a:p>
                <a:pPr marL="0" indent="0">
                  <a:buNone/>
                </a:pPr>
                <a14:m>
                  <m:oMathPara xmlns:m="http://schemas.openxmlformats.org/officeDocument/2006/math">
                    <m:oMathParaPr>
                      <m:jc m:val="centerGroup"/>
                    </m:oMathParaPr>
                    <m:oMath xmlns:m="http://schemas.openxmlformats.org/officeDocument/2006/math">
                      <m:sSup>
                        <m:sSupPr>
                          <m:ctrlPr>
                            <a:rPr lang="en-IN" sz="2800" i="1">
                              <a:latin typeface="Cambria Math" panose="02040503050406030204" pitchFamily="18" charset="0"/>
                            </a:rPr>
                          </m:ctrlPr>
                        </m:sSupPr>
                        <m:e>
                          <m:r>
                            <a:rPr lang="en-IN" sz="2800" i="1">
                              <a:latin typeface="Cambria Math" panose="02040503050406030204" pitchFamily="18" charset="0"/>
                            </a:rPr>
                            <m:t>𝑦</m:t>
                          </m:r>
                        </m:e>
                        <m:sup>
                          <m:r>
                            <a:rPr lang="en-IN" sz="2800" i="1">
                              <a:latin typeface="Cambria Math" panose="02040503050406030204" pitchFamily="18" charset="0"/>
                            </a:rPr>
                            <m:t>𝑝</m:t>
                          </m:r>
                        </m:sup>
                      </m:sSup>
                      <m:r>
                        <a:rPr lang="en-US" sz="2800" i="0" dirty="0">
                          <a:latin typeface="Cambria Math" panose="02040503050406030204" pitchFamily="18" charset="0"/>
                        </a:rPr>
                        <m:t>=</m:t>
                      </m:r>
                      <m:f>
                        <m:fPr>
                          <m:ctrlPr>
                            <a:rPr lang="en-US" sz="2800" i="1" dirty="0">
                              <a:latin typeface="Cambria Math" panose="02040503050406030204" pitchFamily="18" charset="0"/>
                            </a:rPr>
                          </m:ctrlPr>
                        </m:fPr>
                        <m:num>
                          <m:r>
                            <a:rPr lang="en-US" sz="2800" i="0" dirty="0">
                              <a:latin typeface="Cambria Math" panose="02040503050406030204" pitchFamily="18" charset="0"/>
                            </a:rPr>
                            <m:t>1</m:t>
                          </m:r>
                        </m:num>
                        <m:den>
                          <m:r>
                            <a:rPr lang="en-US" sz="2800" i="0" dirty="0">
                              <a:latin typeface="Cambria Math" panose="02040503050406030204" pitchFamily="18" charset="0"/>
                            </a:rPr>
                            <m:t>1+</m:t>
                          </m:r>
                          <m:sSup>
                            <m:sSupPr>
                              <m:ctrlPr>
                                <a:rPr lang="en-US" sz="2800" i="1" dirty="0">
                                  <a:latin typeface="Cambria Math" panose="02040503050406030204" pitchFamily="18" charset="0"/>
                                </a:rPr>
                              </m:ctrlPr>
                            </m:sSupPr>
                            <m:e>
                              <m:r>
                                <a:rPr lang="en-US" sz="2800" i="0" dirty="0">
                                  <a:latin typeface="Cambria Math" panose="02040503050406030204" pitchFamily="18" charset="0"/>
                                </a:rPr>
                                <m:t>ⅇ</m:t>
                              </m:r>
                            </m:e>
                            <m:sup>
                              <m:r>
                                <a:rPr lang="en-US" sz="2800" i="0" dirty="0">
                                  <a:latin typeface="Cambria Math" panose="02040503050406030204" pitchFamily="18" charset="0"/>
                                </a:rPr>
                                <m:t>−</m:t>
                              </m:r>
                              <m:r>
                                <a:rPr lang="en-US" sz="2800" i="1" dirty="0">
                                  <a:latin typeface="Cambria Math" panose="02040503050406030204" pitchFamily="18" charset="0"/>
                                </a:rPr>
                                <m:t>𝑧</m:t>
                              </m:r>
                            </m:sup>
                          </m:sSup>
                        </m:den>
                      </m:f>
                    </m:oMath>
                  </m:oMathPara>
                </a14:m>
                <a:endParaRPr lang="en-US" sz="2800" dirty="0"/>
              </a:p>
              <a:p>
                <a:pPr marL="0" indent="0">
                  <a:buNone/>
                </a:pPr>
                <a:endParaRPr lang="en-US" dirty="0"/>
              </a:p>
              <a:p>
                <a:pPr marL="0" indent="0">
                  <a:buNone/>
                </a:pPr>
                <a:r>
                  <a:rPr lang="en-US" dirty="0"/>
                  <a:t>0 &lt;=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𝑝</m:t>
                        </m:r>
                      </m:sup>
                    </m:sSup>
                    <m:r>
                      <a:rPr lang="en-IN" i="1">
                        <a:latin typeface="Cambria Math" panose="02040503050406030204" pitchFamily="18" charset="0"/>
                      </a:rPr>
                      <m:t> </m:t>
                    </m:r>
                  </m:oMath>
                </a14:m>
                <a:r>
                  <a:rPr lang="en-US" dirty="0"/>
                  <a:t>&lt;= 1</a:t>
                </a:r>
              </a:p>
              <a:p>
                <a:pPr marL="0" indent="0">
                  <a:buNone/>
                </a:pPr>
                <a:endParaRPr lang="en-US" dirty="0"/>
              </a:p>
              <a:p>
                <a:pPr marL="0" indent="0">
                  <a:buNone/>
                </a:pPr>
                <a14:m>
                  <m:oMath xmlns:m="http://schemas.openxmlformats.org/officeDocument/2006/math">
                    <m:r>
                      <a:rPr lang="en-US" i="1" dirty="0">
                        <a:latin typeface="Cambria Math" panose="02040503050406030204" pitchFamily="18" charset="0"/>
                      </a:rPr>
                      <m:t>𝑥</m:t>
                    </m:r>
                  </m:oMath>
                </a14:m>
                <a:r>
                  <a:rPr lang="en-US" dirty="0"/>
                  <a:t> – inputs or features</a:t>
                </a:r>
              </a:p>
              <a:p>
                <a:pPr marL="0" indent="0">
                  <a:buNone/>
                </a:pP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sSup>
                  </m:oMath>
                </a14:m>
                <a:r>
                  <a:rPr lang="en-US" dirty="0"/>
                  <a:t> - weights of features or coefficients</a:t>
                </a:r>
              </a:p>
              <a:p>
                <a:pPr marL="0" indent="0">
                  <a:buNone/>
                </a:pPr>
                <a:endParaRPr lang="en-US" dirty="0"/>
              </a:p>
            </p:txBody>
          </p:sp>
        </mc:Choice>
        <mc:Fallback xmlns="">
          <p:sp>
            <p:nvSpPr>
              <p:cNvPr id="7" name="Content Placeholder 6">
                <a:extLst>
                  <a:ext uri="{FF2B5EF4-FFF2-40B4-BE49-F238E27FC236}">
                    <a16:creationId xmlns:a16="http://schemas.microsoft.com/office/drawing/2014/main" id="{F2A5D1E0-CCE2-40F0-8694-39CC541579CF}"/>
                  </a:ext>
                </a:extLst>
              </p:cNvPr>
              <p:cNvSpPr>
                <a:spLocks noGrp="1" noRot="1" noChangeAspect="1" noMove="1" noResize="1" noEditPoints="1" noAdjustHandles="1" noChangeArrowheads="1" noChangeShapeType="1" noTextEdit="1"/>
              </p:cNvSpPr>
              <p:nvPr>
                <p:ph sz="half" idx="1"/>
              </p:nvPr>
            </p:nvSpPr>
            <p:spPr>
              <a:blipFill>
                <a:blip r:embed="rId2"/>
                <a:stretch>
                  <a:fillRect l="-2308"/>
                </a:stretch>
              </a:blipFill>
            </p:spPr>
            <p:txBody>
              <a:bodyPr/>
              <a:lstStyle/>
              <a:p>
                <a:r>
                  <a:rPr lang="en-US">
                    <a:noFill/>
                  </a:rPr>
                  <a:t> </a:t>
                </a:r>
              </a:p>
            </p:txBody>
          </p:sp>
        </mc:Fallback>
      </mc:AlternateContent>
      <p:pic>
        <p:nvPicPr>
          <p:cNvPr id="1030" name="Picture 6">
            <a:extLst>
              <a:ext uri="{FF2B5EF4-FFF2-40B4-BE49-F238E27FC236}">
                <a16:creationId xmlns:a16="http://schemas.microsoft.com/office/drawing/2014/main" id="{727C6E66-3E47-4356-94C7-3BB886DC17D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390230" y="2406793"/>
            <a:ext cx="4754562" cy="3195065"/>
          </a:xfrm>
          <a:prstGeom prst="rect">
            <a:avLst/>
          </a:prstGeom>
          <a:solidFill>
            <a:schemeClr val="tx1"/>
          </a:solidFill>
        </p:spPr>
      </p:pic>
      <p:cxnSp>
        <p:nvCxnSpPr>
          <p:cNvPr id="11" name="Straight Connector 10">
            <a:extLst>
              <a:ext uri="{FF2B5EF4-FFF2-40B4-BE49-F238E27FC236}">
                <a16:creationId xmlns:a16="http://schemas.microsoft.com/office/drawing/2014/main" id="{C050745E-79AC-4B40-830E-97EA35C64618}"/>
              </a:ext>
            </a:extLst>
          </p:cNvPr>
          <p:cNvCxnSpPr>
            <a:cxnSpLocks/>
          </p:cNvCxnSpPr>
          <p:nvPr/>
        </p:nvCxnSpPr>
        <p:spPr>
          <a:xfrm>
            <a:off x="8881334" y="2400729"/>
            <a:ext cx="0" cy="3201129"/>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7EB0CFEB-F4C3-420E-AC39-5D3059BF69BA}"/>
              </a:ext>
            </a:extLst>
          </p:cNvPr>
          <p:cNvCxnSpPr>
            <a:cxnSpLocks/>
          </p:cNvCxnSpPr>
          <p:nvPr/>
        </p:nvCxnSpPr>
        <p:spPr>
          <a:xfrm flipH="1">
            <a:off x="6669741" y="3915233"/>
            <a:ext cx="4475051" cy="0"/>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734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D6C8E7F-6C76-4953-BAE4-12BB009F0E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3D2FE76-E821-4555-BC84-CFCD98A8059F}"/>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dirty="0"/>
              <a:t>Decision Boundary</a:t>
            </a:r>
          </a:p>
        </p:txBody>
      </p:sp>
      <p:cxnSp>
        <p:nvCxnSpPr>
          <p:cNvPr id="12" name="Straight Connector 11">
            <a:extLst>
              <a:ext uri="{FF2B5EF4-FFF2-40B4-BE49-F238E27FC236}">
                <a16:creationId xmlns:a16="http://schemas.microsoft.com/office/drawing/2014/main" id="{93F407EB-DEE0-45A7-8D9C-905C9E848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623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C421C9-D62D-4EFA-B8BF-97B491609691}"/>
              </a:ext>
            </a:extLst>
          </p:cNvPr>
          <p:cNvSpPr>
            <a:spLocks noGrp="1"/>
          </p:cNvSpPr>
          <p:nvPr>
            <p:ph sz="half" idx="1"/>
          </p:nvPr>
        </p:nvSpPr>
        <p:spPr>
          <a:xfrm>
            <a:off x="762000" y="2286000"/>
            <a:ext cx="3637878" cy="3931920"/>
          </a:xfrm>
        </p:spPr>
        <p:txBody>
          <a:bodyPr vert="horz" lIns="45720" tIns="45720" rIns="45720" bIns="45720" rtlCol="0">
            <a:normAutofit/>
          </a:bodyPr>
          <a:lstStyle/>
          <a:p>
            <a:r>
              <a:rPr lang="en-US" sz="2800" dirty="0"/>
              <a:t>A </a:t>
            </a:r>
            <a:r>
              <a:rPr lang="en-US" sz="2800" b="1" dirty="0"/>
              <a:t>decision boundary</a:t>
            </a:r>
            <a:r>
              <a:rPr lang="en-US" sz="2800" dirty="0"/>
              <a:t> or </a:t>
            </a:r>
            <a:r>
              <a:rPr lang="en-US" sz="2800" b="1" dirty="0"/>
              <a:t>decision</a:t>
            </a:r>
            <a:r>
              <a:rPr lang="en-US" sz="2800" dirty="0"/>
              <a:t> surface is a hypersurface that partitions the underlying vector space into two sets, one for each class.</a:t>
            </a:r>
          </a:p>
        </p:txBody>
      </p:sp>
      <p:pic>
        <p:nvPicPr>
          <p:cNvPr id="5" name="Content Placeholder 4" descr="A close up of a map&#10;&#10;Description automatically generated">
            <a:extLst>
              <a:ext uri="{FF2B5EF4-FFF2-40B4-BE49-F238E27FC236}">
                <a16:creationId xmlns:a16="http://schemas.microsoft.com/office/drawing/2014/main" id="{42482C0E-4BF3-406F-9514-8F4ADE3CF824}"/>
              </a:ext>
            </a:extLst>
          </p:cNvPr>
          <p:cNvPicPr>
            <a:picLocks noGrp="1" noChangeAspect="1"/>
          </p:cNvPicPr>
          <p:nvPr>
            <p:ph sz="half" idx="2"/>
          </p:nvPr>
        </p:nvPicPr>
        <p:blipFill>
          <a:blip r:embed="rId2"/>
          <a:stretch>
            <a:fillRect/>
          </a:stretch>
        </p:blipFill>
        <p:spPr>
          <a:xfrm>
            <a:off x="4835236" y="640080"/>
            <a:ext cx="6523789" cy="5577840"/>
          </a:xfrm>
          <a:prstGeom prst="rect">
            <a:avLst/>
          </a:prstGeom>
        </p:spPr>
      </p:pic>
    </p:spTree>
    <p:extLst>
      <p:ext uri="{BB962C8B-B14F-4D97-AF65-F5344CB8AC3E}">
        <p14:creationId xmlns:p14="http://schemas.microsoft.com/office/powerpoint/2010/main" val="187758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3913-8E0E-4F84-AD6B-B5DDA2CDCA20}"/>
              </a:ext>
            </a:extLst>
          </p:cNvPr>
          <p:cNvSpPr>
            <a:spLocks noGrp="1"/>
          </p:cNvSpPr>
          <p:nvPr>
            <p:ph type="title"/>
          </p:nvPr>
        </p:nvSpPr>
        <p:spPr/>
        <p:txBody>
          <a:bodyPr/>
          <a:lstStyle/>
          <a:p>
            <a:r>
              <a:rPr lang="en-IN" dirty="0"/>
              <a:t>Cost Function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FF9BBA-1394-4D86-BFBE-101FA37CB648}"/>
                  </a:ext>
                </a:extLst>
              </p:cNvPr>
              <p:cNvSpPr>
                <a:spLocks noGrp="1"/>
              </p:cNvSpPr>
              <p:nvPr>
                <p:ph sz="half" idx="1"/>
              </p:nvPr>
            </p:nvSpPr>
            <p:spPr>
              <a:xfrm>
                <a:off x="838199" y="1825625"/>
                <a:ext cx="6326393" cy="3117056"/>
              </a:xfrm>
            </p:spPr>
            <p:txBody>
              <a:bodyPr>
                <a:normAutofit fontScale="92500" lnSpcReduction="20000"/>
              </a:bodyPr>
              <a:lstStyle/>
              <a:p>
                <a:pPr marL="0" indent="0">
                  <a:buNone/>
                </a:pPr>
                <a:endParaRPr lang="en-IN" i="1" dirty="0">
                  <a:latin typeface="Cambria Math" panose="02040503050406030204" pitchFamily="18" charset="0"/>
                </a:endParaRPr>
              </a:p>
              <a:p>
                <a:pPr marL="0" indent="0">
                  <a:buNone/>
                </a:pPr>
                <a14:m>
                  <m:oMath xmlns:m="http://schemas.openxmlformats.org/officeDocument/2006/math">
                    <m:sSub>
                      <m:sSubPr>
                        <m:ctrlPr>
                          <a:rPr lang="en-US" sz="3000" i="1" smtClean="0">
                            <a:latin typeface="Cambria Math" panose="02040503050406030204" pitchFamily="18" charset="0"/>
                          </a:rPr>
                        </m:ctrlPr>
                      </m:sSubPr>
                      <m:e>
                        <m:r>
                          <a:rPr lang="en-IN" sz="3000" b="0" i="1" smtClean="0">
                            <a:latin typeface="Cambria Math" panose="02040503050406030204" pitchFamily="18" charset="0"/>
                          </a:rPr>
                          <m:t>𝐸</m:t>
                        </m:r>
                      </m:e>
                      <m:sub>
                        <m:r>
                          <a:rPr lang="en-IN" sz="3000" b="0" i="1" smtClean="0">
                            <a:latin typeface="Cambria Math" panose="02040503050406030204" pitchFamily="18" charset="0"/>
                          </a:rPr>
                          <m:t>(</m:t>
                        </m:r>
                        <m:sSup>
                          <m:sSupPr>
                            <m:ctrlPr>
                              <a:rPr lang="en-IN" sz="3000" b="0" i="1" smtClean="0">
                                <a:latin typeface="Cambria Math" panose="02040503050406030204" pitchFamily="18" charset="0"/>
                              </a:rPr>
                            </m:ctrlPr>
                          </m:sSupPr>
                          <m:e>
                            <m:r>
                              <a:rPr lang="en-IN" sz="3000" b="0" i="1" smtClean="0">
                                <a:latin typeface="Cambria Math" panose="02040503050406030204" pitchFamily="18" charset="0"/>
                              </a:rPr>
                              <m:t>𝑦</m:t>
                            </m:r>
                          </m:e>
                          <m:sup>
                            <m:r>
                              <a:rPr lang="en-IN" sz="3000" b="0" i="1" smtClean="0">
                                <a:latin typeface="Cambria Math" panose="02040503050406030204" pitchFamily="18" charset="0"/>
                              </a:rPr>
                              <m:t>𝑝</m:t>
                            </m:r>
                          </m:sup>
                        </m:sSup>
                        <m:r>
                          <a:rPr lang="en-IN" sz="3000" b="0" i="1" smtClean="0">
                            <a:latin typeface="Cambria Math" panose="02040503050406030204" pitchFamily="18" charset="0"/>
                          </a:rPr>
                          <m:t>,  </m:t>
                        </m:r>
                        <m:r>
                          <a:rPr lang="en-IN" sz="3000" b="0" i="1" smtClean="0">
                            <a:latin typeface="Cambria Math" panose="02040503050406030204" pitchFamily="18" charset="0"/>
                          </a:rPr>
                          <m:t>𝑦</m:t>
                        </m:r>
                        <m:r>
                          <a:rPr lang="en-IN" sz="3000" b="0" i="1" smtClean="0">
                            <a:latin typeface="Cambria Math" panose="02040503050406030204" pitchFamily="18" charset="0"/>
                          </a:rPr>
                          <m:t>)</m:t>
                        </m:r>
                      </m:sub>
                    </m:sSub>
                  </m:oMath>
                </a14:m>
                <a:r>
                  <a:rPr lang="en-US" sz="3000" dirty="0"/>
                  <a:t> = </a:t>
                </a:r>
                <a14:m>
                  <m:oMath xmlns:m="http://schemas.openxmlformats.org/officeDocument/2006/math">
                    <m:d>
                      <m:dPr>
                        <m:begChr m:val="{"/>
                        <m:endChr m:val="}"/>
                        <m:ctrlPr>
                          <a:rPr lang="en-US" sz="3000" i="1" smtClean="0">
                            <a:latin typeface="Cambria Math" panose="02040503050406030204" pitchFamily="18" charset="0"/>
                          </a:rPr>
                        </m:ctrlPr>
                      </m:dPr>
                      <m:e>
                        <m:m>
                          <m:mPr>
                            <m:mcs>
                              <m:mc>
                                <m:mcPr>
                                  <m:count m:val="1"/>
                                  <m:mcJc m:val="center"/>
                                </m:mcPr>
                              </m:mc>
                            </m:mcs>
                            <m:ctrlPr>
                              <a:rPr lang="en-US" sz="3000" i="1" smtClean="0">
                                <a:latin typeface="Cambria Math" panose="02040503050406030204" pitchFamily="18" charset="0"/>
                              </a:rPr>
                            </m:ctrlPr>
                          </m:mPr>
                          <m:mr>
                            <m:e>
                              <m:r>
                                <m:rPr>
                                  <m:brk m:alnAt="7"/>
                                </m:rPr>
                                <a:rPr lang="en-IN" sz="3000" b="0" i="1" smtClean="0">
                                  <a:latin typeface="Cambria Math" panose="02040503050406030204" pitchFamily="18" charset="0"/>
                                </a:rPr>
                                <m:t>−</m:t>
                              </m:r>
                              <m:func>
                                <m:funcPr>
                                  <m:ctrlPr>
                                    <a:rPr lang="en-IN" sz="3000" b="0" i="1" smtClean="0">
                                      <a:latin typeface="Cambria Math" panose="02040503050406030204" pitchFamily="18" charset="0"/>
                                    </a:rPr>
                                  </m:ctrlPr>
                                </m:funcPr>
                                <m:fName>
                                  <m:r>
                                    <m:rPr>
                                      <m:sty m:val="p"/>
                                      <m:brk m:alnAt="7"/>
                                    </m:rPr>
                                    <a:rPr lang="en-IN" sz="3000" b="0" i="0" smtClean="0">
                                      <a:latin typeface="Cambria Math" panose="02040503050406030204" pitchFamily="18" charset="0"/>
                                    </a:rPr>
                                    <m:t>l</m:t>
                                  </m:r>
                                  <m:r>
                                    <m:rPr>
                                      <m:sty m:val="p"/>
                                    </m:rPr>
                                    <a:rPr lang="en-IN" sz="3000" b="0" i="0" smtClean="0">
                                      <a:latin typeface="Cambria Math" panose="02040503050406030204" pitchFamily="18" charset="0"/>
                                    </a:rPr>
                                    <m:t>og</m:t>
                                  </m:r>
                                </m:fName>
                                <m:e>
                                  <m:d>
                                    <m:dPr>
                                      <m:ctrlPr>
                                        <a:rPr lang="en-IN" sz="3000" b="0" i="1" smtClean="0">
                                          <a:latin typeface="Cambria Math" panose="02040503050406030204" pitchFamily="18" charset="0"/>
                                        </a:rPr>
                                      </m:ctrlPr>
                                    </m:dPr>
                                    <m:e>
                                      <m:sSup>
                                        <m:sSupPr>
                                          <m:ctrlPr>
                                            <a:rPr lang="en-IN" sz="3000" i="1">
                                              <a:latin typeface="Cambria Math" panose="02040503050406030204" pitchFamily="18" charset="0"/>
                                            </a:rPr>
                                          </m:ctrlPr>
                                        </m:sSupPr>
                                        <m:e>
                                          <m:r>
                                            <a:rPr lang="en-IN" sz="3000" i="1">
                                              <a:latin typeface="Cambria Math" panose="02040503050406030204" pitchFamily="18" charset="0"/>
                                            </a:rPr>
                                            <m:t>𝑦</m:t>
                                          </m:r>
                                        </m:e>
                                        <m:sup>
                                          <m:r>
                                            <a:rPr lang="en-IN" sz="3000" i="1">
                                              <a:latin typeface="Cambria Math" panose="02040503050406030204" pitchFamily="18" charset="0"/>
                                            </a:rPr>
                                            <m:t>𝑝</m:t>
                                          </m:r>
                                        </m:sup>
                                      </m:sSup>
                                    </m:e>
                                  </m:d>
                                </m:e>
                              </m:func>
                              <m:r>
                                <m:rPr>
                                  <m:brk m:alnAt="7"/>
                                </m:rPr>
                                <a:rPr lang="en-IN" sz="3000" b="0" i="1" smtClean="0">
                                  <a:latin typeface="Cambria Math" panose="02040503050406030204" pitchFamily="18" charset="0"/>
                                </a:rPr>
                                <m:t> </m:t>
                              </m:r>
                              <m:r>
                                <a:rPr lang="en-IN" sz="3000" b="0" i="1" smtClean="0">
                                  <a:latin typeface="Cambria Math" panose="02040503050406030204" pitchFamily="18" charset="0"/>
                                </a:rPr>
                                <m:t>       </m:t>
                              </m:r>
                              <m:r>
                                <a:rPr lang="en-IN" sz="3000" b="0" i="1" smtClean="0">
                                  <a:latin typeface="Cambria Math" panose="02040503050406030204" pitchFamily="18" charset="0"/>
                                </a:rPr>
                                <m:t>𝑖𝑓</m:t>
                              </m:r>
                              <m:r>
                                <a:rPr lang="en-IN" sz="3000" b="0" i="1" smtClean="0">
                                  <a:latin typeface="Cambria Math" panose="02040503050406030204" pitchFamily="18" charset="0"/>
                                </a:rPr>
                                <m:t> </m:t>
                              </m:r>
                              <m:r>
                                <a:rPr lang="en-IN" sz="3000" b="0" i="1" smtClean="0">
                                  <a:latin typeface="Cambria Math" panose="02040503050406030204" pitchFamily="18" charset="0"/>
                                </a:rPr>
                                <m:t>𝑦</m:t>
                              </m:r>
                              <m:r>
                                <a:rPr lang="en-IN" sz="3000" b="0" i="1" smtClean="0">
                                  <a:latin typeface="Cambria Math" panose="02040503050406030204" pitchFamily="18" charset="0"/>
                                </a:rPr>
                                <m:t>=1</m:t>
                              </m:r>
                            </m:e>
                          </m:mr>
                          <m:mr>
                            <m:e>
                              <m:r>
                                <a:rPr lang="en-IN" sz="3000" b="0" i="1" smtClean="0">
                                  <a:latin typeface="Cambria Math" panose="02040503050406030204" pitchFamily="18" charset="0"/>
                                </a:rPr>
                                <m:t>−</m:t>
                              </m:r>
                              <m:func>
                                <m:funcPr>
                                  <m:ctrlPr>
                                    <a:rPr lang="en-IN" sz="3000" b="0" i="1" smtClean="0">
                                      <a:latin typeface="Cambria Math" panose="02040503050406030204" pitchFamily="18" charset="0"/>
                                    </a:rPr>
                                  </m:ctrlPr>
                                </m:funcPr>
                                <m:fName>
                                  <m:r>
                                    <m:rPr>
                                      <m:sty m:val="p"/>
                                    </m:rPr>
                                    <a:rPr lang="en-IN" sz="3000" b="0" i="0" smtClean="0">
                                      <a:latin typeface="Cambria Math" panose="02040503050406030204" pitchFamily="18" charset="0"/>
                                    </a:rPr>
                                    <m:t>log</m:t>
                                  </m:r>
                                </m:fName>
                                <m:e>
                                  <m:d>
                                    <m:dPr>
                                      <m:ctrlPr>
                                        <a:rPr lang="en-IN" sz="3000" b="0" i="1" smtClean="0">
                                          <a:latin typeface="Cambria Math" panose="02040503050406030204" pitchFamily="18" charset="0"/>
                                        </a:rPr>
                                      </m:ctrlPr>
                                    </m:dPr>
                                    <m:e>
                                      <m:r>
                                        <a:rPr lang="en-IN" sz="3000" b="0" i="1" smtClean="0">
                                          <a:latin typeface="Cambria Math" panose="02040503050406030204" pitchFamily="18" charset="0"/>
                                        </a:rPr>
                                        <m:t>1 −</m:t>
                                      </m:r>
                                      <m:sSup>
                                        <m:sSupPr>
                                          <m:ctrlPr>
                                            <a:rPr lang="en-IN" sz="3000" i="1">
                                              <a:latin typeface="Cambria Math" panose="02040503050406030204" pitchFamily="18" charset="0"/>
                                            </a:rPr>
                                          </m:ctrlPr>
                                        </m:sSupPr>
                                        <m:e>
                                          <m:r>
                                            <a:rPr lang="en-IN" sz="3000" i="1">
                                              <a:latin typeface="Cambria Math" panose="02040503050406030204" pitchFamily="18" charset="0"/>
                                            </a:rPr>
                                            <m:t>𝑦</m:t>
                                          </m:r>
                                        </m:e>
                                        <m:sup>
                                          <m:r>
                                            <a:rPr lang="en-IN" sz="3000" i="1">
                                              <a:latin typeface="Cambria Math" panose="02040503050406030204" pitchFamily="18" charset="0"/>
                                            </a:rPr>
                                            <m:t>𝑝</m:t>
                                          </m:r>
                                        </m:sup>
                                      </m:sSup>
                                    </m:e>
                                  </m:d>
                                </m:e>
                              </m:func>
                              <m:r>
                                <a:rPr lang="en-IN" sz="3000" i="1">
                                  <a:latin typeface="Cambria Math" panose="02040503050406030204" pitchFamily="18" charset="0"/>
                                </a:rPr>
                                <m:t>𝑖𝑓</m:t>
                              </m:r>
                              <m:r>
                                <a:rPr lang="en-IN" sz="3000" i="1">
                                  <a:latin typeface="Cambria Math" panose="02040503050406030204" pitchFamily="18" charset="0"/>
                                </a:rPr>
                                <m:t> </m:t>
                              </m:r>
                              <m:r>
                                <a:rPr lang="en-IN" sz="3000" i="1">
                                  <a:latin typeface="Cambria Math" panose="02040503050406030204" pitchFamily="18" charset="0"/>
                                </a:rPr>
                                <m:t>𝑦</m:t>
                              </m:r>
                              <m:r>
                                <a:rPr lang="en-IN" sz="3000" i="1">
                                  <a:latin typeface="Cambria Math" panose="02040503050406030204" pitchFamily="18" charset="0"/>
                                </a:rPr>
                                <m:t>=0</m:t>
                              </m:r>
                            </m:e>
                          </m:mr>
                        </m:m>
                      </m:e>
                    </m:d>
                  </m:oMath>
                </a14:m>
                <a:endParaRPr lang="en-US" sz="3000" dirty="0"/>
              </a:p>
              <a:p>
                <a:pPr marL="0" indent="0">
                  <a:buNone/>
                </a:pPr>
                <a:endParaRPr lang="en-US" sz="2800" dirty="0"/>
              </a:p>
              <a:p>
                <a:pPr marL="0" indent="0">
                  <a:buNone/>
                </a:pPr>
                <a14:m>
                  <m:oMath xmlns:m="http://schemas.openxmlformats.org/officeDocument/2006/math">
                    <m:sSup>
                      <m:sSupPr>
                        <m:ctrlPr>
                          <a:rPr lang="en-IN" sz="3000" i="1">
                            <a:latin typeface="Cambria Math" panose="02040503050406030204" pitchFamily="18" charset="0"/>
                          </a:rPr>
                        </m:ctrlPr>
                      </m:sSupPr>
                      <m:e>
                        <m:r>
                          <a:rPr lang="en-IN" sz="3000" i="1">
                            <a:latin typeface="Cambria Math" panose="02040503050406030204" pitchFamily="18" charset="0"/>
                          </a:rPr>
                          <m:t>𝑦</m:t>
                        </m:r>
                      </m:e>
                      <m:sup>
                        <m:r>
                          <a:rPr lang="en-IN" sz="3000" i="1">
                            <a:latin typeface="Cambria Math" panose="02040503050406030204" pitchFamily="18" charset="0"/>
                          </a:rPr>
                          <m:t>𝑝</m:t>
                        </m:r>
                      </m:sup>
                    </m:sSup>
                  </m:oMath>
                </a14:m>
                <a:r>
                  <a:rPr lang="en-US" sz="3000" dirty="0"/>
                  <a:t> - probability of y (0 &lt;= y &lt;= 1)</a:t>
                </a:r>
              </a:p>
              <a:p>
                <a:pPr marL="0" indent="0">
                  <a:buNone/>
                </a:pPr>
                <a:r>
                  <a:rPr lang="en-US" sz="3000" dirty="0"/>
                  <a:t>y – binary value of y</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15FF9BBA-1394-4D86-BFBE-101FA37CB648}"/>
                  </a:ext>
                </a:extLst>
              </p:cNvPr>
              <p:cNvSpPr>
                <a:spLocks noGrp="1" noRot="1" noChangeAspect="1" noMove="1" noResize="1" noEditPoints="1" noAdjustHandles="1" noChangeArrowheads="1" noChangeShapeType="1" noTextEdit="1"/>
              </p:cNvSpPr>
              <p:nvPr>
                <p:ph sz="half" idx="1"/>
              </p:nvPr>
            </p:nvSpPr>
            <p:spPr>
              <a:xfrm>
                <a:off x="838199" y="1825625"/>
                <a:ext cx="6326393" cy="3117056"/>
              </a:xfrm>
              <a:blipFill>
                <a:blip r:embed="rId2"/>
                <a:stretch>
                  <a:fillRect l="-2601"/>
                </a:stretch>
              </a:blipFill>
            </p:spPr>
            <p:txBody>
              <a:bodyPr/>
              <a:lstStyle/>
              <a:p>
                <a:r>
                  <a:rPr lang="en-US">
                    <a:noFill/>
                  </a:rPr>
                  <a:t> </a:t>
                </a:r>
              </a:p>
            </p:txBody>
          </p:sp>
        </mc:Fallback>
      </mc:AlternateContent>
      <p:pic>
        <p:nvPicPr>
          <p:cNvPr id="6" name="Content Placeholder 5" descr="A close up of a logo&#10;&#10;Description automatically generated">
            <a:extLst>
              <a:ext uri="{FF2B5EF4-FFF2-40B4-BE49-F238E27FC236}">
                <a16:creationId xmlns:a16="http://schemas.microsoft.com/office/drawing/2014/main" id="{7AE0AA7B-C39F-450E-9ADC-EE9BC623CA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83470" y="1825625"/>
            <a:ext cx="3867150" cy="3117056"/>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761783-5CDE-44F5-9700-D2BF887B85B3}"/>
                  </a:ext>
                </a:extLst>
              </p:cNvPr>
              <p:cNvSpPr txBox="1"/>
              <p:nvPr/>
            </p:nvSpPr>
            <p:spPr>
              <a:xfrm>
                <a:off x="838199" y="5147991"/>
                <a:ext cx="10027025" cy="790345"/>
              </a:xfrm>
              <a:prstGeom prst="rect">
                <a:avLst/>
              </a:prstGeom>
              <a:noFill/>
            </p:spPr>
            <p:txBody>
              <a:bodyPr wrap="square" rtlCol="0">
                <a:spAutoFit/>
              </a:bodyPr>
              <a:lstStyle/>
              <a:p>
                <a14:m>
                  <m:oMath xmlns:m="http://schemas.openxmlformats.org/officeDocument/2006/math">
                    <m:sSub>
                      <m:sSubPr>
                        <m:ctrlPr>
                          <a:rPr lang="en-US" sz="3200" i="1" smtClean="0">
                            <a:latin typeface="Cambria Math" panose="02040503050406030204" pitchFamily="18" charset="0"/>
                          </a:rPr>
                        </m:ctrlPr>
                      </m:sSubPr>
                      <m:e>
                        <m:r>
                          <a:rPr lang="en-IN" sz="3200" b="0" i="1" smtClean="0">
                            <a:latin typeface="Cambria Math" panose="02040503050406030204" pitchFamily="18" charset="0"/>
                          </a:rPr>
                          <m:t>𝐶</m:t>
                        </m:r>
                      </m:e>
                      <m:sub>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𝑝</m:t>
                            </m:r>
                          </m:sup>
                        </m:sSup>
                        <m:r>
                          <a:rPr lang="en-IN" sz="3200" i="1">
                            <a:latin typeface="Cambria Math" panose="02040503050406030204" pitchFamily="18" charset="0"/>
                          </a:rPr>
                          <m:t>,  </m:t>
                        </m:r>
                        <m:r>
                          <a:rPr lang="en-IN" sz="3200" i="1">
                            <a:latin typeface="Cambria Math" panose="02040503050406030204" pitchFamily="18" charset="0"/>
                          </a:rPr>
                          <m:t>𝑦</m:t>
                        </m:r>
                        <m:r>
                          <a:rPr lang="en-IN" sz="3200" i="1">
                            <a:latin typeface="Cambria Math" panose="02040503050406030204" pitchFamily="18" charset="0"/>
                          </a:rPr>
                          <m:t>)</m:t>
                        </m:r>
                      </m:sub>
                    </m:sSub>
                  </m:oMath>
                </a14:m>
                <a:r>
                  <a:rPr lang="en-US" sz="3200" dirty="0"/>
                  <a:t> = </a:t>
                </a:r>
                <a14:m>
                  <m:oMath xmlns:m="http://schemas.openxmlformats.org/officeDocument/2006/math">
                    <m:r>
                      <a:rPr lang="en-US" sz="3200" i="0" dirty="0">
                        <a:latin typeface="Cambria Math" panose="02040503050406030204" pitchFamily="18" charset="0"/>
                      </a:rPr>
                      <m:t>−</m:t>
                    </m:r>
                    <m:f>
                      <m:fPr>
                        <m:ctrlPr>
                          <a:rPr lang="en-US" sz="3200" i="1" dirty="0">
                            <a:latin typeface="Cambria Math" panose="02040503050406030204" pitchFamily="18" charset="0"/>
                          </a:rPr>
                        </m:ctrlPr>
                      </m:fPr>
                      <m:num>
                        <m:r>
                          <a:rPr lang="en-US" sz="3200" i="0" dirty="0">
                            <a:latin typeface="Cambria Math" panose="02040503050406030204" pitchFamily="18" charset="0"/>
                          </a:rPr>
                          <m:t>1</m:t>
                        </m:r>
                      </m:num>
                      <m:den>
                        <m:r>
                          <a:rPr lang="en-US" sz="3200" i="1" dirty="0">
                            <a:latin typeface="Cambria Math" panose="02040503050406030204" pitchFamily="18" charset="0"/>
                          </a:rPr>
                          <m:t>𝑚</m:t>
                        </m:r>
                      </m:den>
                    </m:f>
                    <m:r>
                      <a:rPr lang="en-US" sz="3200" i="1" dirty="0">
                        <a:latin typeface="Cambria Math" panose="02040503050406030204" pitchFamily="18" charset="0"/>
                      </a:rPr>
                      <m:t>𝛴</m:t>
                    </m:r>
                    <m:d>
                      <m:dPr>
                        <m:begChr m:val="["/>
                        <m:endChr m:val="]"/>
                        <m:ctrlPr>
                          <a:rPr lang="en-US" sz="3200" i="1" dirty="0">
                            <a:latin typeface="Cambria Math" panose="02040503050406030204" pitchFamily="18" charset="0"/>
                          </a:rPr>
                        </m:ctrlPr>
                      </m:dPr>
                      <m:e>
                        <m:r>
                          <a:rPr lang="en-US" sz="3200" i="1" dirty="0">
                            <a:latin typeface="Cambria Math" panose="02040503050406030204" pitchFamily="18" charset="0"/>
                          </a:rPr>
                          <m:t>𝑦</m:t>
                        </m:r>
                        <m:r>
                          <a:rPr lang="en-IN" sz="3200" b="0" i="1" dirty="0" smtClean="0">
                            <a:latin typeface="Cambria Math" panose="02040503050406030204" pitchFamily="18" charset="0"/>
                          </a:rPr>
                          <m:t>∗</m:t>
                        </m:r>
                        <m:func>
                          <m:funcPr>
                            <m:ctrlPr>
                              <a:rPr lang="en-IN" sz="3200" i="1">
                                <a:latin typeface="Cambria Math" panose="02040503050406030204" pitchFamily="18" charset="0"/>
                              </a:rPr>
                            </m:ctrlPr>
                          </m:funcPr>
                          <m:fName>
                            <m:r>
                              <m:rPr>
                                <m:sty m:val="p"/>
                                <m:brk m:alnAt="7"/>
                              </m:rPr>
                              <a:rPr lang="en-IN" sz="3200">
                                <a:latin typeface="Cambria Math" panose="02040503050406030204" pitchFamily="18" charset="0"/>
                              </a:rPr>
                              <m:t>l</m:t>
                            </m:r>
                            <m:r>
                              <m:rPr>
                                <m:sty m:val="p"/>
                              </m:rPr>
                              <a:rPr lang="en-IN" sz="3200">
                                <a:latin typeface="Cambria Math" panose="02040503050406030204" pitchFamily="18" charset="0"/>
                              </a:rPr>
                              <m:t>og</m:t>
                            </m:r>
                          </m:fName>
                          <m:e>
                            <m:d>
                              <m:dPr>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𝑝</m:t>
                                    </m:r>
                                  </m:sup>
                                </m:sSup>
                              </m:e>
                            </m:d>
                          </m:e>
                        </m:func>
                        <m:r>
                          <a:rPr lang="en-IN" sz="3200" b="0" i="1" smtClean="0">
                            <a:latin typeface="Cambria Math" panose="02040503050406030204" pitchFamily="18" charset="0"/>
                          </a:rPr>
                          <m:t>+</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1 −</m:t>
                            </m:r>
                            <m:r>
                              <a:rPr lang="en-IN" sz="3200" b="0" i="1" smtClean="0">
                                <a:latin typeface="Cambria Math" panose="02040503050406030204" pitchFamily="18" charset="0"/>
                              </a:rPr>
                              <m:t>𝑦</m:t>
                            </m:r>
                          </m:e>
                        </m:d>
                        <m:r>
                          <a:rPr lang="en-IN" sz="3200" b="0" i="1" smtClean="0">
                            <a:latin typeface="Cambria Math" panose="02040503050406030204" pitchFamily="18" charset="0"/>
                          </a:rPr>
                          <m:t>∗</m:t>
                        </m:r>
                        <m:func>
                          <m:funcPr>
                            <m:ctrlPr>
                              <a:rPr lang="en-IN" sz="3200" i="1">
                                <a:latin typeface="Cambria Math" panose="02040503050406030204" pitchFamily="18" charset="0"/>
                              </a:rPr>
                            </m:ctrlPr>
                          </m:funcPr>
                          <m:fName>
                            <m:r>
                              <m:rPr>
                                <m:sty m:val="p"/>
                              </m:rPr>
                              <a:rPr lang="en-IN" sz="3200">
                                <a:latin typeface="Cambria Math" panose="02040503050406030204" pitchFamily="18" charset="0"/>
                              </a:rPr>
                              <m:t>log</m:t>
                            </m:r>
                          </m:fName>
                          <m:e>
                            <m:d>
                              <m:dPr>
                                <m:ctrlPr>
                                  <a:rPr lang="en-IN" sz="3200" i="1">
                                    <a:latin typeface="Cambria Math" panose="02040503050406030204" pitchFamily="18" charset="0"/>
                                  </a:rPr>
                                </m:ctrlPr>
                              </m:dPr>
                              <m:e>
                                <m:r>
                                  <a:rPr lang="en-IN" sz="3200" i="1">
                                    <a:latin typeface="Cambria Math" panose="02040503050406030204" pitchFamily="18" charset="0"/>
                                  </a:rPr>
                                  <m:t>1 −</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𝑝</m:t>
                                    </m:r>
                                  </m:sup>
                                </m:sSup>
                              </m:e>
                            </m:d>
                          </m:e>
                        </m:func>
                      </m:e>
                    </m:d>
                  </m:oMath>
                </a14:m>
                <a:endParaRPr lang="en-US" sz="3200" dirty="0"/>
              </a:p>
            </p:txBody>
          </p:sp>
        </mc:Choice>
        <mc:Fallback xmlns="">
          <p:sp>
            <p:nvSpPr>
              <p:cNvPr id="7" name="TextBox 6">
                <a:extLst>
                  <a:ext uri="{FF2B5EF4-FFF2-40B4-BE49-F238E27FC236}">
                    <a16:creationId xmlns:a16="http://schemas.microsoft.com/office/drawing/2014/main" id="{F1761783-5CDE-44F5-9700-D2BF887B85B3}"/>
                  </a:ext>
                </a:extLst>
              </p:cNvPr>
              <p:cNvSpPr txBox="1">
                <a:spLocks noRot="1" noChangeAspect="1" noMove="1" noResize="1" noEditPoints="1" noAdjustHandles="1" noChangeArrowheads="1" noChangeShapeType="1" noTextEdit="1"/>
              </p:cNvSpPr>
              <p:nvPr/>
            </p:nvSpPr>
            <p:spPr>
              <a:xfrm>
                <a:off x="838199" y="5147991"/>
                <a:ext cx="10027025" cy="790345"/>
              </a:xfrm>
              <a:prstGeom prst="rect">
                <a:avLst/>
              </a:prstGeom>
              <a:blipFill>
                <a:blip r:embed="rId4"/>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354054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9F97-6BDA-428E-BEED-BB32153BB51C}"/>
              </a:ext>
            </a:extLst>
          </p:cNvPr>
          <p:cNvSpPr>
            <a:spLocks noGrp="1"/>
          </p:cNvSpPr>
          <p:nvPr>
            <p:ph type="title"/>
          </p:nvPr>
        </p:nvSpPr>
        <p:spPr/>
        <p:txBody>
          <a:bodyPr/>
          <a:lstStyle/>
          <a:p>
            <a:r>
              <a:rPr lang="en-IN" dirty="0"/>
              <a:t>Gradient Descent – Learning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C44D92-4EF8-49AC-853C-28FCD295C093}"/>
                  </a:ext>
                </a:extLst>
              </p:cNvPr>
              <p:cNvSpPr>
                <a:spLocks noGrp="1"/>
              </p:cNvSpPr>
              <p:nvPr>
                <p:ph idx="1"/>
              </p:nvPr>
            </p:nvSpPr>
            <p:spPr>
              <a:xfrm>
                <a:off x="838200" y="1825625"/>
                <a:ext cx="10515600" cy="4424568"/>
              </a:xfrm>
            </p:spPr>
            <p:txBody>
              <a:bodyPr>
                <a:normAutofit fontScale="92500"/>
              </a:bodyPr>
              <a:lstStyle/>
              <a:p>
                <a:pPr marL="0" indent="0">
                  <a:buNone/>
                </a:pPr>
                <a:r>
                  <a:rPr lang="en-IN" sz="3200" b="1" dirty="0"/>
                  <a:t>Gradient descent</a:t>
                </a:r>
                <a:r>
                  <a:rPr lang="en-IN" sz="3200" dirty="0"/>
                  <a:t> is a first-order iterative optimization algorithm for finding the minimum of a function. </a:t>
                </a:r>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IN" sz="4300" i="1" dirty="0">
                              <a:latin typeface="Cambria Math" panose="02040503050406030204" pitchFamily="18" charset="0"/>
                            </a:rPr>
                          </m:ctrlPr>
                        </m:sSubPr>
                        <m:e>
                          <m:r>
                            <a:rPr lang="en-IN" sz="4300" i="1" dirty="0">
                              <a:latin typeface="Cambria Math" panose="02040503050406030204" pitchFamily="18" charset="0"/>
                            </a:rPr>
                            <m:t>𝑏</m:t>
                          </m:r>
                        </m:e>
                        <m:sub>
                          <m:r>
                            <a:rPr lang="en-IN" sz="4300" i="1" dirty="0">
                              <a:latin typeface="Cambria Math" panose="02040503050406030204" pitchFamily="18" charset="0"/>
                            </a:rPr>
                            <m:t>𝑗</m:t>
                          </m:r>
                        </m:sub>
                      </m:sSub>
                      <m:r>
                        <a:rPr lang="en-IN" sz="4300" dirty="0">
                          <a:latin typeface="Cambria Math" panose="02040503050406030204" pitchFamily="18" charset="0"/>
                        </a:rPr>
                        <m:t>=</m:t>
                      </m:r>
                      <m:sSub>
                        <m:sSubPr>
                          <m:ctrlPr>
                            <a:rPr lang="en-IN" sz="4300" i="1" dirty="0">
                              <a:latin typeface="Cambria Math" panose="02040503050406030204" pitchFamily="18" charset="0"/>
                            </a:rPr>
                          </m:ctrlPr>
                        </m:sSubPr>
                        <m:e>
                          <m:r>
                            <a:rPr lang="en-IN" sz="4300" i="1" dirty="0">
                              <a:latin typeface="Cambria Math" panose="02040503050406030204" pitchFamily="18" charset="0"/>
                            </a:rPr>
                            <m:t>𝑏</m:t>
                          </m:r>
                        </m:e>
                        <m:sub>
                          <m:r>
                            <a:rPr lang="en-IN" sz="4300" i="1" dirty="0">
                              <a:latin typeface="Cambria Math" panose="02040503050406030204" pitchFamily="18" charset="0"/>
                            </a:rPr>
                            <m:t>𝑗</m:t>
                          </m:r>
                        </m:sub>
                      </m:sSub>
                      <m:r>
                        <a:rPr lang="en-IN" sz="4300" dirty="0">
                          <a:latin typeface="Cambria Math" panose="02040503050406030204" pitchFamily="18" charset="0"/>
                        </a:rPr>
                        <m:t>−</m:t>
                      </m:r>
                      <m:r>
                        <a:rPr lang="en-IN" sz="4300" i="1" dirty="0">
                          <a:latin typeface="Cambria Math" panose="02040503050406030204" pitchFamily="18" charset="0"/>
                        </a:rPr>
                        <m:t>𝛼</m:t>
                      </m:r>
                      <m:r>
                        <a:rPr lang="en-IN" sz="4300" i="1" dirty="0">
                          <a:latin typeface="Cambria Math" panose="02040503050406030204" pitchFamily="18" charset="0"/>
                        </a:rPr>
                        <m:t> </m:t>
                      </m:r>
                      <m:f>
                        <m:fPr>
                          <m:ctrlPr>
                            <a:rPr lang="en-IN" sz="4300" i="1" dirty="0" smtClean="0">
                              <a:latin typeface="Cambria Math" panose="02040503050406030204" pitchFamily="18" charset="0"/>
                            </a:rPr>
                          </m:ctrlPr>
                        </m:fPr>
                        <m:num>
                          <m:r>
                            <a:rPr lang="en-IN" sz="4300" dirty="0" smtClean="0">
                              <a:latin typeface="Cambria Math" panose="02040503050406030204" pitchFamily="18" charset="0"/>
                            </a:rPr>
                            <m:t>𝜕</m:t>
                          </m:r>
                        </m:num>
                        <m:den>
                          <m:r>
                            <a:rPr lang="en-IN" sz="4300" i="0" dirty="0" smtClean="0">
                              <a:latin typeface="Cambria Math" panose="02040503050406030204" pitchFamily="18" charset="0"/>
                            </a:rPr>
                            <m:t>𝜕</m:t>
                          </m:r>
                          <m:r>
                            <a:rPr lang="en-IN" sz="4300" i="1" dirty="0" smtClean="0">
                              <a:latin typeface="Cambria Math" panose="02040503050406030204" pitchFamily="18" charset="0"/>
                            </a:rPr>
                            <m:t>𝑏</m:t>
                          </m:r>
                        </m:den>
                      </m:f>
                      <m:sSub>
                        <m:sSubPr>
                          <m:ctrlPr>
                            <a:rPr lang="en-IN" sz="4300" i="1" dirty="0" smtClean="0">
                              <a:latin typeface="Cambria Math" panose="02040503050406030204" pitchFamily="18" charset="0"/>
                            </a:rPr>
                          </m:ctrlPr>
                        </m:sSubPr>
                        <m:e>
                          <m:r>
                            <a:rPr lang="en-IN" sz="4300" i="1" dirty="0" smtClean="0">
                              <a:latin typeface="Cambria Math" panose="02040503050406030204" pitchFamily="18" charset="0"/>
                            </a:rPr>
                            <m:t>𝑐</m:t>
                          </m:r>
                        </m:e>
                        <m:sub>
                          <m:d>
                            <m:dPr>
                              <m:ctrlPr>
                                <a:rPr lang="en-IN" sz="4300" i="1" dirty="0" smtClean="0">
                                  <a:latin typeface="Cambria Math" panose="02040503050406030204" pitchFamily="18" charset="0"/>
                                </a:rPr>
                              </m:ctrlPr>
                            </m:dPr>
                            <m:e>
                              <m:sSub>
                                <m:sSubPr>
                                  <m:ctrlPr>
                                    <a:rPr lang="en-IN" sz="4300" i="1" dirty="0" smtClean="0">
                                      <a:latin typeface="Cambria Math" panose="02040503050406030204" pitchFamily="18" charset="0"/>
                                    </a:rPr>
                                  </m:ctrlPr>
                                </m:sSubPr>
                                <m:e>
                                  <m:r>
                                    <a:rPr lang="en-IN" sz="4300" i="1" dirty="0" smtClean="0">
                                      <a:latin typeface="Cambria Math" panose="02040503050406030204" pitchFamily="18" charset="0"/>
                                    </a:rPr>
                                    <m:t>𝑏</m:t>
                                  </m:r>
                                </m:e>
                                <m:sub>
                                  <m:r>
                                    <a:rPr lang="en-IN" sz="4300" i="0" dirty="0" smtClean="0">
                                      <a:latin typeface="Cambria Math" panose="02040503050406030204" pitchFamily="18" charset="0"/>
                                    </a:rPr>
                                    <m:t>0</m:t>
                                  </m:r>
                                </m:sub>
                              </m:sSub>
                              <m:r>
                                <a:rPr lang="en-IN" sz="4300" i="0" dirty="0" smtClean="0">
                                  <a:latin typeface="Cambria Math" panose="02040503050406030204" pitchFamily="18" charset="0"/>
                                </a:rPr>
                                <m:t>,</m:t>
                              </m:r>
                              <m:sSub>
                                <m:sSubPr>
                                  <m:ctrlPr>
                                    <a:rPr lang="en-IN" sz="4300" i="1" dirty="0" smtClean="0">
                                      <a:latin typeface="Cambria Math" panose="02040503050406030204" pitchFamily="18" charset="0"/>
                                    </a:rPr>
                                  </m:ctrlPr>
                                </m:sSubPr>
                                <m:e>
                                  <m:r>
                                    <a:rPr lang="en-IN" sz="4300" i="1" dirty="0" smtClean="0">
                                      <a:latin typeface="Cambria Math" panose="02040503050406030204" pitchFamily="18" charset="0"/>
                                    </a:rPr>
                                    <m:t>𝑏</m:t>
                                  </m:r>
                                </m:e>
                                <m:sub>
                                  <m:r>
                                    <a:rPr lang="en-IN" sz="4300" i="0" dirty="0" smtClean="0">
                                      <a:latin typeface="Cambria Math" panose="02040503050406030204" pitchFamily="18" charset="0"/>
                                    </a:rPr>
                                    <m:t>1</m:t>
                                  </m:r>
                                </m:sub>
                              </m:sSub>
                              <m:r>
                                <a:rPr lang="en-IN" sz="4300" i="0" dirty="0" smtClean="0">
                                  <a:latin typeface="Cambria Math" panose="02040503050406030204" pitchFamily="18" charset="0"/>
                                </a:rPr>
                                <m:t>,</m:t>
                              </m:r>
                              <m:sSub>
                                <m:sSubPr>
                                  <m:ctrlPr>
                                    <a:rPr lang="en-IN" sz="4300" i="1" dirty="0" smtClean="0">
                                      <a:latin typeface="Cambria Math" panose="02040503050406030204" pitchFamily="18" charset="0"/>
                                    </a:rPr>
                                  </m:ctrlPr>
                                </m:sSubPr>
                                <m:e>
                                  <m:r>
                                    <a:rPr lang="en-IN" sz="4300" i="1" dirty="0" smtClean="0">
                                      <a:latin typeface="Cambria Math" panose="02040503050406030204" pitchFamily="18" charset="0"/>
                                    </a:rPr>
                                    <m:t>𝑏</m:t>
                                  </m:r>
                                </m:e>
                                <m:sub>
                                  <m:r>
                                    <a:rPr lang="en-IN" sz="4300" i="0" dirty="0" smtClean="0">
                                      <a:latin typeface="Cambria Math" panose="02040503050406030204" pitchFamily="18" charset="0"/>
                                    </a:rPr>
                                    <m:t>2</m:t>
                                  </m:r>
                                </m:sub>
                              </m:sSub>
                              <m:r>
                                <a:rPr lang="en-IN" sz="4300" i="0" dirty="0" smtClean="0">
                                  <a:latin typeface="Cambria Math" panose="02040503050406030204" pitchFamily="18" charset="0"/>
                                </a:rPr>
                                <m:t>,</m:t>
                              </m:r>
                              <m:r>
                                <a:rPr lang="en-IN" sz="4300" b="0" i="0" dirty="0" smtClean="0">
                                  <a:latin typeface="Cambria Math" panose="02040503050406030204" pitchFamily="18" charset="0"/>
                                </a:rPr>
                                <m:t>..  </m:t>
                              </m:r>
                              <m:r>
                                <a:rPr lang="en-IN" sz="4300" i="1" dirty="0" smtClean="0">
                                  <a:latin typeface="Cambria Math" panose="02040503050406030204" pitchFamily="18" charset="0"/>
                                </a:rPr>
                                <m:t>𝑏</m:t>
                              </m:r>
                              <m:r>
                                <a:rPr lang="en-IN" sz="4300" i="1" dirty="0" smtClean="0">
                                  <a:latin typeface="Cambria Math" panose="02040503050406030204" pitchFamily="18" charset="0"/>
                                </a:rPr>
                                <m:t>𝜂</m:t>
                              </m:r>
                            </m:e>
                          </m:d>
                        </m:sub>
                      </m:sSub>
                    </m:oMath>
                  </m:oMathPara>
                </a14:m>
                <a:endParaRPr lang="en-IN" sz="4300" dirty="0"/>
              </a:p>
              <a:p>
                <a:pPr marL="0" indent="0">
                  <a:buNone/>
                </a:pPr>
                <a:endParaRPr lang="en-IN" dirty="0"/>
              </a:p>
              <a:p>
                <a:pPr marL="0" indent="0">
                  <a:buNone/>
                </a:pPr>
                <a:endParaRPr lang="en-IN"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5C44D92-4EF8-49AC-853C-28FCD295C093}"/>
                  </a:ext>
                </a:extLst>
              </p:cNvPr>
              <p:cNvSpPr>
                <a:spLocks noGrp="1" noRot="1" noChangeAspect="1" noMove="1" noResize="1" noEditPoints="1" noAdjustHandles="1" noChangeArrowheads="1" noChangeShapeType="1" noTextEdit="1"/>
              </p:cNvSpPr>
              <p:nvPr>
                <p:ph idx="1"/>
              </p:nvPr>
            </p:nvSpPr>
            <p:spPr>
              <a:xfrm>
                <a:off x="838200" y="1825625"/>
                <a:ext cx="10515600" cy="4424568"/>
              </a:xfrm>
              <a:blipFill>
                <a:blip r:embed="rId3"/>
                <a:stretch>
                  <a:fillRect l="-1797" t="-2755" r="-1623"/>
                </a:stretch>
              </a:blipFill>
            </p:spPr>
            <p:txBody>
              <a:bodyPr/>
              <a:lstStyle/>
              <a:p>
                <a:r>
                  <a:rPr lang="en-US">
                    <a:noFill/>
                  </a:rPr>
                  <a:t> </a:t>
                </a:r>
              </a:p>
            </p:txBody>
          </p:sp>
        </mc:Fallback>
      </mc:AlternateContent>
    </p:spTree>
    <p:extLst>
      <p:ext uri="{BB962C8B-B14F-4D97-AF65-F5344CB8AC3E}">
        <p14:creationId xmlns:p14="http://schemas.microsoft.com/office/powerpoint/2010/main" val="1149351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730FDB-18B5-4BD8-BB96-C62EB533D7C9}"/>
              </a:ext>
            </a:extLst>
          </p:cNvPr>
          <p:cNvSpPr>
            <a:spLocks noGrp="1"/>
          </p:cNvSpPr>
          <p:nvPr>
            <p:ph type="title"/>
          </p:nvPr>
        </p:nvSpPr>
        <p:spPr/>
        <p:txBody>
          <a:bodyPr/>
          <a:lstStyle/>
          <a:p>
            <a:r>
              <a:rPr lang="en-IN" dirty="0"/>
              <a:t>Result</a:t>
            </a:r>
            <a:endParaRPr lang="en-US" dirty="0"/>
          </a:p>
        </p:txBody>
      </p:sp>
      <p:pic>
        <p:nvPicPr>
          <p:cNvPr id="2050" name="Picture 2">
            <a:extLst>
              <a:ext uri="{FF2B5EF4-FFF2-40B4-BE49-F238E27FC236}">
                <a16:creationId xmlns:a16="http://schemas.microsoft.com/office/drawing/2014/main" id="{D925DB25-CB92-4BE0-8AE9-A304842079D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3938" y="2594053"/>
            <a:ext cx="4754562" cy="3406619"/>
          </a:xfrm>
          <a:prstGeom prst="rect">
            <a:avLst/>
          </a:prstGeom>
          <a:solidFill>
            <a:schemeClr val="tx1"/>
          </a:solidFill>
        </p:spPr>
      </p:pic>
      <p:pic>
        <p:nvPicPr>
          <p:cNvPr id="2052" name="Picture 4">
            <a:extLst>
              <a:ext uri="{FF2B5EF4-FFF2-40B4-BE49-F238E27FC236}">
                <a16:creationId xmlns:a16="http://schemas.microsoft.com/office/drawing/2014/main" id="{69100CDD-B290-4733-B813-88EE3DF7792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9638" y="2594053"/>
            <a:ext cx="4754562" cy="3406619"/>
          </a:xfrm>
          <a:prstGeom prst="rect">
            <a:avLst/>
          </a:prstGeom>
          <a:solidFill>
            <a:schemeClr val="tx1"/>
          </a:solidFill>
        </p:spPr>
      </p:pic>
    </p:spTree>
    <p:extLst>
      <p:ext uri="{BB962C8B-B14F-4D97-AF65-F5344CB8AC3E}">
        <p14:creationId xmlns:p14="http://schemas.microsoft.com/office/powerpoint/2010/main" val="1819409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fontScale="90000"/>
          </a:bodyPr>
          <a:lstStyle/>
          <a:p>
            <a:pPr algn="ctr"/>
            <a:r>
              <a:rPr lang="en-IN" dirty="0"/>
              <a:t>KNN</a:t>
            </a:r>
            <a:br>
              <a:rPr lang="en-IN" dirty="0"/>
            </a:br>
            <a:r>
              <a:rPr lang="en-IN" dirty="0"/>
              <a:t>(K-Nearest NeighborS)</a:t>
            </a:r>
            <a:endParaRPr lang="en-US" dirty="0"/>
          </a:p>
        </p:txBody>
      </p:sp>
    </p:spTree>
    <p:extLst>
      <p:ext uri="{BB962C8B-B14F-4D97-AF65-F5344CB8AC3E}">
        <p14:creationId xmlns:p14="http://schemas.microsoft.com/office/powerpoint/2010/main" val="327559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7D24-C0BE-4F58-AAAE-43EEA910BFF0}"/>
              </a:ext>
            </a:extLst>
          </p:cNvPr>
          <p:cNvSpPr>
            <a:spLocks noGrp="1"/>
          </p:cNvSpPr>
          <p:nvPr>
            <p:ph type="title"/>
          </p:nvPr>
        </p:nvSpPr>
        <p:spPr/>
        <p:txBody>
          <a:bodyPr>
            <a:normAutofit/>
          </a:bodyPr>
          <a:lstStyle/>
          <a:p>
            <a:r>
              <a:rPr lang="en-IN" sz="3200" dirty="0"/>
              <a:t>Agenda</a:t>
            </a:r>
            <a:endParaRPr lang="en-US" sz="3200" dirty="0"/>
          </a:p>
        </p:txBody>
      </p:sp>
      <p:sp>
        <p:nvSpPr>
          <p:cNvPr id="3" name="Content Placeholder 2">
            <a:extLst>
              <a:ext uri="{FF2B5EF4-FFF2-40B4-BE49-F238E27FC236}">
                <a16:creationId xmlns:a16="http://schemas.microsoft.com/office/drawing/2014/main" id="{8A4C8197-EE74-47CA-877D-8EBD259AAFC8}"/>
              </a:ext>
            </a:extLst>
          </p:cNvPr>
          <p:cNvSpPr>
            <a:spLocks noGrp="1"/>
          </p:cNvSpPr>
          <p:nvPr>
            <p:ph idx="1"/>
          </p:nvPr>
        </p:nvSpPr>
        <p:spPr/>
        <p:txBody>
          <a:bodyPr>
            <a:normAutofit/>
          </a:bodyPr>
          <a:lstStyle/>
          <a:p>
            <a:r>
              <a:rPr lang="en-IN" sz="3600" dirty="0"/>
              <a:t>Classification</a:t>
            </a:r>
          </a:p>
          <a:p>
            <a:pPr lvl="1"/>
            <a:r>
              <a:rPr lang="en-IN" sz="3200" dirty="0"/>
              <a:t>Logistics classification </a:t>
            </a:r>
            <a:endParaRPr lang="en-US" sz="3200" dirty="0"/>
          </a:p>
          <a:p>
            <a:pPr lvl="1"/>
            <a:r>
              <a:rPr lang="en-IN" sz="3200" dirty="0"/>
              <a:t>KNN</a:t>
            </a:r>
          </a:p>
          <a:p>
            <a:pPr lvl="1"/>
            <a:r>
              <a:rPr lang="en-IN" sz="3200" dirty="0"/>
              <a:t>Naïve Bayes</a:t>
            </a:r>
            <a:endParaRPr lang="en-US" sz="3200" dirty="0"/>
          </a:p>
          <a:p>
            <a:r>
              <a:rPr lang="en-US" sz="3600" dirty="0"/>
              <a:t>Clustering</a:t>
            </a:r>
          </a:p>
          <a:p>
            <a:pPr lvl="1"/>
            <a:r>
              <a:rPr lang="en-US" sz="3200" dirty="0"/>
              <a:t>K means</a:t>
            </a:r>
          </a:p>
        </p:txBody>
      </p:sp>
    </p:spTree>
    <p:extLst>
      <p:ext uri="{BB962C8B-B14F-4D97-AF65-F5344CB8AC3E}">
        <p14:creationId xmlns:p14="http://schemas.microsoft.com/office/powerpoint/2010/main" val="745995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B423B-4554-405D-82A7-76BDF59F2865}"/>
              </a:ext>
            </a:extLst>
          </p:cNvPr>
          <p:cNvSpPr>
            <a:spLocks noGrp="1"/>
          </p:cNvSpPr>
          <p:nvPr>
            <p:ph type="title"/>
          </p:nvPr>
        </p:nvSpPr>
        <p:spPr/>
        <p:txBody>
          <a:bodyPr/>
          <a:lstStyle/>
          <a:p>
            <a:r>
              <a:rPr lang="en-IN" dirty="0"/>
              <a:t>Problem Statement</a:t>
            </a:r>
            <a:endParaRPr lang="en-US" dirty="0"/>
          </a:p>
        </p:txBody>
      </p:sp>
      <p:sp>
        <p:nvSpPr>
          <p:cNvPr id="7" name="Content Placeholder 6">
            <a:extLst>
              <a:ext uri="{FF2B5EF4-FFF2-40B4-BE49-F238E27FC236}">
                <a16:creationId xmlns:a16="http://schemas.microsoft.com/office/drawing/2014/main" id="{53D839A1-78A2-4E0D-A3C5-F27907B676EF}"/>
              </a:ext>
            </a:extLst>
          </p:cNvPr>
          <p:cNvSpPr>
            <a:spLocks noGrp="1"/>
          </p:cNvSpPr>
          <p:nvPr>
            <p:ph sz="half" idx="1"/>
          </p:nvPr>
        </p:nvSpPr>
        <p:spPr/>
        <p:txBody>
          <a:bodyPr>
            <a:normAutofit/>
          </a:bodyPr>
          <a:lstStyle/>
          <a:p>
            <a:pPr marL="0" indent="0">
              <a:buNone/>
            </a:pPr>
            <a:r>
              <a:rPr lang="en-IN" sz="3600" dirty="0"/>
              <a:t>Will customer purchase SUV Car or not?</a:t>
            </a:r>
            <a:endParaRPr lang="en-US" sz="3600" dirty="0"/>
          </a:p>
        </p:txBody>
      </p:sp>
      <p:pic>
        <p:nvPicPr>
          <p:cNvPr id="5" name="Content Placeholder 4" descr="A red car&#10;&#10;Description automatically generated">
            <a:extLst>
              <a:ext uri="{FF2B5EF4-FFF2-40B4-BE49-F238E27FC236}">
                <a16:creationId xmlns:a16="http://schemas.microsoft.com/office/drawing/2014/main" id="{E4E660E3-3055-424F-A4C2-56299D9E1F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6577" y="2286000"/>
            <a:ext cx="4721296" cy="2967672"/>
          </a:xfrm>
        </p:spPr>
      </p:pic>
    </p:spTree>
    <p:extLst>
      <p:ext uri="{BB962C8B-B14F-4D97-AF65-F5344CB8AC3E}">
        <p14:creationId xmlns:p14="http://schemas.microsoft.com/office/powerpoint/2010/main" val="2473669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B423B-4554-405D-82A7-76BDF59F2865}"/>
              </a:ext>
            </a:extLst>
          </p:cNvPr>
          <p:cNvSpPr>
            <a:spLocks noGrp="1"/>
          </p:cNvSpPr>
          <p:nvPr>
            <p:ph type="title"/>
          </p:nvPr>
        </p:nvSpPr>
        <p:spPr>
          <a:xfrm>
            <a:off x="1024128" y="585216"/>
            <a:ext cx="3133581" cy="1499616"/>
          </a:xfrm>
        </p:spPr>
        <p:txBody>
          <a:bodyPr>
            <a:normAutofit/>
          </a:bodyPr>
          <a:lstStyle/>
          <a:p>
            <a:r>
              <a:rPr lang="en-IN" sz="4000"/>
              <a:t>Dataset</a:t>
            </a:r>
            <a:endParaRPr lang="en-US" sz="4000"/>
          </a:p>
        </p:txBody>
      </p:sp>
      <p:sp>
        <p:nvSpPr>
          <p:cNvPr id="10" name="Content Placeholder 10">
            <a:extLst>
              <a:ext uri="{FF2B5EF4-FFF2-40B4-BE49-F238E27FC236}">
                <a16:creationId xmlns:a16="http://schemas.microsoft.com/office/drawing/2014/main" id="{BBC6F9F4-137A-4310-A09F-B19197BAA942}"/>
              </a:ext>
            </a:extLst>
          </p:cNvPr>
          <p:cNvSpPr>
            <a:spLocks noGrp="1"/>
          </p:cNvSpPr>
          <p:nvPr>
            <p:ph idx="1"/>
          </p:nvPr>
        </p:nvSpPr>
        <p:spPr>
          <a:xfrm>
            <a:off x="1024128" y="2286000"/>
            <a:ext cx="3133580" cy="3931920"/>
          </a:xfrm>
        </p:spPr>
        <p:txBody>
          <a:bodyPr>
            <a:normAutofit/>
          </a:bodyPr>
          <a:lstStyle/>
          <a:p>
            <a:r>
              <a:rPr lang="en-IN" sz="3200" dirty="0"/>
              <a:t>We are going to take two features</a:t>
            </a:r>
          </a:p>
          <a:p>
            <a:pPr marL="342900" indent="-342900">
              <a:buFont typeface="+mj-lt"/>
              <a:buAutoNum type="arabicPeriod"/>
            </a:pPr>
            <a:r>
              <a:rPr lang="en-IN" sz="3200" dirty="0"/>
              <a:t>Age</a:t>
            </a:r>
          </a:p>
          <a:p>
            <a:pPr marL="342900" indent="-342900">
              <a:buFont typeface="+mj-lt"/>
              <a:buAutoNum type="arabicPeriod"/>
            </a:pPr>
            <a:r>
              <a:rPr lang="en-IN" sz="3200" dirty="0"/>
              <a:t>Salary</a:t>
            </a:r>
            <a:endParaRPr lang="en-US" sz="3200" dirty="0"/>
          </a:p>
        </p:txBody>
      </p:sp>
      <p:pic>
        <p:nvPicPr>
          <p:cNvPr id="7" name="Content Placeholder 6">
            <a:extLst>
              <a:ext uri="{FF2B5EF4-FFF2-40B4-BE49-F238E27FC236}">
                <a16:creationId xmlns:a16="http://schemas.microsoft.com/office/drawing/2014/main" id="{5CC00BD9-6DC0-41DF-9C4A-750474F8FEF1}"/>
              </a:ext>
            </a:extLst>
          </p:cNvPr>
          <p:cNvPicPr>
            <a:picLocks noChangeAspect="1"/>
          </p:cNvPicPr>
          <p:nvPr/>
        </p:nvPicPr>
        <p:blipFill>
          <a:blip r:embed="rId2"/>
          <a:stretch>
            <a:fillRect/>
          </a:stretch>
        </p:blipFill>
        <p:spPr>
          <a:xfrm>
            <a:off x="4721325" y="640080"/>
            <a:ext cx="6751611" cy="5577840"/>
          </a:xfrm>
          <a:prstGeom prst="rect">
            <a:avLst/>
          </a:prstGeom>
        </p:spPr>
      </p:pic>
    </p:spTree>
    <p:extLst>
      <p:ext uri="{BB962C8B-B14F-4D97-AF65-F5344CB8AC3E}">
        <p14:creationId xmlns:p14="http://schemas.microsoft.com/office/powerpoint/2010/main" val="213784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B423B-4554-405D-82A7-76BDF59F2865}"/>
              </a:ext>
            </a:extLst>
          </p:cNvPr>
          <p:cNvSpPr>
            <a:spLocks noGrp="1"/>
          </p:cNvSpPr>
          <p:nvPr>
            <p:ph type="title"/>
          </p:nvPr>
        </p:nvSpPr>
        <p:spPr/>
        <p:txBody>
          <a:bodyPr/>
          <a:lstStyle/>
          <a:p>
            <a:r>
              <a:rPr lang="en-IN" dirty="0"/>
              <a:t>Dataset</a:t>
            </a:r>
            <a:endParaRPr lang="en-US" dirty="0"/>
          </a:p>
        </p:txBody>
      </p:sp>
      <p:pic>
        <p:nvPicPr>
          <p:cNvPr id="1030" name="Picture 6">
            <a:extLst>
              <a:ext uri="{FF2B5EF4-FFF2-40B4-BE49-F238E27FC236}">
                <a16:creationId xmlns:a16="http://schemas.microsoft.com/office/drawing/2014/main" id="{06865D3A-D98B-4513-AA36-D1DD87A8E9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5341" y="2084832"/>
            <a:ext cx="6461318" cy="4370430"/>
          </a:xfrm>
          <a:prstGeom prst="rect">
            <a:avLst/>
          </a:prstGeom>
          <a:solidFill>
            <a:schemeClr val="tx1"/>
          </a:solidFill>
        </p:spPr>
      </p:pic>
    </p:spTree>
    <p:extLst>
      <p:ext uri="{BB962C8B-B14F-4D97-AF65-F5344CB8AC3E}">
        <p14:creationId xmlns:p14="http://schemas.microsoft.com/office/powerpoint/2010/main" val="132612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p:txBody>
          <a:bodyPr/>
          <a:lstStyle/>
          <a:p>
            <a:r>
              <a:rPr lang="en-IN" dirty="0"/>
              <a:t>KNN</a:t>
            </a:r>
            <a:endParaRPr lang="en-US" dirty="0"/>
          </a:p>
        </p:txBody>
      </p:sp>
      <p:cxnSp>
        <p:nvCxnSpPr>
          <p:cNvPr id="61" name="Straight Arrow Connector 60">
            <a:extLst>
              <a:ext uri="{FF2B5EF4-FFF2-40B4-BE49-F238E27FC236}">
                <a16:creationId xmlns:a16="http://schemas.microsoft.com/office/drawing/2014/main" id="{CF551851-FE10-4FB3-89B8-7BDA7E4FCB20}"/>
              </a:ext>
            </a:extLst>
          </p:cNvPr>
          <p:cNvCxnSpPr>
            <a:cxnSpLocks/>
          </p:cNvCxnSpPr>
          <p:nvPr/>
        </p:nvCxnSpPr>
        <p:spPr>
          <a:xfrm flipV="1">
            <a:off x="3791810" y="2285549"/>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BEEC01-1A9B-4452-B3DB-CFD4AC712A0B}"/>
              </a:ext>
            </a:extLst>
          </p:cNvPr>
          <p:cNvCxnSpPr>
            <a:cxnSpLocks/>
          </p:cNvCxnSpPr>
          <p:nvPr/>
        </p:nvCxnSpPr>
        <p:spPr>
          <a:xfrm>
            <a:off x="3791810" y="5525396"/>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E9C3833D-8E7D-4C6D-BB66-65A328CAEE51}"/>
              </a:ext>
            </a:extLst>
          </p:cNvPr>
          <p:cNvSpPr/>
          <p:nvPr/>
        </p:nvSpPr>
        <p:spPr>
          <a:xfrm>
            <a:off x="4793167" y="340277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95E48BD1-2A11-4B9D-BBE8-E24BE067BE61}"/>
              </a:ext>
            </a:extLst>
          </p:cNvPr>
          <p:cNvSpPr/>
          <p:nvPr/>
        </p:nvSpPr>
        <p:spPr>
          <a:xfrm>
            <a:off x="4833059" y="480794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C38BBEBB-FBE6-4876-A107-D764593BBD75}"/>
              </a:ext>
            </a:extLst>
          </p:cNvPr>
          <p:cNvSpPr/>
          <p:nvPr/>
        </p:nvSpPr>
        <p:spPr>
          <a:xfrm>
            <a:off x="4402751" y="403052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932591BD-290C-4E3C-A079-EDF4EE8421A1}"/>
              </a:ext>
            </a:extLst>
          </p:cNvPr>
          <p:cNvSpPr/>
          <p:nvPr/>
        </p:nvSpPr>
        <p:spPr>
          <a:xfrm>
            <a:off x="5248302" y="369802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721FF4EE-2A50-40B7-9973-BC1F8E4092DE}"/>
              </a:ext>
            </a:extLst>
          </p:cNvPr>
          <p:cNvSpPr/>
          <p:nvPr/>
        </p:nvSpPr>
        <p:spPr>
          <a:xfrm>
            <a:off x="5794523" y="2867852"/>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2736018B-1C26-4117-8D4F-0B5F8A4A8646}"/>
              </a:ext>
            </a:extLst>
          </p:cNvPr>
          <p:cNvSpPr/>
          <p:nvPr/>
        </p:nvSpPr>
        <p:spPr>
          <a:xfrm>
            <a:off x="6009677" y="331451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9" name="Cross 68">
            <a:extLst>
              <a:ext uri="{FF2B5EF4-FFF2-40B4-BE49-F238E27FC236}">
                <a16:creationId xmlns:a16="http://schemas.microsoft.com/office/drawing/2014/main" id="{86857104-34F6-4BF9-900C-DDC0D5D03229}"/>
              </a:ext>
            </a:extLst>
          </p:cNvPr>
          <p:cNvSpPr/>
          <p:nvPr/>
        </p:nvSpPr>
        <p:spPr>
          <a:xfrm>
            <a:off x="6480324" y="290134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0" name="Cross 69">
            <a:extLst>
              <a:ext uri="{FF2B5EF4-FFF2-40B4-BE49-F238E27FC236}">
                <a16:creationId xmlns:a16="http://schemas.microsoft.com/office/drawing/2014/main" id="{6D794436-82EF-456F-85C0-5CB5C91A6660}"/>
              </a:ext>
            </a:extLst>
          </p:cNvPr>
          <p:cNvSpPr/>
          <p:nvPr/>
        </p:nvSpPr>
        <p:spPr>
          <a:xfrm>
            <a:off x="6886359" y="337666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1" name="Cross 70">
            <a:extLst>
              <a:ext uri="{FF2B5EF4-FFF2-40B4-BE49-F238E27FC236}">
                <a16:creationId xmlns:a16="http://schemas.microsoft.com/office/drawing/2014/main" id="{1BD5B62A-2C9F-4DB1-AA17-595E0F31C71E}"/>
              </a:ext>
            </a:extLst>
          </p:cNvPr>
          <p:cNvSpPr/>
          <p:nvPr/>
        </p:nvSpPr>
        <p:spPr>
          <a:xfrm>
            <a:off x="4187597" y="444514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5D924FDE-88C9-449B-BBD2-EA68EA27B145}"/>
              </a:ext>
            </a:extLst>
          </p:cNvPr>
          <p:cNvSpPr/>
          <p:nvPr/>
        </p:nvSpPr>
        <p:spPr>
          <a:xfrm>
            <a:off x="4617905" y="456482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C78E2B78-5D0B-48B0-A276-C22F7C7F7928}"/>
              </a:ext>
            </a:extLst>
          </p:cNvPr>
          <p:cNvSpPr/>
          <p:nvPr/>
        </p:nvSpPr>
        <p:spPr>
          <a:xfrm>
            <a:off x="4784665" y="415020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A342BF86-615C-4006-944A-9CED17131BFA}"/>
              </a:ext>
            </a:extLst>
          </p:cNvPr>
          <p:cNvSpPr/>
          <p:nvPr/>
        </p:nvSpPr>
        <p:spPr>
          <a:xfrm>
            <a:off x="5232668" y="430697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FEE46FCD-62E9-4EBD-8809-B2093A214C5A}"/>
              </a:ext>
            </a:extLst>
          </p:cNvPr>
          <p:cNvSpPr txBox="1"/>
          <p:nvPr/>
        </p:nvSpPr>
        <p:spPr>
          <a:xfrm>
            <a:off x="3264796" y="2410176"/>
            <a:ext cx="692970" cy="369332"/>
          </a:xfrm>
          <a:prstGeom prst="rect">
            <a:avLst/>
          </a:prstGeom>
          <a:noFill/>
        </p:spPr>
        <p:txBody>
          <a:bodyPr wrap="square" rtlCol="0">
            <a:spAutoFit/>
          </a:bodyPr>
          <a:lstStyle/>
          <a:p>
            <a:r>
              <a:rPr lang="en-IN" b="1" dirty="0"/>
              <a:t>Y</a:t>
            </a:r>
            <a:endParaRPr lang="en-US" b="1" dirty="0"/>
          </a:p>
        </p:txBody>
      </p:sp>
      <p:sp>
        <p:nvSpPr>
          <p:cNvPr id="76" name="Cross 75">
            <a:extLst>
              <a:ext uri="{FF2B5EF4-FFF2-40B4-BE49-F238E27FC236}">
                <a16:creationId xmlns:a16="http://schemas.microsoft.com/office/drawing/2014/main" id="{8A09CFB3-9671-49C9-8AF8-0324AE3E96D9}"/>
              </a:ext>
            </a:extLst>
          </p:cNvPr>
          <p:cNvSpPr/>
          <p:nvPr/>
        </p:nvSpPr>
        <p:spPr>
          <a:xfrm rot="1902836">
            <a:off x="6468670" y="365162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7" name="TextBox 76">
            <a:extLst>
              <a:ext uri="{FF2B5EF4-FFF2-40B4-BE49-F238E27FC236}">
                <a16:creationId xmlns:a16="http://schemas.microsoft.com/office/drawing/2014/main" id="{E1073DE1-E0AE-4714-9256-513A3BEB1280}"/>
              </a:ext>
            </a:extLst>
          </p:cNvPr>
          <p:cNvSpPr txBox="1"/>
          <p:nvPr/>
        </p:nvSpPr>
        <p:spPr>
          <a:xfrm>
            <a:off x="7877923" y="5741877"/>
            <a:ext cx="692970" cy="369332"/>
          </a:xfrm>
          <a:prstGeom prst="rect">
            <a:avLst/>
          </a:prstGeom>
          <a:noFill/>
        </p:spPr>
        <p:txBody>
          <a:bodyPr wrap="square" rtlCol="0">
            <a:spAutoFit/>
          </a:bodyPr>
          <a:lstStyle/>
          <a:p>
            <a:r>
              <a:rPr lang="en-IN" b="1" dirty="0"/>
              <a:t>X</a:t>
            </a:r>
            <a:endParaRPr lang="en-US" b="1" dirty="0"/>
          </a:p>
        </p:txBody>
      </p:sp>
      <p:sp>
        <p:nvSpPr>
          <p:cNvPr id="78" name="Cross 77">
            <a:extLst>
              <a:ext uri="{FF2B5EF4-FFF2-40B4-BE49-F238E27FC236}">
                <a16:creationId xmlns:a16="http://schemas.microsoft.com/office/drawing/2014/main" id="{8EAD3BB2-46C9-4FB6-AB94-31D988DF9220}"/>
              </a:ext>
            </a:extLst>
          </p:cNvPr>
          <p:cNvSpPr/>
          <p:nvPr/>
        </p:nvSpPr>
        <p:spPr>
          <a:xfrm>
            <a:off x="4785437" y="380942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5EA765DA-EF9C-486A-8F6E-461B52F8165A}"/>
              </a:ext>
            </a:extLst>
          </p:cNvPr>
          <p:cNvSpPr/>
          <p:nvPr/>
        </p:nvSpPr>
        <p:spPr>
          <a:xfrm>
            <a:off x="5240572" y="410467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Cross 98">
            <a:extLst>
              <a:ext uri="{FF2B5EF4-FFF2-40B4-BE49-F238E27FC236}">
                <a16:creationId xmlns:a16="http://schemas.microsoft.com/office/drawing/2014/main" id="{2A2EB0B5-1236-4AC7-9DD6-F6A41AE1A3CD}"/>
              </a:ext>
            </a:extLst>
          </p:cNvPr>
          <p:cNvSpPr/>
          <p:nvPr/>
        </p:nvSpPr>
        <p:spPr>
          <a:xfrm>
            <a:off x="4686685" y="280468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Tree>
    <p:extLst>
      <p:ext uri="{BB962C8B-B14F-4D97-AF65-F5344CB8AC3E}">
        <p14:creationId xmlns:p14="http://schemas.microsoft.com/office/powerpoint/2010/main" val="32722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p:bldP spid="76" grpId="0" animBg="1"/>
      <p:bldP spid="77" grpId="0"/>
      <p:bldP spid="78" grpId="0" animBg="1"/>
      <p:bldP spid="79" grpId="0" animBg="1"/>
      <p:bldP spid="9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E669-3D4A-4C0B-827F-9699301976ED}"/>
              </a:ext>
            </a:extLst>
          </p:cNvPr>
          <p:cNvSpPr>
            <a:spLocks noGrp="1"/>
          </p:cNvSpPr>
          <p:nvPr>
            <p:ph type="title"/>
          </p:nvPr>
        </p:nvSpPr>
        <p:spPr/>
        <p:txBody>
          <a:bodyPr/>
          <a:lstStyle/>
          <a:p>
            <a:r>
              <a:rPr lang="en-IN" dirty="0"/>
              <a:t>How it works?</a:t>
            </a:r>
            <a:endParaRPr lang="en-US" dirty="0"/>
          </a:p>
        </p:txBody>
      </p:sp>
      <p:graphicFrame>
        <p:nvGraphicFramePr>
          <p:cNvPr id="4" name="Content Placeholder 3">
            <a:extLst>
              <a:ext uri="{FF2B5EF4-FFF2-40B4-BE49-F238E27FC236}">
                <a16:creationId xmlns:a16="http://schemas.microsoft.com/office/drawing/2014/main" id="{E452B2CC-E198-42EF-8FE3-60B607797DF4}"/>
              </a:ext>
            </a:extLst>
          </p:cNvPr>
          <p:cNvGraphicFramePr>
            <a:graphicFrameLocks noGrp="1"/>
          </p:cNvGraphicFramePr>
          <p:nvPr>
            <p:ph idx="1"/>
            <p:extLst>
              <p:ext uri="{D42A27DB-BD31-4B8C-83A1-F6EECF244321}">
                <p14:modId xmlns:p14="http://schemas.microsoft.com/office/powerpoint/2010/main" val="39704775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4746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FBE5-FEC6-4568-8B75-6CB03144DD4C}"/>
              </a:ext>
            </a:extLst>
          </p:cNvPr>
          <p:cNvSpPr>
            <a:spLocks noGrp="1"/>
          </p:cNvSpPr>
          <p:nvPr>
            <p:ph type="title"/>
          </p:nvPr>
        </p:nvSpPr>
        <p:spPr/>
        <p:txBody>
          <a:bodyPr/>
          <a:lstStyle/>
          <a:p>
            <a:r>
              <a:rPr lang="en-IN" dirty="0"/>
              <a:t>Euclidean distance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700F79-1C13-4F1A-B369-E74D66511B9C}"/>
                  </a:ext>
                </a:extLst>
              </p:cNvPr>
              <p:cNvSpPr>
                <a:spLocks noGrp="1"/>
              </p:cNvSpPr>
              <p:nvPr>
                <p:ph idx="1"/>
              </p:nvPr>
            </p:nvSpPr>
            <p:spPr>
              <a:xfrm>
                <a:off x="1024128" y="2286000"/>
                <a:ext cx="5968343" cy="4023360"/>
              </a:xfrm>
            </p:spPr>
            <p:txBody>
              <a:bodyPr/>
              <a:lstStyle/>
              <a:p>
                <a:r>
                  <a:rPr lang="en-IN" dirty="0"/>
                  <a:t>Euclidean Distance between P1 and P2 = </a:t>
                </a:r>
              </a:p>
              <a:p>
                <a:endParaRPr lang="en-IN" dirty="0"/>
              </a:p>
              <a:p>
                <a:pPr marL="0" indent="0">
                  <a:buNone/>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rPr>
                        <m:t>𝐷</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0">
                                  <a:latin typeface="Cambria Math" panose="02040503050406030204" pitchFamily="18" charset="0"/>
                                </a:rPr>
                                <m:t>1</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0">
                                  <a:latin typeface="Cambria Math" panose="02040503050406030204" pitchFamily="18" charset="0"/>
                                </a:rPr>
                                <m:t>2</m:t>
                              </m:r>
                            </m:sub>
                          </m:sSub>
                        </m:e>
                      </m:d>
                      <m:r>
                        <a:rPr lang="en-US" sz="2800" i="0">
                          <a:latin typeface="Cambria Math" panose="02040503050406030204" pitchFamily="18" charset="0"/>
                        </a:rPr>
                        <m:t>=</m:t>
                      </m:r>
                      <m:rad>
                        <m:radPr>
                          <m:degHide m:val="on"/>
                          <m:ctrlPr>
                            <a:rPr lang="en-US" sz="2800" i="1">
                              <a:latin typeface="Cambria Math" panose="02040503050406030204" pitchFamily="18" charset="0"/>
                            </a:rPr>
                          </m:ctrlPr>
                        </m:radPr>
                        <m:deg/>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2</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1</m:t>
                                      </m:r>
                                    </m:sub>
                                  </m:sSub>
                                </m:e>
                              </m:d>
                            </m:e>
                            <m:sup>
                              <m:r>
                                <a:rPr lang="en-US" sz="2800" i="0">
                                  <a:latin typeface="Cambria Math" panose="02040503050406030204" pitchFamily="18" charset="0"/>
                                </a:rPr>
                                <m:t>2</m:t>
                              </m:r>
                            </m:sup>
                          </m:sSup>
                          <m:r>
                            <a:rPr lang="en-US" sz="2800" i="0">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0">
                                          <a:latin typeface="Cambria Math" panose="02040503050406030204" pitchFamily="18" charset="0"/>
                                        </a:rPr>
                                        <m:t>2</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0">
                                          <a:latin typeface="Cambria Math" panose="02040503050406030204" pitchFamily="18" charset="0"/>
                                        </a:rPr>
                                        <m:t>1</m:t>
                                      </m:r>
                                    </m:sub>
                                  </m:sSub>
                                </m:e>
                              </m:d>
                            </m:e>
                            <m:sup>
                              <m:r>
                                <a:rPr lang="en-US" sz="2800" i="0">
                                  <a:latin typeface="Cambria Math" panose="02040503050406030204" pitchFamily="18" charset="0"/>
                                </a:rPr>
                                <m:t>2</m:t>
                              </m:r>
                            </m:sup>
                          </m:sSup>
                        </m:e>
                      </m:rad>
                    </m:oMath>
                  </m:oMathPara>
                </a14:m>
                <a:endParaRPr lang="en-US" sz="2800" dirty="0"/>
              </a:p>
            </p:txBody>
          </p:sp>
        </mc:Choice>
        <mc:Fallback xmlns="">
          <p:sp>
            <p:nvSpPr>
              <p:cNvPr id="3" name="Content Placeholder 2">
                <a:extLst>
                  <a:ext uri="{FF2B5EF4-FFF2-40B4-BE49-F238E27FC236}">
                    <a16:creationId xmlns:a16="http://schemas.microsoft.com/office/drawing/2014/main" id="{53700F79-1C13-4F1A-B369-E74D66511B9C}"/>
                  </a:ext>
                </a:extLst>
              </p:cNvPr>
              <p:cNvSpPr>
                <a:spLocks noGrp="1" noRot="1" noChangeAspect="1" noMove="1" noResize="1" noEditPoints="1" noAdjustHandles="1" noChangeArrowheads="1" noChangeShapeType="1" noTextEdit="1"/>
              </p:cNvSpPr>
              <p:nvPr>
                <p:ph idx="1"/>
              </p:nvPr>
            </p:nvSpPr>
            <p:spPr>
              <a:xfrm>
                <a:off x="1024128" y="2286000"/>
                <a:ext cx="5968343" cy="4023360"/>
              </a:xfrm>
              <a:blipFill>
                <a:blip r:embed="rId2"/>
                <a:stretch>
                  <a:fillRect l="-511" t="-1818"/>
                </a:stretch>
              </a:blipFill>
            </p:spPr>
            <p:txBody>
              <a:bodyPr/>
              <a:lstStyle/>
              <a:p>
                <a:r>
                  <a:rPr lang="en-US">
                    <a:noFill/>
                  </a:rPr>
                  <a:t> </a:t>
                </a:r>
              </a:p>
            </p:txBody>
          </p:sp>
        </mc:Fallback>
      </mc:AlternateContent>
      <p:pic>
        <p:nvPicPr>
          <p:cNvPr id="5" name="Picture 4" descr="A close up of a map&#10;&#10;Description automatically generated">
            <a:extLst>
              <a:ext uri="{FF2B5EF4-FFF2-40B4-BE49-F238E27FC236}">
                <a16:creationId xmlns:a16="http://schemas.microsoft.com/office/drawing/2014/main" id="{73E4CCD3-FF1D-491E-AD39-D17621E39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7829" y="2286000"/>
            <a:ext cx="3723246" cy="3576918"/>
          </a:xfrm>
          <a:prstGeom prst="rect">
            <a:avLst/>
          </a:prstGeom>
        </p:spPr>
      </p:pic>
    </p:spTree>
    <p:extLst>
      <p:ext uri="{BB962C8B-B14F-4D97-AF65-F5344CB8AC3E}">
        <p14:creationId xmlns:p14="http://schemas.microsoft.com/office/powerpoint/2010/main" val="493470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p:txBody>
          <a:bodyPr/>
          <a:lstStyle/>
          <a:p>
            <a:r>
              <a:rPr lang="en-IN" dirty="0"/>
              <a:t>KNN</a:t>
            </a:r>
            <a:endParaRPr lang="en-US" dirty="0"/>
          </a:p>
        </p:txBody>
      </p:sp>
      <p:cxnSp>
        <p:nvCxnSpPr>
          <p:cNvPr id="30" name="Straight Arrow Connector 29">
            <a:extLst>
              <a:ext uri="{FF2B5EF4-FFF2-40B4-BE49-F238E27FC236}">
                <a16:creationId xmlns:a16="http://schemas.microsoft.com/office/drawing/2014/main" id="{7B028B0C-C2F3-41FC-8394-34E6CEF554BE}"/>
              </a:ext>
            </a:extLst>
          </p:cNvPr>
          <p:cNvCxnSpPr>
            <a:cxnSpLocks/>
          </p:cNvCxnSpPr>
          <p:nvPr/>
        </p:nvCxnSpPr>
        <p:spPr>
          <a:xfrm flipV="1">
            <a:off x="6962602" y="2420934"/>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887AA0C-26A9-42A1-8ABC-6C57E88615D4}"/>
              </a:ext>
            </a:extLst>
          </p:cNvPr>
          <p:cNvCxnSpPr>
            <a:cxnSpLocks/>
          </p:cNvCxnSpPr>
          <p:nvPr/>
        </p:nvCxnSpPr>
        <p:spPr>
          <a:xfrm>
            <a:off x="6962602" y="5660781"/>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Cross 31">
            <a:extLst>
              <a:ext uri="{FF2B5EF4-FFF2-40B4-BE49-F238E27FC236}">
                <a16:creationId xmlns:a16="http://schemas.microsoft.com/office/drawing/2014/main" id="{0609310B-344D-41EB-816A-1EBF08515800}"/>
              </a:ext>
            </a:extLst>
          </p:cNvPr>
          <p:cNvSpPr/>
          <p:nvPr/>
        </p:nvSpPr>
        <p:spPr>
          <a:xfrm>
            <a:off x="7963959" y="353815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ross 32">
            <a:extLst>
              <a:ext uri="{FF2B5EF4-FFF2-40B4-BE49-F238E27FC236}">
                <a16:creationId xmlns:a16="http://schemas.microsoft.com/office/drawing/2014/main" id="{9561259F-EE8B-4BBE-B916-BE1A7F159496}"/>
              </a:ext>
            </a:extLst>
          </p:cNvPr>
          <p:cNvSpPr/>
          <p:nvPr/>
        </p:nvSpPr>
        <p:spPr>
          <a:xfrm>
            <a:off x="8003851" y="494332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ross 33">
            <a:extLst>
              <a:ext uri="{FF2B5EF4-FFF2-40B4-BE49-F238E27FC236}">
                <a16:creationId xmlns:a16="http://schemas.microsoft.com/office/drawing/2014/main" id="{850649A4-B592-42E8-AEE8-DD8803AD6C22}"/>
              </a:ext>
            </a:extLst>
          </p:cNvPr>
          <p:cNvSpPr/>
          <p:nvPr/>
        </p:nvSpPr>
        <p:spPr>
          <a:xfrm>
            <a:off x="7573543" y="416591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A5568D32-CB57-4CF8-B43D-FBCC2E6EFBA7}"/>
              </a:ext>
            </a:extLst>
          </p:cNvPr>
          <p:cNvSpPr/>
          <p:nvPr/>
        </p:nvSpPr>
        <p:spPr>
          <a:xfrm>
            <a:off x="8419094" y="383340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Cross 35">
            <a:extLst>
              <a:ext uri="{FF2B5EF4-FFF2-40B4-BE49-F238E27FC236}">
                <a16:creationId xmlns:a16="http://schemas.microsoft.com/office/drawing/2014/main" id="{C01AC170-DA6B-4E50-9697-0A3710F161E3}"/>
              </a:ext>
            </a:extLst>
          </p:cNvPr>
          <p:cNvSpPr/>
          <p:nvPr/>
        </p:nvSpPr>
        <p:spPr>
          <a:xfrm>
            <a:off x="8965315" y="300323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7" name="Cross 36">
            <a:extLst>
              <a:ext uri="{FF2B5EF4-FFF2-40B4-BE49-F238E27FC236}">
                <a16:creationId xmlns:a16="http://schemas.microsoft.com/office/drawing/2014/main" id="{22227071-F808-4D14-9A98-5072F6D12696}"/>
              </a:ext>
            </a:extLst>
          </p:cNvPr>
          <p:cNvSpPr/>
          <p:nvPr/>
        </p:nvSpPr>
        <p:spPr>
          <a:xfrm>
            <a:off x="9180469" y="344990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8" name="Cross 37">
            <a:extLst>
              <a:ext uri="{FF2B5EF4-FFF2-40B4-BE49-F238E27FC236}">
                <a16:creationId xmlns:a16="http://schemas.microsoft.com/office/drawing/2014/main" id="{3C865454-3A62-4664-BC85-142B63E5724F}"/>
              </a:ext>
            </a:extLst>
          </p:cNvPr>
          <p:cNvSpPr/>
          <p:nvPr/>
        </p:nvSpPr>
        <p:spPr>
          <a:xfrm>
            <a:off x="9651116" y="303673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9" name="Cross 38">
            <a:extLst>
              <a:ext uri="{FF2B5EF4-FFF2-40B4-BE49-F238E27FC236}">
                <a16:creationId xmlns:a16="http://schemas.microsoft.com/office/drawing/2014/main" id="{90F014AF-EB01-42F3-8918-5FE9C946E1EB}"/>
              </a:ext>
            </a:extLst>
          </p:cNvPr>
          <p:cNvSpPr/>
          <p:nvPr/>
        </p:nvSpPr>
        <p:spPr>
          <a:xfrm>
            <a:off x="10057151" y="351205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2" name="Cross 41">
            <a:extLst>
              <a:ext uri="{FF2B5EF4-FFF2-40B4-BE49-F238E27FC236}">
                <a16:creationId xmlns:a16="http://schemas.microsoft.com/office/drawing/2014/main" id="{623977E0-EB4C-46E6-8085-FA2084A814F6}"/>
              </a:ext>
            </a:extLst>
          </p:cNvPr>
          <p:cNvSpPr/>
          <p:nvPr/>
        </p:nvSpPr>
        <p:spPr>
          <a:xfrm>
            <a:off x="7358389" y="458053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272E80AF-49C8-4E4E-99D1-6B04EE5CFFFE}"/>
              </a:ext>
            </a:extLst>
          </p:cNvPr>
          <p:cNvSpPr/>
          <p:nvPr/>
        </p:nvSpPr>
        <p:spPr>
          <a:xfrm>
            <a:off x="7788697" y="470021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Cross 43">
            <a:extLst>
              <a:ext uri="{FF2B5EF4-FFF2-40B4-BE49-F238E27FC236}">
                <a16:creationId xmlns:a16="http://schemas.microsoft.com/office/drawing/2014/main" id="{458D995C-BACF-4347-982B-6C47E90C5563}"/>
              </a:ext>
            </a:extLst>
          </p:cNvPr>
          <p:cNvSpPr/>
          <p:nvPr/>
        </p:nvSpPr>
        <p:spPr>
          <a:xfrm>
            <a:off x="7955457" y="428559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Cross 44">
            <a:extLst>
              <a:ext uri="{FF2B5EF4-FFF2-40B4-BE49-F238E27FC236}">
                <a16:creationId xmlns:a16="http://schemas.microsoft.com/office/drawing/2014/main" id="{E8F2A22B-78E2-4110-A94A-9062D13987D0}"/>
              </a:ext>
            </a:extLst>
          </p:cNvPr>
          <p:cNvSpPr/>
          <p:nvPr/>
        </p:nvSpPr>
        <p:spPr>
          <a:xfrm>
            <a:off x="8403460" y="444236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8246B26-50EF-436F-8A07-0205C4372C51}"/>
              </a:ext>
            </a:extLst>
          </p:cNvPr>
          <p:cNvSpPr txBox="1"/>
          <p:nvPr/>
        </p:nvSpPr>
        <p:spPr>
          <a:xfrm>
            <a:off x="6439846" y="2484932"/>
            <a:ext cx="692970" cy="369332"/>
          </a:xfrm>
          <a:prstGeom prst="rect">
            <a:avLst/>
          </a:prstGeom>
          <a:noFill/>
        </p:spPr>
        <p:txBody>
          <a:bodyPr wrap="square" rtlCol="0">
            <a:spAutoFit/>
          </a:bodyPr>
          <a:lstStyle/>
          <a:p>
            <a:r>
              <a:rPr lang="en-IN" b="1" dirty="0"/>
              <a:t>Y</a:t>
            </a:r>
            <a:endParaRPr lang="en-US" b="1" dirty="0"/>
          </a:p>
        </p:txBody>
      </p:sp>
      <p:sp>
        <p:nvSpPr>
          <p:cNvPr id="51" name="Cross 50">
            <a:extLst>
              <a:ext uri="{FF2B5EF4-FFF2-40B4-BE49-F238E27FC236}">
                <a16:creationId xmlns:a16="http://schemas.microsoft.com/office/drawing/2014/main" id="{0B735BBC-8FFE-4180-9F32-2FC516318C1D}"/>
              </a:ext>
            </a:extLst>
          </p:cNvPr>
          <p:cNvSpPr/>
          <p:nvPr/>
        </p:nvSpPr>
        <p:spPr>
          <a:xfrm rot="1902836">
            <a:off x="9639462" y="378700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4" name="TextBox 53">
            <a:extLst>
              <a:ext uri="{FF2B5EF4-FFF2-40B4-BE49-F238E27FC236}">
                <a16:creationId xmlns:a16="http://schemas.microsoft.com/office/drawing/2014/main" id="{58390A2B-A6A7-40BA-A62C-F731543FC659}"/>
              </a:ext>
            </a:extLst>
          </p:cNvPr>
          <p:cNvSpPr txBox="1"/>
          <p:nvPr/>
        </p:nvSpPr>
        <p:spPr>
          <a:xfrm>
            <a:off x="11048715" y="5877262"/>
            <a:ext cx="692970" cy="369332"/>
          </a:xfrm>
          <a:prstGeom prst="rect">
            <a:avLst/>
          </a:prstGeom>
          <a:noFill/>
        </p:spPr>
        <p:txBody>
          <a:bodyPr wrap="square" rtlCol="0">
            <a:spAutoFit/>
          </a:bodyPr>
          <a:lstStyle/>
          <a:p>
            <a:r>
              <a:rPr lang="en-IN" b="1" dirty="0"/>
              <a:t>X</a:t>
            </a:r>
            <a:endParaRPr lang="en-US" b="1" dirty="0"/>
          </a:p>
        </p:txBody>
      </p:sp>
      <p:sp>
        <p:nvSpPr>
          <p:cNvPr id="55" name="Cross 54">
            <a:extLst>
              <a:ext uri="{FF2B5EF4-FFF2-40B4-BE49-F238E27FC236}">
                <a16:creationId xmlns:a16="http://schemas.microsoft.com/office/drawing/2014/main" id="{98386005-1D9C-45B6-8736-91E9ED5C3D35}"/>
              </a:ext>
            </a:extLst>
          </p:cNvPr>
          <p:cNvSpPr/>
          <p:nvPr/>
        </p:nvSpPr>
        <p:spPr>
          <a:xfrm>
            <a:off x="7956229" y="394480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Cross 55">
            <a:extLst>
              <a:ext uri="{FF2B5EF4-FFF2-40B4-BE49-F238E27FC236}">
                <a16:creationId xmlns:a16="http://schemas.microsoft.com/office/drawing/2014/main" id="{1363B7EB-6802-4C2A-9F22-E4F041E60C26}"/>
              </a:ext>
            </a:extLst>
          </p:cNvPr>
          <p:cNvSpPr/>
          <p:nvPr/>
        </p:nvSpPr>
        <p:spPr>
          <a:xfrm>
            <a:off x="8411364" y="424005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CF551851-FE10-4FB3-89B8-7BDA7E4FCB20}"/>
              </a:ext>
            </a:extLst>
          </p:cNvPr>
          <p:cNvCxnSpPr>
            <a:cxnSpLocks/>
          </p:cNvCxnSpPr>
          <p:nvPr/>
        </p:nvCxnSpPr>
        <p:spPr>
          <a:xfrm flipV="1">
            <a:off x="725880" y="2296307"/>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BEEC01-1A9B-4452-B3DB-CFD4AC712A0B}"/>
              </a:ext>
            </a:extLst>
          </p:cNvPr>
          <p:cNvCxnSpPr>
            <a:cxnSpLocks/>
          </p:cNvCxnSpPr>
          <p:nvPr/>
        </p:nvCxnSpPr>
        <p:spPr>
          <a:xfrm>
            <a:off x="725880" y="553615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E9C3833D-8E7D-4C6D-BB66-65A328CAEE51}"/>
              </a:ext>
            </a:extLst>
          </p:cNvPr>
          <p:cNvSpPr/>
          <p:nvPr/>
        </p:nvSpPr>
        <p:spPr>
          <a:xfrm>
            <a:off x="1727237" y="341353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95E48BD1-2A11-4B9D-BBE8-E24BE067BE61}"/>
              </a:ext>
            </a:extLst>
          </p:cNvPr>
          <p:cNvSpPr/>
          <p:nvPr/>
        </p:nvSpPr>
        <p:spPr>
          <a:xfrm>
            <a:off x="1767129" y="481869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C38BBEBB-FBE6-4876-A107-D764593BBD75}"/>
              </a:ext>
            </a:extLst>
          </p:cNvPr>
          <p:cNvSpPr/>
          <p:nvPr/>
        </p:nvSpPr>
        <p:spPr>
          <a:xfrm>
            <a:off x="1336821" y="404128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932591BD-290C-4E3C-A079-EDF4EE8421A1}"/>
              </a:ext>
            </a:extLst>
          </p:cNvPr>
          <p:cNvSpPr/>
          <p:nvPr/>
        </p:nvSpPr>
        <p:spPr>
          <a:xfrm>
            <a:off x="2182372" y="370878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721FF4EE-2A50-40B7-9973-BC1F8E4092DE}"/>
              </a:ext>
            </a:extLst>
          </p:cNvPr>
          <p:cNvSpPr/>
          <p:nvPr/>
        </p:nvSpPr>
        <p:spPr>
          <a:xfrm>
            <a:off x="2728593" y="287861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2736018B-1C26-4117-8D4F-0B5F8A4A8646}"/>
              </a:ext>
            </a:extLst>
          </p:cNvPr>
          <p:cNvSpPr/>
          <p:nvPr/>
        </p:nvSpPr>
        <p:spPr>
          <a:xfrm>
            <a:off x="2943747" y="332527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9" name="Cross 68">
            <a:extLst>
              <a:ext uri="{FF2B5EF4-FFF2-40B4-BE49-F238E27FC236}">
                <a16:creationId xmlns:a16="http://schemas.microsoft.com/office/drawing/2014/main" id="{86857104-34F6-4BF9-900C-DDC0D5D03229}"/>
              </a:ext>
            </a:extLst>
          </p:cNvPr>
          <p:cNvSpPr/>
          <p:nvPr/>
        </p:nvSpPr>
        <p:spPr>
          <a:xfrm>
            <a:off x="3414394" y="291210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0" name="Cross 69">
            <a:extLst>
              <a:ext uri="{FF2B5EF4-FFF2-40B4-BE49-F238E27FC236}">
                <a16:creationId xmlns:a16="http://schemas.microsoft.com/office/drawing/2014/main" id="{6D794436-82EF-456F-85C0-5CB5C91A6660}"/>
              </a:ext>
            </a:extLst>
          </p:cNvPr>
          <p:cNvSpPr/>
          <p:nvPr/>
        </p:nvSpPr>
        <p:spPr>
          <a:xfrm>
            <a:off x="3820429" y="338742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1" name="Cross 70">
            <a:extLst>
              <a:ext uri="{FF2B5EF4-FFF2-40B4-BE49-F238E27FC236}">
                <a16:creationId xmlns:a16="http://schemas.microsoft.com/office/drawing/2014/main" id="{1BD5B62A-2C9F-4DB1-AA17-595E0F31C71E}"/>
              </a:ext>
            </a:extLst>
          </p:cNvPr>
          <p:cNvSpPr/>
          <p:nvPr/>
        </p:nvSpPr>
        <p:spPr>
          <a:xfrm>
            <a:off x="1121667" y="445590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5D924FDE-88C9-449B-BBD2-EA68EA27B145}"/>
              </a:ext>
            </a:extLst>
          </p:cNvPr>
          <p:cNvSpPr/>
          <p:nvPr/>
        </p:nvSpPr>
        <p:spPr>
          <a:xfrm>
            <a:off x="1551975" y="457558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C78E2B78-5D0B-48B0-A276-C22F7C7F7928}"/>
              </a:ext>
            </a:extLst>
          </p:cNvPr>
          <p:cNvSpPr/>
          <p:nvPr/>
        </p:nvSpPr>
        <p:spPr>
          <a:xfrm>
            <a:off x="1718735" y="416096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A342BF86-615C-4006-944A-9CED17131BFA}"/>
              </a:ext>
            </a:extLst>
          </p:cNvPr>
          <p:cNvSpPr/>
          <p:nvPr/>
        </p:nvSpPr>
        <p:spPr>
          <a:xfrm>
            <a:off x="2166738" y="431773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FEE46FCD-62E9-4EBD-8809-B2093A214C5A}"/>
              </a:ext>
            </a:extLst>
          </p:cNvPr>
          <p:cNvSpPr txBox="1"/>
          <p:nvPr/>
        </p:nvSpPr>
        <p:spPr>
          <a:xfrm>
            <a:off x="198866" y="2420934"/>
            <a:ext cx="692970" cy="369332"/>
          </a:xfrm>
          <a:prstGeom prst="rect">
            <a:avLst/>
          </a:prstGeom>
          <a:noFill/>
        </p:spPr>
        <p:txBody>
          <a:bodyPr wrap="square" rtlCol="0">
            <a:spAutoFit/>
          </a:bodyPr>
          <a:lstStyle/>
          <a:p>
            <a:r>
              <a:rPr lang="en-IN" b="1" dirty="0"/>
              <a:t>Y</a:t>
            </a:r>
            <a:endParaRPr lang="en-US" b="1" dirty="0"/>
          </a:p>
        </p:txBody>
      </p:sp>
      <p:sp>
        <p:nvSpPr>
          <p:cNvPr id="76" name="Cross 75">
            <a:extLst>
              <a:ext uri="{FF2B5EF4-FFF2-40B4-BE49-F238E27FC236}">
                <a16:creationId xmlns:a16="http://schemas.microsoft.com/office/drawing/2014/main" id="{8A09CFB3-9671-49C9-8AF8-0324AE3E96D9}"/>
              </a:ext>
            </a:extLst>
          </p:cNvPr>
          <p:cNvSpPr/>
          <p:nvPr/>
        </p:nvSpPr>
        <p:spPr>
          <a:xfrm rot="1902836">
            <a:off x="3402740" y="366237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7" name="TextBox 76">
            <a:extLst>
              <a:ext uri="{FF2B5EF4-FFF2-40B4-BE49-F238E27FC236}">
                <a16:creationId xmlns:a16="http://schemas.microsoft.com/office/drawing/2014/main" id="{E1073DE1-E0AE-4714-9256-513A3BEB1280}"/>
              </a:ext>
            </a:extLst>
          </p:cNvPr>
          <p:cNvSpPr txBox="1"/>
          <p:nvPr/>
        </p:nvSpPr>
        <p:spPr>
          <a:xfrm>
            <a:off x="4811993" y="5752635"/>
            <a:ext cx="692970" cy="369332"/>
          </a:xfrm>
          <a:prstGeom prst="rect">
            <a:avLst/>
          </a:prstGeom>
          <a:noFill/>
        </p:spPr>
        <p:txBody>
          <a:bodyPr wrap="square" rtlCol="0">
            <a:spAutoFit/>
          </a:bodyPr>
          <a:lstStyle/>
          <a:p>
            <a:r>
              <a:rPr lang="en-IN" b="1" dirty="0"/>
              <a:t>X</a:t>
            </a:r>
            <a:endParaRPr lang="en-US" b="1" dirty="0"/>
          </a:p>
        </p:txBody>
      </p:sp>
      <p:sp>
        <p:nvSpPr>
          <p:cNvPr id="78" name="Cross 77">
            <a:extLst>
              <a:ext uri="{FF2B5EF4-FFF2-40B4-BE49-F238E27FC236}">
                <a16:creationId xmlns:a16="http://schemas.microsoft.com/office/drawing/2014/main" id="{8EAD3BB2-46C9-4FB6-AB94-31D988DF9220}"/>
              </a:ext>
            </a:extLst>
          </p:cNvPr>
          <p:cNvSpPr/>
          <p:nvPr/>
        </p:nvSpPr>
        <p:spPr>
          <a:xfrm>
            <a:off x="1719507" y="382017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5EA765DA-EF9C-486A-8F6E-461B52F8165A}"/>
              </a:ext>
            </a:extLst>
          </p:cNvPr>
          <p:cNvSpPr/>
          <p:nvPr/>
        </p:nvSpPr>
        <p:spPr>
          <a:xfrm>
            <a:off x="2174642" y="411542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Cross 98">
            <a:extLst>
              <a:ext uri="{FF2B5EF4-FFF2-40B4-BE49-F238E27FC236}">
                <a16:creationId xmlns:a16="http://schemas.microsoft.com/office/drawing/2014/main" id="{2A2EB0B5-1236-4AC7-9DD6-F6A41AE1A3CD}"/>
              </a:ext>
            </a:extLst>
          </p:cNvPr>
          <p:cNvSpPr/>
          <p:nvPr/>
        </p:nvSpPr>
        <p:spPr>
          <a:xfrm>
            <a:off x="1620755" y="281544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02" name="Cross 101">
            <a:extLst>
              <a:ext uri="{FF2B5EF4-FFF2-40B4-BE49-F238E27FC236}">
                <a16:creationId xmlns:a16="http://schemas.microsoft.com/office/drawing/2014/main" id="{838AE589-5A71-405C-9967-993980B40A1F}"/>
              </a:ext>
            </a:extLst>
          </p:cNvPr>
          <p:cNvSpPr/>
          <p:nvPr/>
        </p:nvSpPr>
        <p:spPr>
          <a:xfrm>
            <a:off x="7890562" y="296993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2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2" grpId="0" animBg="1"/>
      <p:bldP spid="43" grpId="0" animBg="1"/>
      <p:bldP spid="44" grpId="0" animBg="1"/>
      <p:bldP spid="45" grpId="0" animBg="1"/>
      <p:bldP spid="47" grpId="0"/>
      <p:bldP spid="51" grpId="0" animBg="1"/>
      <p:bldP spid="54" grpId="0"/>
      <p:bldP spid="55" grpId="0" animBg="1"/>
      <p:bldP spid="56" grpId="0" animBg="1"/>
      <p:bldP spid="10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730FDB-18B5-4BD8-BB96-C62EB533D7C9}"/>
              </a:ext>
            </a:extLst>
          </p:cNvPr>
          <p:cNvSpPr>
            <a:spLocks noGrp="1"/>
          </p:cNvSpPr>
          <p:nvPr>
            <p:ph type="title"/>
          </p:nvPr>
        </p:nvSpPr>
        <p:spPr/>
        <p:txBody>
          <a:bodyPr/>
          <a:lstStyle/>
          <a:p>
            <a:r>
              <a:rPr lang="en-IN" dirty="0"/>
              <a:t>Result</a:t>
            </a:r>
            <a:endParaRPr lang="en-US" dirty="0"/>
          </a:p>
        </p:txBody>
      </p:sp>
      <p:pic>
        <p:nvPicPr>
          <p:cNvPr id="12" name="Content Placeholder 11">
            <a:extLst>
              <a:ext uri="{FF2B5EF4-FFF2-40B4-BE49-F238E27FC236}">
                <a16:creationId xmlns:a16="http://schemas.microsoft.com/office/drawing/2014/main" id="{63C30738-F8F1-4D9C-A273-3AE7BC8558AC}"/>
              </a:ext>
            </a:extLst>
          </p:cNvPr>
          <p:cNvPicPr>
            <a:picLocks noGrp="1" noChangeAspect="1"/>
          </p:cNvPicPr>
          <p:nvPr>
            <p:ph sz="half" idx="1"/>
          </p:nvPr>
        </p:nvPicPr>
        <p:blipFill>
          <a:blip r:embed="rId2"/>
          <a:stretch>
            <a:fillRect/>
          </a:stretch>
        </p:blipFill>
        <p:spPr>
          <a:xfrm>
            <a:off x="3075745" y="2084832"/>
            <a:ext cx="5616838" cy="4242761"/>
          </a:xfrm>
          <a:prstGeom prst="rect">
            <a:avLst/>
          </a:prstGeom>
        </p:spPr>
      </p:pic>
    </p:spTree>
    <p:extLst>
      <p:ext uri="{BB962C8B-B14F-4D97-AF65-F5344CB8AC3E}">
        <p14:creationId xmlns:p14="http://schemas.microsoft.com/office/powerpoint/2010/main" val="1917225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a:bodyPr>
          <a:lstStyle/>
          <a:p>
            <a:pPr algn="ctr"/>
            <a:r>
              <a:rPr lang="en-IN" dirty="0"/>
              <a:t>clustering</a:t>
            </a:r>
            <a:endParaRPr lang="en-US" dirty="0"/>
          </a:p>
        </p:txBody>
      </p:sp>
    </p:spTree>
    <p:extLst>
      <p:ext uri="{BB962C8B-B14F-4D97-AF65-F5344CB8AC3E}">
        <p14:creationId xmlns:p14="http://schemas.microsoft.com/office/powerpoint/2010/main" val="3222124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C02E-2BB1-4865-9DDC-05CC7021D9F6}"/>
              </a:ext>
            </a:extLst>
          </p:cNvPr>
          <p:cNvSpPr>
            <a:spLocks noGrp="1"/>
          </p:cNvSpPr>
          <p:nvPr>
            <p:ph type="title"/>
          </p:nvPr>
        </p:nvSpPr>
        <p:spPr/>
        <p:txBody>
          <a:bodyPr>
            <a:normAutofit/>
          </a:bodyPr>
          <a:lstStyle/>
          <a:p>
            <a:r>
              <a:rPr lang="en-IN" sz="3200" dirty="0"/>
              <a:t>Classification</a:t>
            </a:r>
            <a:endParaRPr lang="en-US" sz="3200" dirty="0"/>
          </a:p>
        </p:txBody>
      </p:sp>
      <p:sp>
        <p:nvSpPr>
          <p:cNvPr id="3" name="Content Placeholder 2">
            <a:extLst>
              <a:ext uri="{FF2B5EF4-FFF2-40B4-BE49-F238E27FC236}">
                <a16:creationId xmlns:a16="http://schemas.microsoft.com/office/drawing/2014/main" id="{A8F03A32-C54F-417E-98FD-44087119159B}"/>
              </a:ext>
            </a:extLst>
          </p:cNvPr>
          <p:cNvSpPr>
            <a:spLocks noGrp="1"/>
          </p:cNvSpPr>
          <p:nvPr>
            <p:ph idx="1"/>
          </p:nvPr>
        </p:nvSpPr>
        <p:spPr/>
        <p:txBody>
          <a:bodyPr>
            <a:normAutofit/>
          </a:bodyPr>
          <a:lstStyle/>
          <a:p>
            <a:r>
              <a:rPr lang="en-IN" sz="3600" dirty="0"/>
              <a:t>Clustering is like classification, but the basis is different. In clustering you don’t know what you are looking for, and you are trying to identify some segments or clusters in your data.</a:t>
            </a:r>
            <a:endParaRPr lang="en-US" sz="3600" dirty="0"/>
          </a:p>
        </p:txBody>
      </p:sp>
    </p:spTree>
    <p:extLst>
      <p:ext uri="{BB962C8B-B14F-4D97-AF65-F5344CB8AC3E}">
        <p14:creationId xmlns:p14="http://schemas.microsoft.com/office/powerpoint/2010/main" val="132833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7D24-C0BE-4F58-AAAE-43EEA910BFF0}"/>
              </a:ext>
            </a:extLst>
          </p:cNvPr>
          <p:cNvSpPr>
            <a:spLocks noGrp="1"/>
          </p:cNvSpPr>
          <p:nvPr>
            <p:ph type="title"/>
          </p:nvPr>
        </p:nvSpPr>
        <p:spPr/>
        <p:txBody>
          <a:bodyPr>
            <a:normAutofit/>
          </a:bodyPr>
          <a:lstStyle/>
          <a:p>
            <a:r>
              <a:rPr lang="en-IN" sz="3200" dirty="0"/>
              <a:t>Agenda</a:t>
            </a:r>
            <a:endParaRPr lang="en-US" sz="3200" dirty="0"/>
          </a:p>
        </p:txBody>
      </p:sp>
      <p:sp>
        <p:nvSpPr>
          <p:cNvPr id="3" name="Content Placeholder 2">
            <a:extLst>
              <a:ext uri="{FF2B5EF4-FFF2-40B4-BE49-F238E27FC236}">
                <a16:creationId xmlns:a16="http://schemas.microsoft.com/office/drawing/2014/main" id="{8A4C8197-EE74-47CA-877D-8EBD259AAFC8}"/>
              </a:ext>
            </a:extLst>
          </p:cNvPr>
          <p:cNvSpPr>
            <a:spLocks noGrp="1"/>
          </p:cNvSpPr>
          <p:nvPr>
            <p:ph idx="1"/>
          </p:nvPr>
        </p:nvSpPr>
        <p:spPr/>
        <p:txBody>
          <a:bodyPr>
            <a:normAutofit/>
          </a:bodyPr>
          <a:lstStyle/>
          <a:p>
            <a:r>
              <a:rPr lang="en-US" sz="3600" dirty="0"/>
              <a:t>SVM</a:t>
            </a:r>
          </a:p>
          <a:p>
            <a:pPr lvl="1"/>
            <a:r>
              <a:rPr lang="en-US" sz="3200" dirty="0"/>
              <a:t>Regression</a:t>
            </a:r>
          </a:p>
          <a:p>
            <a:pPr lvl="1"/>
            <a:r>
              <a:rPr lang="en-US" sz="3200" dirty="0"/>
              <a:t>Classification</a:t>
            </a:r>
          </a:p>
          <a:p>
            <a:r>
              <a:rPr lang="en-US" sz="3600" dirty="0"/>
              <a:t>Image Processing</a:t>
            </a:r>
          </a:p>
          <a:p>
            <a:pPr lvl="1"/>
            <a:r>
              <a:rPr lang="en-US" sz="3200" dirty="0"/>
              <a:t>OpenCV</a:t>
            </a:r>
          </a:p>
        </p:txBody>
      </p:sp>
    </p:spTree>
    <p:extLst>
      <p:ext uri="{BB962C8B-B14F-4D97-AF65-F5344CB8AC3E}">
        <p14:creationId xmlns:p14="http://schemas.microsoft.com/office/powerpoint/2010/main" val="4710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a:bodyPr>
          <a:lstStyle/>
          <a:p>
            <a:pPr algn="ctr"/>
            <a:r>
              <a:rPr lang="en-IN" dirty="0"/>
              <a:t>K-Means</a:t>
            </a:r>
            <a:endParaRPr lang="en-US" dirty="0"/>
          </a:p>
        </p:txBody>
      </p:sp>
    </p:spTree>
    <p:extLst>
      <p:ext uri="{BB962C8B-B14F-4D97-AF65-F5344CB8AC3E}">
        <p14:creationId xmlns:p14="http://schemas.microsoft.com/office/powerpoint/2010/main" val="3269375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p:txBody>
          <a:bodyPr/>
          <a:lstStyle/>
          <a:p>
            <a:r>
              <a:rPr lang="en-IN" dirty="0"/>
              <a:t>K-mean</a:t>
            </a:r>
            <a:endParaRPr lang="en-US" dirty="0"/>
          </a:p>
        </p:txBody>
      </p:sp>
      <p:cxnSp>
        <p:nvCxnSpPr>
          <p:cNvPr id="30" name="Straight Arrow Connector 29">
            <a:extLst>
              <a:ext uri="{FF2B5EF4-FFF2-40B4-BE49-F238E27FC236}">
                <a16:creationId xmlns:a16="http://schemas.microsoft.com/office/drawing/2014/main" id="{7B028B0C-C2F3-41FC-8394-34E6CEF554BE}"/>
              </a:ext>
            </a:extLst>
          </p:cNvPr>
          <p:cNvCxnSpPr>
            <a:cxnSpLocks/>
          </p:cNvCxnSpPr>
          <p:nvPr/>
        </p:nvCxnSpPr>
        <p:spPr>
          <a:xfrm flipV="1">
            <a:off x="6962602" y="2420934"/>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887AA0C-26A9-42A1-8ABC-6C57E88615D4}"/>
              </a:ext>
            </a:extLst>
          </p:cNvPr>
          <p:cNvCxnSpPr>
            <a:cxnSpLocks/>
          </p:cNvCxnSpPr>
          <p:nvPr/>
        </p:nvCxnSpPr>
        <p:spPr>
          <a:xfrm>
            <a:off x="6962602" y="5660781"/>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8246B26-50EF-436F-8A07-0205C4372C51}"/>
              </a:ext>
            </a:extLst>
          </p:cNvPr>
          <p:cNvSpPr txBox="1"/>
          <p:nvPr/>
        </p:nvSpPr>
        <p:spPr>
          <a:xfrm>
            <a:off x="6439846" y="2484932"/>
            <a:ext cx="692970" cy="369332"/>
          </a:xfrm>
          <a:prstGeom prst="rect">
            <a:avLst/>
          </a:prstGeom>
          <a:noFill/>
        </p:spPr>
        <p:txBody>
          <a:bodyPr wrap="square" rtlCol="0">
            <a:spAutoFit/>
          </a:bodyPr>
          <a:lstStyle/>
          <a:p>
            <a:r>
              <a:rPr lang="en-IN" b="1" dirty="0"/>
              <a:t>Y</a:t>
            </a:r>
            <a:endParaRPr lang="en-US" b="1" dirty="0"/>
          </a:p>
        </p:txBody>
      </p:sp>
      <p:sp>
        <p:nvSpPr>
          <p:cNvPr id="54" name="TextBox 53">
            <a:extLst>
              <a:ext uri="{FF2B5EF4-FFF2-40B4-BE49-F238E27FC236}">
                <a16:creationId xmlns:a16="http://schemas.microsoft.com/office/drawing/2014/main" id="{58390A2B-A6A7-40BA-A62C-F731543FC659}"/>
              </a:ext>
            </a:extLst>
          </p:cNvPr>
          <p:cNvSpPr txBox="1"/>
          <p:nvPr/>
        </p:nvSpPr>
        <p:spPr>
          <a:xfrm>
            <a:off x="11048715" y="5877262"/>
            <a:ext cx="692970" cy="369332"/>
          </a:xfrm>
          <a:prstGeom prst="rect">
            <a:avLst/>
          </a:prstGeom>
          <a:noFill/>
        </p:spPr>
        <p:txBody>
          <a:bodyPr wrap="square" rtlCol="0">
            <a:spAutoFit/>
          </a:bodyPr>
          <a:lstStyle/>
          <a:p>
            <a:r>
              <a:rPr lang="en-IN" b="1" dirty="0"/>
              <a:t>X</a:t>
            </a:r>
            <a:endParaRPr lang="en-US" b="1" dirty="0"/>
          </a:p>
        </p:txBody>
      </p:sp>
      <p:cxnSp>
        <p:nvCxnSpPr>
          <p:cNvPr id="61" name="Straight Arrow Connector 60">
            <a:extLst>
              <a:ext uri="{FF2B5EF4-FFF2-40B4-BE49-F238E27FC236}">
                <a16:creationId xmlns:a16="http://schemas.microsoft.com/office/drawing/2014/main" id="{CF551851-FE10-4FB3-89B8-7BDA7E4FCB20}"/>
              </a:ext>
            </a:extLst>
          </p:cNvPr>
          <p:cNvCxnSpPr>
            <a:cxnSpLocks/>
          </p:cNvCxnSpPr>
          <p:nvPr/>
        </p:nvCxnSpPr>
        <p:spPr>
          <a:xfrm flipV="1">
            <a:off x="725880" y="2296307"/>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BEEC01-1A9B-4452-B3DB-CFD4AC712A0B}"/>
              </a:ext>
            </a:extLst>
          </p:cNvPr>
          <p:cNvCxnSpPr>
            <a:cxnSpLocks/>
          </p:cNvCxnSpPr>
          <p:nvPr/>
        </p:nvCxnSpPr>
        <p:spPr>
          <a:xfrm>
            <a:off x="725880" y="553615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E9C3833D-8E7D-4C6D-BB66-65A328CAEE51}"/>
              </a:ext>
            </a:extLst>
          </p:cNvPr>
          <p:cNvSpPr/>
          <p:nvPr/>
        </p:nvSpPr>
        <p:spPr>
          <a:xfrm rot="5175240">
            <a:off x="4060530" y="434908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95E48BD1-2A11-4B9D-BBE8-E24BE067BE61}"/>
              </a:ext>
            </a:extLst>
          </p:cNvPr>
          <p:cNvSpPr/>
          <p:nvPr/>
        </p:nvSpPr>
        <p:spPr>
          <a:xfrm rot="5175240">
            <a:off x="1991532" y="4549363"/>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C38BBEBB-FBE6-4876-A107-D764593BBD75}"/>
              </a:ext>
            </a:extLst>
          </p:cNvPr>
          <p:cNvSpPr/>
          <p:nvPr/>
        </p:nvSpPr>
        <p:spPr>
          <a:xfrm rot="5175240">
            <a:off x="1336821" y="404128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932591BD-290C-4E3C-A079-EDF4EE8421A1}"/>
              </a:ext>
            </a:extLst>
          </p:cNvPr>
          <p:cNvSpPr/>
          <p:nvPr/>
        </p:nvSpPr>
        <p:spPr>
          <a:xfrm rot="5175240">
            <a:off x="3536035" y="491813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721FF4EE-2A50-40B7-9973-BC1F8E4092DE}"/>
              </a:ext>
            </a:extLst>
          </p:cNvPr>
          <p:cNvSpPr/>
          <p:nvPr/>
        </p:nvSpPr>
        <p:spPr>
          <a:xfrm rot="5175240">
            <a:off x="2903954" y="29121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2736018B-1C26-4117-8D4F-0B5F8A4A8646}"/>
              </a:ext>
            </a:extLst>
          </p:cNvPr>
          <p:cNvSpPr/>
          <p:nvPr/>
        </p:nvSpPr>
        <p:spPr>
          <a:xfrm rot="5175240">
            <a:off x="2943747" y="332527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9" name="Cross 68">
            <a:extLst>
              <a:ext uri="{FF2B5EF4-FFF2-40B4-BE49-F238E27FC236}">
                <a16:creationId xmlns:a16="http://schemas.microsoft.com/office/drawing/2014/main" id="{86857104-34F6-4BF9-900C-DDC0D5D03229}"/>
              </a:ext>
            </a:extLst>
          </p:cNvPr>
          <p:cNvSpPr/>
          <p:nvPr/>
        </p:nvSpPr>
        <p:spPr>
          <a:xfrm rot="5175240">
            <a:off x="3414394" y="29121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0" name="Cross 69">
            <a:extLst>
              <a:ext uri="{FF2B5EF4-FFF2-40B4-BE49-F238E27FC236}">
                <a16:creationId xmlns:a16="http://schemas.microsoft.com/office/drawing/2014/main" id="{6D794436-82EF-456F-85C0-5CB5C91A6660}"/>
              </a:ext>
            </a:extLst>
          </p:cNvPr>
          <p:cNvSpPr/>
          <p:nvPr/>
        </p:nvSpPr>
        <p:spPr>
          <a:xfrm rot="5175240">
            <a:off x="3820429" y="3387427"/>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1" name="Cross 70">
            <a:extLst>
              <a:ext uri="{FF2B5EF4-FFF2-40B4-BE49-F238E27FC236}">
                <a16:creationId xmlns:a16="http://schemas.microsoft.com/office/drawing/2014/main" id="{1BD5B62A-2C9F-4DB1-AA17-595E0F31C71E}"/>
              </a:ext>
            </a:extLst>
          </p:cNvPr>
          <p:cNvSpPr/>
          <p:nvPr/>
        </p:nvSpPr>
        <p:spPr>
          <a:xfrm rot="5175240">
            <a:off x="1121667" y="445590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5D924FDE-88C9-449B-BBD2-EA68EA27B145}"/>
              </a:ext>
            </a:extLst>
          </p:cNvPr>
          <p:cNvSpPr/>
          <p:nvPr/>
        </p:nvSpPr>
        <p:spPr>
          <a:xfrm rot="5175240">
            <a:off x="1551975" y="457558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C78E2B78-5D0B-48B0-A276-C22F7C7F7928}"/>
              </a:ext>
            </a:extLst>
          </p:cNvPr>
          <p:cNvSpPr/>
          <p:nvPr/>
        </p:nvSpPr>
        <p:spPr>
          <a:xfrm rot="5175240">
            <a:off x="1718735" y="416096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A342BF86-615C-4006-944A-9CED17131BFA}"/>
              </a:ext>
            </a:extLst>
          </p:cNvPr>
          <p:cNvSpPr/>
          <p:nvPr/>
        </p:nvSpPr>
        <p:spPr>
          <a:xfrm rot="5175240">
            <a:off x="3122988" y="4681719"/>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FEE46FCD-62E9-4EBD-8809-B2093A214C5A}"/>
              </a:ext>
            </a:extLst>
          </p:cNvPr>
          <p:cNvSpPr txBox="1"/>
          <p:nvPr/>
        </p:nvSpPr>
        <p:spPr>
          <a:xfrm>
            <a:off x="198866" y="2420934"/>
            <a:ext cx="692970" cy="369332"/>
          </a:xfrm>
          <a:prstGeom prst="rect">
            <a:avLst/>
          </a:prstGeom>
          <a:noFill/>
        </p:spPr>
        <p:txBody>
          <a:bodyPr wrap="square" rtlCol="0">
            <a:spAutoFit/>
          </a:bodyPr>
          <a:lstStyle/>
          <a:p>
            <a:r>
              <a:rPr lang="en-IN" b="1" dirty="0"/>
              <a:t>Y</a:t>
            </a:r>
            <a:endParaRPr lang="en-US" b="1" dirty="0"/>
          </a:p>
        </p:txBody>
      </p:sp>
      <p:sp>
        <p:nvSpPr>
          <p:cNvPr id="76" name="Cross 75">
            <a:extLst>
              <a:ext uri="{FF2B5EF4-FFF2-40B4-BE49-F238E27FC236}">
                <a16:creationId xmlns:a16="http://schemas.microsoft.com/office/drawing/2014/main" id="{8A09CFB3-9671-49C9-8AF8-0324AE3E96D9}"/>
              </a:ext>
            </a:extLst>
          </p:cNvPr>
          <p:cNvSpPr/>
          <p:nvPr/>
        </p:nvSpPr>
        <p:spPr>
          <a:xfrm rot="7078076">
            <a:off x="3402740" y="366237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7" name="TextBox 76">
            <a:extLst>
              <a:ext uri="{FF2B5EF4-FFF2-40B4-BE49-F238E27FC236}">
                <a16:creationId xmlns:a16="http://schemas.microsoft.com/office/drawing/2014/main" id="{E1073DE1-E0AE-4714-9256-513A3BEB1280}"/>
              </a:ext>
            </a:extLst>
          </p:cNvPr>
          <p:cNvSpPr txBox="1"/>
          <p:nvPr/>
        </p:nvSpPr>
        <p:spPr>
          <a:xfrm>
            <a:off x="4811993" y="5752635"/>
            <a:ext cx="692970" cy="369332"/>
          </a:xfrm>
          <a:prstGeom prst="rect">
            <a:avLst/>
          </a:prstGeom>
          <a:noFill/>
        </p:spPr>
        <p:txBody>
          <a:bodyPr wrap="square" rtlCol="0">
            <a:spAutoFit/>
          </a:bodyPr>
          <a:lstStyle/>
          <a:p>
            <a:r>
              <a:rPr lang="en-IN" b="1" dirty="0"/>
              <a:t>X</a:t>
            </a:r>
            <a:endParaRPr lang="en-US" b="1" dirty="0"/>
          </a:p>
        </p:txBody>
      </p:sp>
      <p:sp>
        <p:nvSpPr>
          <p:cNvPr id="78" name="Cross 77">
            <a:extLst>
              <a:ext uri="{FF2B5EF4-FFF2-40B4-BE49-F238E27FC236}">
                <a16:creationId xmlns:a16="http://schemas.microsoft.com/office/drawing/2014/main" id="{8EAD3BB2-46C9-4FB6-AB94-31D988DF9220}"/>
              </a:ext>
            </a:extLst>
          </p:cNvPr>
          <p:cNvSpPr/>
          <p:nvPr/>
        </p:nvSpPr>
        <p:spPr>
          <a:xfrm rot="5175240">
            <a:off x="1719507" y="382017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5EA765DA-EF9C-486A-8F6E-461B52F8165A}"/>
              </a:ext>
            </a:extLst>
          </p:cNvPr>
          <p:cNvSpPr/>
          <p:nvPr/>
        </p:nvSpPr>
        <p:spPr>
          <a:xfrm rot="5175240">
            <a:off x="3557167" y="4513629"/>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Cross 98">
            <a:extLst>
              <a:ext uri="{FF2B5EF4-FFF2-40B4-BE49-F238E27FC236}">
                <a16:creationId xmlns:a16="http://schemas.microsoft.com/office/drawing/2014/main" id="{2A2EB0B5-1236-4AC7-9DD6-F6A41AE1A3CD}"/>
              </a:ext>
            </a:extLst>
          </p:cNvPr>
          <p:cNvSpPr/>
          <p:nvPr/>
        </p:nvSpPr>
        <p:spPr>
          <a:xfrm rot="5175240">
            <a:off x="4128433" y="4752630"/>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6" name="Cross 45">
            <a:extLst>
              <a:ext uri="{FF2B5EF4-FFF2-40B4-BE49-F238E27FC236}">
                <a16:creationId xmlns:a16="http://schemas.microsoft.com/office/drawing/2014/main" id="{8B3BD54A-4133-4EB4-8000-E707643E4A71}"/>
              </a:ext>
            </a:extLst>
          </p:cNvPr>
          <p:cNvSpPr/>
          <p:nvPr/>
        </p:nvSpPr>
        <p:spPr>
          <a:xfrm rot="5175240">
            <a:off x="10512626" y="4349088"/>
            <a:ext cx="215154" cy="239357"/>
          </a:xfrm>
          <a:prstGeom prst="plus">
            <a:avLst/>
          </a:prstGeom>
          <a:solidFill>
            <a:srgbClr val="00B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FDA15D02-61B9-4116-9B42-D1DD9A4B0329}"/>
              </a:ext>
            </a:extLst>
          </p:cNvPr>
          <p:cNvSpPr/>
          <p:nvPr/>
        </p:nvSpPr>
        <p:spPr>
          <a:xfrm rot="5175240">
            <a:off x="8443628" y="4549363"/>
            <a:ext cx="215154" cy="239357"/>
          </a:xfrm>
          <a:prstGeom prst="plus">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Cross 48">
            <a:extLst>
              <a:ext uri="{FF2B5EF4-FFF2-40B4-BE49-F238E27FC236}">
                <a16:creationId xmlns:a16="http://schemas.microsoft.com/office/drawing/2014/main" id="{B655E67B-128B-4DDE-90A6-5B09BCD8BBC2}"/>
              </a:ext>
            </a:extLst>
          </p:cNvPr>
          <p:cNvSpPr/>
          <p:nvPr/>
        </p:nvSpPr>
        <p:spPr>
          <a:xfrm rot="5175240">
            <a:off x="7788917" y="4041286"/>
            <a:ext cx="215154" cy="239357"/>
          </a:xfrm>
          <a:prstGeom prst="plus">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EC69CDD1-DE0A-421C-A72A-AF87506A89AD}"/>
              </a:ext>
            </a:extLst>
          </p:cNvPr>
          <p:cNvSpPr/>
          <p:nvPr/>
        </p:nvSpPr>
        <p:spPr>
          <a:xfrm rot="5175240">
            <a:off x="9988131" y="4918135"/>
            <a:ext cx="215154" cy="239357"/>
          </a:xfrm>
          <a:prstGeom prst="plus">
            <a:avLst/>
          </a:prstGeom>
          <a:solidFill>
            <a:srgbClr val="00B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2" name="Cross 51">
            <a:extLst>
              <a:ext uri="{FF2B5EF4-FFF2-40B4-BE49-F238E27FC236}">
                <a16:creationId xmlns:a16="http://schemas.microsoft.com/office/drawing/2014/main" id="{798E4C23-756F-434D-BB2D-6A8A07C5229C}"/>
              </a:ext>
            </a:extLst>
          </p:cNvPr>
          <p:cNvSpPr/>
          <p:nvPr/>
        </p:nvSpPr>
        <p:spPr>
          <a:xfrm rot="5175240">
            <a:off x="9356050" y="2912104"/>
            <a:ext cx="215154" cy="239357"/>
          </a:xfrm>
          <a:prstGeom prst="plus">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3" name="Cross 52">
            <a:extLst>
              <a:ext uri="{FF2B5EF4-FFF2-40B4-BE49-F238E27FC236}">
                <a16:creationId xmlns:a16="http://schemas.microsoft.com/office/drawing/2014/main" id="{797BA81A-1457-4400-8BC7-395D23A3DFAC}"/>
              </a:ext>
            </a:extLst>
          </p:cNvPr>
          <p:cNvSpPr/>
          <p:nvPr/>
        </p:nvSpPr>
        <p:spPr>
          <a:xfrm rot="5175240">
            <a:off x="9395843" y="3325276"/>
            <a:ext cx="215154" cy="239357"/>
          </a:xfrm>
          <a:prstGeom prst="plus">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7" name="Cross 56">
            <a:extLst>
              <a:ext uri="{FF2B5EF4-FFF2-40B4-BE49-F238E27FC236}">
                <a16:creationId xmlns:a16="http://schemas.microsoft.com/office/drawing/2014/main" id="{7E5B2667-3F62-440D-8F06-7AF7566C0B44}"/>
              </a:ext>
            </a:extLst>
          </p:cNvPr>
          <p:cNvSpPr/>
          <p:nvPr/>
        </p:nvSpPr>
        <p:spPr>
          <a:xfrm rot="5175240">
            <a:off x="9866490" y="2912104"/>
            <a:ext cx="215154" cy="239357"/>
          </a:xfrm>
          <a:prstGeom prst="plus">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8" name="Cross 57">
            <a:extLst>
              <a:ext uri="{FF2B5EF4-FFF2-40B4-BE49-F238E27FC236}">
                <a16:creationId xmlns:a16="http://schemas.microsoft.com/office/drawing/2014/main" id="{AA4B7554-8CE5-40DC-9DEC-A6D16604751D}"/>
              </a:ext>
            </a:extLst>
          </p:cNvPr>
          <p:cNvSpPr/>
          <p:nvPr/>
        </p:nvSpPr>
        <p:spPr>
          <a:xfrm rot="5175240">
            <a:off x="10272525" y="3387427"/>
            <a:ext cx="215154" cy="239357"/>
          </a:xfrm>
          <a:prstGeom prst="plus">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9" name="Cross 58">
            <a:extLst>
              <a:ext uri="{FF2B5EF4-FFF2-40B4-BE49-F238E27FC236}">
                <a16:creationId xmlns:a16="http://schemas.microsoft.com/office/drawing/2014/main" id="{20C462FA-BDF6-4BA1-9C12-CFAA480FF510}"/>
              </a:ext>
            </a:extLst>
          </p:cNvPr>
          <p:cNvSpPr/>
          <p:nvPr/>
        </p:nvSpPr>
        <p:spPr>
          <a:xfrm rot="5175240">
            <a:off x="7573763" y="4455905"/>
            <a:ext cx="215154" cy="239357"/>
          </a:xfrm>
          <a:prstGeom prst="plus">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Cross 59">
            <a:extLst>
              <a:ext uri="{FF2B5EF4-FFF2-40B4-BE49-F238E27FC236}">
                <a16:creationId xmlns:a16="http://schemas.microsoft.com/office/drawing/2014/main" id="{4B31945B-30B2-4389-A359-8D1E0DF88CCB}"/>
              </a:ext>
            </a:extLst>
          </p:cNvPr>
          <p:cNvSpPr/>
          <p:nvPr/>
        </p:nvSpPr>
        <p:spPr>
          <a:xfrm rot="5175240">
            <a:off x="8004071" y="4575584"/>
            <a:ext cx="215154" cy="239357"/>
          </a:xfrm>
          <a:prstGeom prst="plus">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Cross 79">
            <a:extLst>
              <a:ext uri="{FF2B5EF4-FFF2-40B4-BE49-F238E27FC236}">
                <a16:creationId xmlns:a16="http://schemas.microsoft.com/office/drawing/2014/main" id="{A4EFB61E-B47B-49C5-8459-9BD7C87EDEC0}"/>
              </a:ext>
            </a:extLst>
          </p:cNvPr>
          <p:cNvSpPr/>
          <p:nvPr/>
        </p:nvSpPr>
        <p:spPr>
          <a:xfrm rot="5175240">
            <a:off x="8170831" y="4160965"/>
            <a:ext cx="215154" cy="239357"/>
          </a:xfrm>
          <a:prstGeom prst="plus">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Cross 80">
            <a:extLst>
              <a:ext uri="{FF2B5EF4-FFF2-40B4-BE49-F238E27FC236}">
                <a16:creationId xmlns:a16="http://schemas.microsoft.com/office/drawing/2014/main" id="{A7D1DB36-897A-44E9-800F-5DCC7FF4F4C5}"/>
              </a:ext>
            </a:extLst>
          </p:cNvPr>
          <p:cNvSpPr/>
          <p:nvPr/>
        </p:nvSpPr>
        <p:spPr>
          <a:xfrm rot="5175240">
            <a:off x="9575084" y="4681719"/>
            <a:ext cx="215154" cy="239357"/>
          </a:xfrm>
          <a:prstGeom prst="plus">
            <a:avLst/>
          </a:prstGeom>
          <a:solidFill>
            <a:srgbClr val="00B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2" name="Cross 81">
            <a:extLst>
              <a:ext uri="{FF2B5EF4-FFF2-40B4-BE49-F238E27FC236}">
                <a16:creationId xmlns:a16="http://schemas.microsoft.com/office/drawing/2014/main" id="{F0CA74AD-4230-484C-B4CC-1929B7FC578D}"/>
              </a:ext>
            </a:extLst>
          </p:cNvPr>
          <p:cNvSpPr/>
          <p:nvPr/>
        </p:nvSpPr>
        <p:spPr>
          <a:xfrm rot="7078076">
            <a:off x="9854836" y="3662378"/>
            <a:ext cx="215154" cy="239357"/>
          </a:xfrm>
          <a:prstGeom prst="plus">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3" name="Cross 82">
            <a:extLst>
              <a:ext uri="{FF2B5EF4-FFF2-40B4-BE49-F238E27FC236}">
                <a16:creationId xmlns:a16="http://schemas.microsoft.com/office/drawing/2014/main" id="{D9EC7930-42A9-40BA-913D-011848B6DE1B}"/>
              </a:ext>
            </a:extLst>
          </p:cNvPr>
          <p:cNvSpPr/>
          <p:nvPr/>
        </p:nvSpPr>
        <p:spPr>
          <a:xfrm rot="5175240">
            <a:off x="8171603" y="3820178"/>
            <a:ext cx="215154" cy="239357"/>
          </a:xfrm>
          <a:prstGeom prst="plus">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4" name="Cross 83">
            <a:extLst>
              <a:ext uri="{FF2B5EF4-FFF2-40B4-BE49-F238E27FC236}">
                <a16:creationId xmlns:a16="http://schemas.microsoft.com/office/drawing/2014/main" id="{58CCED44-B616-4121-8811-BCB43ABA2093}"/>
              </a:ext>
            </a:extLst>
          </p:cNvPr>
          <p:cNvSpPr/>
          <p:nvPr/>
        </p:nvSpPr>
        <p:spPr>
          <a:xfrm rot="5175240">
            <a:off x="10009263" y="4513629"/>
            <a:ext cx="215154" cy="239357"/>
          </a:xfrm>
          <a:prstGeom prst="plus">
            <a:avLst/>
          </a:prstGeom>
          <a:solidFill>
            <a:srgbClr val="00B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5" name="Cross 84">
            <a:extLst>
              <a:ext uri="{FF2B5EF4-FFF2-40B4-BE49-F238E27FC236}">
                <a16:creationId xmlns:a16="http://schemas.microsoft.com/office/drawing/2014/main" id="{983BA917-EA48-4633-B10C-CDDDC85CA4FF}"/>
              </a:ext>
            </a:extLst>
          </p:cNvPr>
          <p:cNvSpPr/>
          <p:nvPr/>
        </p:nvSpPr>
        <p:spPr>
          <a:xfrm rot="5175240">
            <a:off x="10580529" y="4752630"/>
            <a:ext cx="215154" cy="239357"/>
          </a:xfrm>
          <a:prstGeom prst="plus">
            <a:avLst/>
          </a:prstGeom>
          <a:solidFill>
            <a:srgbClr val="00B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 name="Oval 3">
            <a:extLst>
              <a:ext uri="{FF2B5EF4-FFF2-40B4-BE49-F238E27FC236}">
                <a16:creationId xmlns:a16="http://schemas.microsoft.com/office/drawing/2014/main" id="{FCB7EA7E-6EC1-482E-ADB8-BF7FD72BE858}"/>
              </a:ext>
            </a:extLst>
          </p:cNvPr>
          <p:cNvSpPr/>
          <p:nvPr/>
        </p:nvSpPr>
        <p:spPr>
          <a:xfrm>
            <a:off x="7358231" y="3621081"/>
            <a:ext cx="1559841" cy="1531899"/>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4ABCF175-4AFC-44B7-9197-81CD7D599739}"/>
              </a:ext>
            </a:extLst>
          </p:cNvPr>
          <p:cNvSpPr/>
          <p:nvPr/>
        </p:nvSpPr>
        <p:spPr>
          <a:xfrm>
            <a:off x="9177846" y="2480922"/>
            <a:ext cx="1559841" cy="153189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3980983-60C9-4966-9A4F-428120FE3121}"/>
              </a:ext>
            </a:extLst>
          </p:cNvPr>
          <p:cNvSpPr/>
          <p:nvPr/>
        </p:nvSpPr>
        <p:spPr>
          <a:xfrm>
            <a:off x="9371528" y="4102487"/>
            <a:ext cx="1794904" cy="133320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928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4" grpId="0"/>
      <p:bldP spid="46" grpId="0" animBg="1"/>
      <p:bldP spid="48" grpId="0" animBg="1"/>
      <p:bldP spid="49" grpId="0" animBg="1"/>
      <p:bldP spid="50" grpId="0" animBg="1"/>
      <p:bldP spid="52" grpId="0" animBg="1"/>
      <p:bldP spid="53" grpId="0" animBg="1"/>
      <p:bldP spid="57" grpId="0" animBg="1"/>
      <p:bldP spid="58" grpId="0" animBg="1"/>
      <p:bldP spid="59" grpId="0" animBg="1"/>
      <p:bldP spid="60" grpId="0" animBg="1"/>
      <p:bldP spid="80" grpId="0" animBg="1"/>
      <p:bldP spid="81" grpId="0" animBg="1"/>
      <p:bldP spid="82" grpId="0" animBg="1"/>
      <p:bldP spid="83" grpId="0" animBg="1"/>
      <p:bldP spid="84" grpId="0" animBg="1"/>
      <p:bldP spid="85" grpId="0" animBg="1"/>
      <p:bldP spid="4" grpId="0" animBg="1"/>
      <p:bldP spid="86" grpId="0" animBg="1"/>
      <p:bldP spid="8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E669-3D4A-4C0B-827F-9699301976ED}"/>
              </a:ext>
            </a:extLst>
          </p:cNvPr>
          <p:cNvSpPr>
            <a:spLocks noGrp="1"/>
          </p:cNvSpPr>
          <p:nvPr>
            <p:ph type="title"/>
          </p:nvPr>
        </p:nvSpPr>
        <p:spPr/>
        <p:txBody>
          <a:bodyPr/>
          <a:lstStyle/>
          <a:p>
            <a:r>
              <a:rPr lang="en-IN" dirty="0"/>
              <a:t>How it works?</a:t>
            </a:r>
            <a:endParaRPr lang="en-US" dirty="0"/>
          </a:p>
        </p:txBody>
      </p:sp>
      <p:graphicFrame>
        <p:nvGraphicFramePr>
          <p:cNvPr id="4" name="Content Placeholder 3">
            <a:extLst>
              <a:ext uri="{FF2B5EF4-FFF2-40B4-BE49-F238E27FC236}">
                <a16:creationId xmlns:a16="http://schemas.microsoft.com/office/drawing/2014/main" id="{E452B2CC-E198-42EF-8FE3-60B607797DF4}"/>
              </a:ext>
            </a:extLst>
          </p:cNvPr>
          <p:cNvGraphicFramePr>
            <a:graphicFrameLocks noGrp="1"/>
          </p:cNvGraphicFramePr>
          <p:nvPr>
            <p:ph idx="1"/>
            <p:extLst>
              <p:ext uri="{D42A27DB-BD31-4B8C-83A1-F6EECF244321}">
                <p14:modId xmlns:p14="http://schemas.microsoft.com/office/powerpoint/2010/main" val="33404148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98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p:txBody>
          <a:bodyPr>
            <a:normAutofit/>
          </a:bodyPr>
          <a:lstStyle/>
          <a:p>
            <a:r>
              <a:rPr lang="en-IN" sz="3200" dirty="0"/>
              <a:t>STEP - 1 - Choose the number K of Cluster: K = 2</a:t>
            </a:r>
            <a:br>
              <a:rPr lang="en-IN" sz="3200" dirty="0"/>
            </a:br>
            <a:r>
              <a:rPr lang="en-IN" sz="3200" dirty="0"/>
              <a:t>STEP - 2 - Select at random K =2 points, the centroids</a:t>
            </a:r>
            <a:br>
              <a:rPr lang="en-IN" sz="3200" dirty="0"/>
            </a:br>
            <a:endParaRPr lang="en-US" sz="3200" dirty="0"/>
          </a:p>
        </p:txBody>
      </p:sp>
      <p:cxnSp>
        <p:nvCxnSpPr>
          <p:cNvPr id="61" name="Straight Arrow Connector 60">
            <a:extLst>
              <a:ext uri="{FF2B5EF4-FFF2-40B4-BE49-F238E27FC236}">
                <a16:creationId xmlns:a16="http://schemas.microsoft.com/office/drawing/2014/main" id="{CF551851-FE10-4FB3-89B8-7BDA7E4FCB20}"/>
              </a:ext>
            </a:extLst>
          </p:cNvPr>
          <p:cNvCxnSpPr>
            <a:cxnSpLocks/>
          </p:cNvCxnSpPr>
          <p:nvPr/>
        </p:nvCxnSpPr>
        <p:spPr>
          <a:xfrm flipV="1">
            <a:off x="725880" y="2296307"/>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BEEC01-1A9B-4452-B3DB-CFD4AC712A0B}"/>
              </a:ext>
            </a:extLst>
          </p:cNvPr>
          <p:cNvCxnSpPr>
            <a:cxnSpLocks/>
          </p:cNvCxnSpPr>
          <p:nvPr/>
        </p:nvCxnSpPr>
        <p:spPr>
          <a:xfrm>
            <a:off x="725880" y="553615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E9C3833D-8E7D-4C6D-BB66-65A328CAEE51}"/>
              </a:ext>
            </a:extLst>
          </p:cNvPr>
          <p:cNvSpPr/>
          <p:nvPr/>
        </p:nvSpPr>
        <p:spPr>
          <a:xfrm rot="5175240">
            <a:off x="4025964" y="400450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95E48BD1-2A11-4B9D-BBE8-E24BE067BE61}"/>
              </a:ext>
            </a:extLst>
          </p:cNvPr>
          <p:cNvSpPr/>
          <p:nvPr/>
        </p:nvSpPr>
        <p:spPr>
          <a:xfrm rot="5175240">
            <a:off x="2566228" y="4496062"/>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C38BBEBB-FBE6-4876-A107-D764593BBD75}"/>
              </a:ext>
            </a:extLst>
          </p:cNvPr>
          <p:cNvSpPr/>
          <p:nvPr/>
        </p:nvSpPr>
        <p:spPr>
          <a:xfrm rot="5175240">
            <a:off x="1336821" y="404128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932591BD-290C-4E3C-A079-EDF4EE8421A1}"/>
              </a:ext>
            </a:extLst>
          </p:cNvPr>
          <p:cNvSpPr/>
          <p:nvPr/>
        </p:nvSpPr>
        <p:spPr>
          <a:xfrm rot="5175240">
            <a:off x="3536035" y="491813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721FF4EE-2A50-40B7-9973-BC1F8E4092DE}"/>
              </a:ext>
            </a:extLst>
          </p:cNvPr>
          <p:cNvSpPr/>
          <p:nvPr/>
        </p:nvSpPr>
        <p:spPr>
          <a:xfrm rot="5175240">
            <a:off x="2903954" y="29121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2736018B-1C26-4117-8D4F-0B5F8A4A8646}"/>
              </a:ext>
            </a:extLst>
          </p:cNvPr>
          <p:cNvSpPr/>
          <p:nvPr/>
        </p:nvSpPr>
        <p:spPr>
          <a:xfrm rot="5175240">
            <a:off x="2622808" y="339618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9" name="Cross 68">
            <a:extLst>
              <a:ext uri="{FF2B5EF4-FFF2-40B4-BE49-F238E27FC236}">
                <a16:creationId xmlns:a16="http://schemas.microsoft.com/office/drawing/2014/main" id="{86857104-34F6-4BF9-900C-DDC0D5D03229}"/>
              </a:ext>
            </a:extLst>
          </p:cNvPr>
          <p:cNvSpPr/>
          <p:nvPr/>
        </p:nvSpPr>
        <p:spPr>
          <a:xfrm rot="5175240">
            <a:off x="3414394" y="29121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0" name="Cross 69">
            <a:extLst>
              <a:ext uri="{FF2B5EF4-FFF2-40B4-BE49-F238E27FC236}">
                <a16:creationId xmlns:a16="http://schemas.microsoft.com/office/drawing/2014/main" id="{6D794436-82EF-456F-85C0-5CB5C91A6660}"/>
              </a:ext>
            </a:extLst>
          </p:cNvPr>
          <p:cNvSpPr/>
          <p:nvPr/>
        </p:nvSpPr>
        <p:spPr>
          <a:xfrm rot="5175240">
            <a:off x="3820429" y="3387427"/>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1" name="Cross 70">
            <a:extLst>
              <a:ext uri="{FF2B5EF4-FFF2-40B4-BE49-F238E27FC236}">
                <a16:creationId xmlns:a16="http://schemas.microsoft.com/office/drawing/2014/main" id="{1BD5B62A-2C9F-4DB1-AA17-595E0F31C71E}"/>
              </a:ext>
            </a:extLst>
          </p:cNvPr>
          <p:cNvSpPr/>
          <p:nvPr/>
        </p:nvSpPr>
        <p:spPr>
          <a:xfrm rot="5175240">
            <a:off x="1121667" y="445590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5D924FDE-88C9-449B-BBD2-EA68EA27B145}"/>
              </a:ext>
            </a:extLst>
          </p:cNvPr>
          <p:cNvSpPr/>
          <p:nvPr/>
        </p:nvSpPr>
        <p:spPr>
          <a:xfrm rot="5175240">
            <a:off x="1551975" y="457558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C78E2B78-5D0B-48B0-A276-C22F7C7F7928}"/>
              </a:ext>
            </a:extLst>
          </p:cNvPr>
          <p:cNvSpPr/>
          <p:nvPr/>
        </p:nvSpPr>
        <p:spPr>
          <a:xfrm rot="5175240">
            <a:off x="2106576" y="4127443"/>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A342BF86-615C-4006-944A-9CED17131BFA}"/>
              </a:ext>
            </a:extLst>
          </p:cNvPr>
          <p:cNvSpPr/>
          <p:nvPr/>
        </p:nvSpPr>
        <p:spPr>
          <a:xfrm rot="5175240">
            <a:off x="3122988" y="4681719"/>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FEE46FCD-62E9-4EBD-8809-B2093A214C5A}"/>
              </a:ext>
            </a:extLst>
          </p:cNvPr>
          <p:cNvSpPr txBox="1"/>
          <p:nvPr/>
        </p:nvSpPr>
        <p:spPr>
          <a:xfrm>
            <a:off x="198866" y="2420934"/>
            <a:ext cx="692970" cy="369332"/>
          </a:xfrm>
          <a:prstGeom prst="rect">
            <a:avLst/>
          </a:prstGeom>
          <a:noFill/>
        </p:spPr>
        <p:txBody>
          <a:bodyPr wrap="square" rtlCol="0">
            <a:spAutoFit/>
          </a:bodyPr>
          <a:lstStyle/>
          <a:p>
            <a:r>
              <a:rPr lang="en-IN" b="1" dirty="0"/>
              <a:t>Y</a:t>
            </a:r>
            <a:endParaRPr lang="en-US" b="1" dirty="0"/>
          </a:p>
        </p:txBody>
      </p:sp>
      <p:sp>
        <p:nvSpPr>
          <p:cNvPr id="76" name="Cross 75">
            <a:extLst>
              <a:ext uri="{FF2B5EF4-FFF2-40B4-BE49-F238E27FC236}">
                <a16:creationId xmlns:a16="http://schemas.microsoft.com/office/drawing/2014/main" id="{8A09CFB3-9671-49C9-8AF8-0324AE3E96D9}"/>
              </a:ext>
            </a:extLst>
          </p:cNvPr>
          <p:cNvSpPr/>
          <p:nvPr/>
        </p:nvSpPr>
        <p:spPr>
          <a:xfrm rot="7078076">
            <a:off x="3402740" y="366237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7" name="TextBox 76">
            <a:extLst>
              <a:ext uri="{FF2B5EF4-FFF2-40B4-BE49-F238E27FC236}">
                <a16:creationId xmlns:a16="http://schemas.microsoft.com/office/drawing/2014/main" id="{E1073DE1-E0AE-4714-9256-513A3BEB1280}"/>
              </a:ext>
            </a:extLst>
          </p:cNvPr>
          <p:cNvSpPr txBox="1"/>
          <p:nvPr/>
        </p:nvSpPr>
        <p:spPr>
          <a:xfrm>
            <a:off x="4811993" y="5752635"/>
            <a:ext cx="692970" cy="369332"/>
          </a:xfrm>
          <a:prstGeom prst="rect">
            <a:avLst/>
          </a:prstGeom>
          <a:noFill/>
        </p:spPr>
        <p:txBody>
          <a:bodyPr wrap="square" rtlCol="0">
            <a:spAutoFit/>
          </a:bodyPr>
          <a:lstStyle/>
          <a:p>
            <a:r>
              <a:rPr lang="en-IN" b="1" dirty="0"/>
              <a:t>X</a:t>
            </a:r>
            <a:endParaRPr lang="en-US" b="1" dirty="0"/>
          </a:p>
        </p:txBody>
      </p:sp>
      <p:sp>
        <p:nvSpPr>
          <p:cNvPr id="78" name="Cross 77">
            <a:extLst>
              <a:ext uri="{FF2B5EF4-FFF2-40B4-BE49-F238E27FC236}">
                <a16:creationId xmlns:a16="http://schemas.microsoft.com/office/drawing/2014/main" id="{8EAD3BB2-46C9-4FB6-AB94-31D988DF9220}"/>
              </a:ext>
            </a:extLst>
          </p:cNvPr>
          <p:cNvSpPr/>
          <p:nvPr/>
        </p:nvSpPr>
        <p:spPr>
          <a:xfrm rot="5175240">
            <a:off x="1932446" y="369081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5EA765DA-EF9C-486A-8F6E-461B52F8165A}"/>
              </a:ext>
            </a:extLst>
          </p:cNvPr>
          <p:cNvSpPr/>
          <p:nvPr/>
        </p:nvSpPr>
        <p:spPr>
          <a:xfrm rot="5175240">
            <a:off x="3129496" y="402868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Cross 98">
            <a:extLst>
              <a:ext uri="{FF2B5EF4-FFF2-40B4-BE49-F238E27FC236}">
                <a16:creationId xmlns:a16="http://schemas.microsoft.com/office/drawing/2014/main" id="{2A2EB0B5-1236-4AC7-9DD6-F6A41AE1A3CD}"/>
              </a:ext>
            </a:extLst>
          </p:cNvPr>
          <p:cNvSpPr/>
          <p:nvPr/>
        </p:nvSpPr>
        <p:spPr>
          <a:xfrm rot="5175240">
            <a:off x="3662486" y="446316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cxnSp>
        <p:nvCxnSpPr>
          <p:cNvPr id="51" name="Straight Arrow Connector 50">
            <a:extLst>
              <a:ext uri="{FF2B5EF4-FFF2-40B4-BE49-F238E27FC236}">
                <a16:creationId xmlns:a16="http://schemas.microsoft.com/office/drawing/2014/main" id="{D1DE7435-6017-49EC-BEDB-AAB549A57449}"/>
              </a:ext>
            </a:extLst>
          </p:cNvPr>
          <p:cNvCxnSpPr>
            <a:cxnSpLocks/>
          </p:cNvCxnSpPr>
          <p:nvPr/>
        </p:nvCxnSpPr>
        <p:spPr>
          <a:xfrm flipV="1">
            <a:off x="6861262" y="2287549"/>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A4BAC65-38E5-4A3C-91EC-409B54BFA8DB}"/>
              </a:ext>
            </a:extLst>
          </p:cNvPr>
          <p:cNvCxnSpPr>
            <a:cxnSpLocks/>
          </p:cNvCxnSpPr>
          <p:nvPr/>
        </p:nvCxnSpPr>
        <p:spPr>
          <a:xfrm>
            <a:off x="6861262" y="5527396"/>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6" name="Cross 55">
            <a:extLst>
              <a:ext uri="{FF2B5EF4-FFF2-40B4-BE49-F238E27FC236}">
                <a16:creationId xmlns:a16="http://schemas.microsoft.com/office/drawing/2014/main" id="{05AAA8AC-9643-46FD-AF46-7A657A21E2C8}"/>
              </a:ext>
            </a:extLst>
          </p:cNvPr>
          <p:cNvSpPr/>
          <p:nvPr/>
        </p:nvSpPr>
        <p:spPr>
          <a:xfrm rot="5175240">
            <a:off x="10161346" y="3995750"/>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8" name="Cross 87">
            <a:extLst>
              <a:ext uri="{FF2B5EF4-FFF2-40B4-BE49-F238E27FC236}">
                <a16:creationId xmlns:a16="http://schemas.microsoft.com/office/drawing/2014/main" id="{D1315326-9550-43F8-A786-1B45DEBF5918}"/>
              </a:ext>
            </a:extLst>
          </p:cNvPr>
          <p:cNvSpPr/>
          <p:nvPr/>
        </p:nvSpPr>
        <p:spPr>
          <a:xfrm rot="5175240">
            <a:off x="8701610" y="44873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9" name="Cross 88">
            <a:extLst>
              <a:ext uri="{FF2B5EF4-FFF2-40B4-BE49-F238E27FC236}">
                <a16:creationId xmlns:a16="http://schemas.microsoft.com/office/drawing/2014/main" id="{B2746996-5272-4CFA-96CE-2944A6B84D47}"/>
              </a:ext>
            </a:extLst>
          </p:cNvPr>
          <p:cNvSpPr/>
          <p:nvPr/>
        </p:nvSpPr>
        <p:spPr>
          <a:xfrm rot="5175240">
            <a:off x="7472203" y="403252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0" name="Cross 89">
            <a:extLst>
              <a:ext uri="{FF2B5EF4-FFF2-40B4-BE49-F238E27FC236}">
                <a16:creationId xmlns:a16="http://schemas.microsoft.com/office/drawing/2014/main" id="{300A2B61-2D2D-4B12-A08E-8B02B72D2B00}"/>
              </a:ext>
            </a:extLst>
          </p:cNvPr>
          <p:cNvSpPr/>
          <p:nvPr/>
        </p:nvSpPr>
        <p:spPr>
          <a:xfrm rot="5175240">
            <a:off x="9671417" y="4909377"/>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1" name="Cross 90">
            <a:extLst>
              <a:ext uri="{FF2B5EF4-FFF2-40B4-BE49-F238E27FC236}">
                <a16:creationId xmlns:a16="http://schemas.microsoft.com/office/drawing/2014/main" id="{2F21F714-7D43-47B5-BE6C-DF87D79C4402}"/>
              </a:ext>
            </a:extLst>
          </p:cNvPr>
          <p:cNvSpPr/>
          <p:nvPr/>
        </p:nvSpPr>
        <p:spPr>
          <a:xfrm rot="5175240">
            <a:off x="9039336" y="290334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2" name="Cross 91">
            <a:extLst>
              <a:ext uri="{FF2B5EF4-FFF2-40B4-BE49-F238E27FC236}">
                <a16:creationId xmlns:a16="http://schemas.microsoft.com/office/drawing/2014/main" id="{90FAF043-BD52-4508-B0DB-125E256B0D3F}"/>
              </a:ext>
            </a:extLst>
          </p:cNvPr>
          <p:cNvSpPr/>
          <p:nvPr/>
        </p:nvSpPr>
        <p:spPr>
          <a:xfrm rot="5175240">
            <a:off x="8758190" y="3387427"/>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3" name="Cross 92">
            <a:extLst>
              <a:ext uri="{FF2B5EF4-FFF2-40B4-BE49-F238E27FC236}">
                <a16:creationId xmlns:a16="http://schemas.microsoft.com/office/drawing/2014/main" id="{BCA4DC62-0E47-4445-853E-9F67DA1DFD44}"/>
              </a:ext>
            </a:extLst>
          </p:cNvPr>
          <p:cNvSpPr/>
          <p:nvPr/>
        </p:nvSpPr>
        <p:spPr>
          <a:xfrm rot="5175240">
            <a:off x="9549776" y="290334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4" name="Cross 93">
            <a:extLst>
              <a:ext uri="{FF2B5EF4-FFF2-40B4-BE49-F238E27FC236}">
                <a16:creationId xmlns:a16="http://schemas.microsoft.com/office/drawing/2014/main" id="{E707671F-CD19-4ADC-997C-6F56F381ADC0}"/>
              </a:ext>
            </a:extLst>
          </p:cNvPr>
          <p:cNvSpPr/>
          <p:nvPr/>
        </p:nvSpPr>
        <p:spPr>
          <a:xfrm rot="5175240">
            <a:off x="9955811" y="3378669"/>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5" name="Cross 94">
            <a:extLst>
              <a:ext uri="{FF2B5EF4-FFF2-40B4-BE49-F238E27FC236}">
                <a16:creationId xmlns:a16="http://schemas.microsoft.com/office/drawing/2014/main" id="{FBFB1582-57BE-4E11-8290-2EEBBEA04904}"/>
              </a:ext>
            </a:extLst>
          </p:cNvPr>
          <p:cNvSpPr/>
          <p:nvPr/>
        </p:nvSpPr>
        <p:spPr>
          <a:xfrm rot="5175240">
            <a:off x="7257049" y="4447147"/>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Cross 95">
            <a:extLst>
              <a:ext uri="{FF2B5EF4-FFF2-40B4-BE49-F238E27FC236}">
                <a16:creationId xmlns:a16="http://schemas.microsoft.com/office/drawing/2014/main" id="{BA60918E-B4F9-4A99-AF5E-96088826FE78}"/>
              </a:ext>
            </a:extLst>
          </p:cNvPr>
          <p:cNvSpPr/>
          <p:nvPr/>
        </p:nvSpPr>
        <p:spPr>
          <a:xfrm rot="5175240">
            <a:off x="7687357" y="456682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7" name="Cross 96">
            <a:extLst>
              <a:ext uri="{FF2B5EF4-FFF2-40B4-BE49-F238E27FC236}">
                <a16:creationId xmlns:a16="http://schemas.microsoft.com/office/drawing/2014/main" id="{057A35E8-B606-4C83-B12F-C2B70F3B737F}"/>
              </a:ext>
            </a:extLst>
          </p:cNvPr>
          <p:cNvSpPr/>
          <p:nvPr/>
        </p:nvSpPr>
        <p:spPr>
          <a:xfrm rot="5175240">
            <a:off x="8241958" y="411868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8" name="Cross 97">
            <a:extLst>
              <a:ext uri="{FF2B5EF4-FFF2-40B4-BE49-F238E27FC236}">
                <a16:creationId xmlns:a16="http://schemas.microsoft.com/office/drawing/2014/main" id="{A0082CBF-BF09-4CB8-9593-6A3FAA6D9557}"/>
              </a:ext>
            </a:extLst>
          </p:cNvPr>
          <p:cNvSpPr/>
          <p:nvPr/>
        </p:nvSpPr>
        <p:spPr>
          <a:xfrm rot="5175240">
            <a:off x="9258370" y="4672961"/>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DE02EF59-7BDF-4A0F-936E-1CD53C85AC66}"/>
              </a:ext>
            </a:extLst>
          </p:cNvPr>
          <p:cNvSpPr txBox="1"/>
          <p:nvPr/>
        </p:nvSpPr>
        <p:spPr>
          <a:xfrm>
            <a:off x="6334248" y="2412176"/>
            <a:ext cx="692970" cy="369332"/>
          </a:xfrm>
          <a:prstGeom prst="rect">
            <a:avLst/>
          </a:prstGeom>
          <a:noFill/>
        </p:spPr>
        <p:txBody>
          <a:bodyPr wrap="square" rtlCol="0">
            <a:spAutoFit/>
          </a:bodyPr>
          <a:lstStyle/>
          <a:p>
            <a:r>
              <a:rPr lang="en-IN" b="1" dirty="0"/>
              <a:t>Y</a:t>
            </a:r>
            <a:endParaRPr lang="en-US" b="1" dirty="0"/>
          </a:p>
        </p:txBody>
      </p:sp>
      <p:sp>
        <p:nvSpPr>
          <p:cNvPr id="101" name="Cross 100">
            <a:extLst>
              <a:ext uri="{FF2B5EF4-FFF2-40B4-BE49-F238E27FC236}">
                <a16:creationId xmlns:a16="http://schemas.microsoft.com/office/drawing/2014/main" id="{F95B8AF1-E928-46B5-A883-C48DC21F8C38}"/>
              </a:ext>
            </a:extLst>
          </p:cNvPr>
          <p:cNvSpPr/>
          <p:nvPr/>
        </p:nvSpPr>
        <p:spPr>
          <a:xfrm rot="7078076">
            <a:off x="9538122" y="3653620"/>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02" name="TextBox 101">
            <a:extLst>
              <a:ext uri="{FF2B5EF4-FFF2-40B4-BE49-F238E27FC236}">
                <a16:creationId xmlns:a16="http://schemas.microsoft.com/office/drawing/2014/main" id="{E5BCAAEB-FB19-4D2D-B65D-C7A205C877E1}"/>
              </a:ext>
            </a:extLst>
          </p:cNvPr>
          <p:cNvSpPr txBox="1"/>
          <p:nvPr/>
        </p:nvSpPr>
        <p:spPr>
          <a:xfrm>
            <a:off x="10947375" y="5743877"/>
            <a:ext cx="692970" cy="369332"/>
          </a:xfrm>
          <a:prstGeom prst="rect">
            <a:avLst/>
          </a:prstGeom>
          <a:noFill/>
        </p:spPr>
        <p:txBody>
          <a:bodyPr wrap="square" rtlCol="0">
            <a:spAutoFit/>
          </a:bodyPr>
          <a:lstStyle/>
          <a:p>
            <a:r>
              <a:rPr lang="en-IN" b="1" dirty="0"/>
              <a:t>X</a:t>
            </a:r>
            <a:endParaRPr lang="en-US" b="1" dirty="0"/>
          </a:p>
        </p:txBody>
      </p:sp>
      <p:sp>
        <p:nvSpPr>
          <p:cNvPr id="103" name="Cross 102">
            <a:extLst>
              <a:ext uri="{FF2B5EF4-FFF2-40B4-BE49-F238E27FC236}">
                <a16:creationId xmlns:a16="http://schemas.microsoft.com/office/drawing/2014/main" id="{56AFA25C-3EB0-42E9-9C5E-AF0B5BB2E4AF}"/>
              </a:ext>
            </a:extLst>
          </p:cNvPr>
          <p:cNvSpPr/>
          <p:nvPr/>
        </p:nvSpPr>
        <p:spPr>
          <a:xfrm rot="5175240">
            <a:off x="8067828" y="368205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4" name="Cross 103">
            <a:extLst>
              <a:ext uri="{FF2B5EF4-FFF2-40B4-BE49-F238E27FC236}">
                <a16:creationId xmlns:a16="http://schemas.microsoft.com/office/drawing/2014/main" id="{641E03ED-891D-4683-A7EC-90271458746E}"/>
              </a:ext>
            </a:extLst>
          </p:cNvPr>
          <p:cNvSpPr/>
          <p:nvPr/>
        </p:nvSpPr>
        <p:spPr>
          <a:xfrm rot="5175240">
            <a:off x="9264878" y="401992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5" name="Cross 104">
            <a:extLst>
              <a:ext uri="{FF2B5EF4-FFF2-40B4-BE49-F238E27FC236}">
                <a16:creationId xmlns:a16="http://schemas.microsoft.com/office/drawing/2014/main" id="{95357D21-342F-480B-8DAE-4B39AD3E1C02}"/>
              </a:ext>
            </a:extLst>
          </p:cNvPr>
          <p:cNvSpPr/>
          <p:nvPr/>
        </p:nvSpPr>
        <p:spPr>
          <a:xfrm rot="5175240">
            <a:off x="9797868" y="445440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2" name="Oval 1">
            <a:extLst>
              <a:ext uri="{FF2B5EF4-FFF2-40B4-BE49-F238E27FC236}">
                <a16:creationId xmlns:a16="http://schemas.microsoft.com/office/drawing/2014/main" id="{29FD46AA-582D-485C-95D4-3DBD6E391677}"/>
              </a:ext>
            </a:extLst>
          </p:cNvPr>
          <p:cNvSpPr/>
          <p:nvPr/>
        </p:nvSpPr>
        <p:spPr>
          <a:xfrm>
            <a:off x="8187837" y="4721621"/>
            <a:ext cx="215142" cy="2066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15F5F4F3-72E5-461C-94CC-68067FF6DB7F}"/>
              </a:ext>
            </a:extLst>
          </p:cNvPr>
          <p:cNvSpPr/>
          <p:nvPr/>
        </p:nvSpPr>
        <p:spPr>
          <a:xfrm>
            <a:off x="9274404" y="3309798"/>
            <a:ext cx="215142" cy="20666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712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p:txBody>
          <a:bodyPr>
            <a:normAutofit/>
          </a:bodyPr>
          <a:lstStyle/>
          <a:p>
            <a:r>
              <a:rPr lang="en-IN" sz="3200" dirty="0"/>
              <a:t>STEP - 3 - Assign each data point to the closest centroid =&gt; that forms K clusters</a:t>
            </a:r>
            <a:br>
              <a:rPr lang="en-IN" sz="3200" dirty="0"/>
            </a:br>
            <a:endParaRPr lang="en-US" sz="3200" dirty="0"/>
          </a:p>
        </p:txBody>
      </p:sp>
      <p:cxnSp>
        <p:nvCxnSpPr>
          <p:cNvPr id="61" name="Straight Arrow Connector 60">
            <a:extLst>
              <a:ext uri="{FF2B5EF4-FFF2-40B4-BE49-F238E27FC236}">
                <a16:creationId xmlns:a16="http://schemas.microsoft.com/office/drawing/2014/main" id="{CF551851-FE10-4FB3-89B8-7BDA7E4FCB20}"/>
              </a:ext>
            </a:extLst>
          </p:cNvPr>
          <p:cNvCxnSpPr>
            <a:cxnSpLocks/>
          </p:cNvCxnSpPr>
          <p:nvPr/>
        </p:nvCxnSpPr>
        <p:spPr>
          <a:xfrm flipV="1">
            <a:off x="725880" y="2296307"/>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BEEC01-1A9B-4452-B3DB-CFD4AC712A0B}"/>
              </a:ext>
            </a:extLst>
          </p:cNvPr>
          <p:cNvCxnSpPr>
            <a:cxnSpLocks/>
          </p:cNvCxnSpPr>
          <p:nvPr/>
        </p:nvCxnSpPr>
        <p:spPr>
          <a:xfrm>
            <a:off x="725880" y="553615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E9C3833D-8E7D-4C6D-BB66-65A328CAEE51}"/>
              </a:ext>
            </a:extLst>
          </p:cNvPr>
          <p:cNvSpPr/>
          <p:nvPr/>
        </p:nvSpPr>
        <p:spPr>
          <a:xfrm rot="5175240">
            <a:off x="4025964" y="400450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95E48BD1-2A11-4B9D-BBE8-E24BE067BE61}"/>
              </a:ext>
            </a:extLst>
          </p:cNvPr>
          <p:cNvSpPr/>
          <p:nvPr/>
        </p:nvSpPr>
        <p:spPr>
          <a:xfrm rot="5175240">
            <a:off x="2566228" y="4496062"/>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C38BBEBB-FBE6-4876-A107-D764593BBD75}"/>
              </a:ext>
            </a:extLst>
          </p:cNvPr>
          <p:cNvSpPr/>
          <p:nvPr/>
        </p:nvSpPr>
        <p:spPr>
          <a:xfrm rot="5175240">
            <a:off x="1336821" y="404128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932591BD-290C-4E3C-A079-EDF4EE8421A1}"/>
              </a:ext>
            </a:extLst>
          </p:cNvPr>
          <p:cNvSpPr/>
          <p:nvPr/>
        </p:nvSpPr>
        <p:spPr>
          <a:xfrm rot="5175240">
            <a:off x="3536035" y="491813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721FF4EE-2A50-40B7-9973-BC1F8E4092DE}"/>
              </a:ext>
            </a:extLst>
          </p:cNvPr>
          <p:cNvSpPr/>
          <p:nvPr/>
        </p:nvSpPr>
        <p:spPr>
          <a:xfrm rot="5175240">
            <a:off x="2903954" y="29121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2736018B-1C26-4117-8D4F-0B5F8A4A8646}"/>
              </a:ext>
            </a:extLst>
          </p:cNvPr>
          <p:cNvSpPr/>
          <p:nvPr/>
        </p:nvSpPr>
        <p:spPr>
          <a:xfrm rot="5175240">
            <a:off x="2622808" y="339618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9" name="Cross 68">
            <a:extLst>
              <a:ext uri="{FF2B5EF4-FFF2-40B4-BE49-F238E27FC236}">
                <a16:creationId xmlns:a16="http://schemas.microsoft.com/office/drawing/2014/main" id="{86857104-34F6-4BF9-900C-DDC0D5D03229}"/>
              </a:ext>
            </a:extLst>
          </p:cNvPr>
          <p:cNvSpPr/>
          <p:nvPr/>
        </p:nvSpPr>
        <p:spPr>
          <a:xfrm rot="5175240">
            <a:off x="3414394" y="29121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0" name="Cross 69">
            <a:extLst>
              <a:ext uri="{FF2B5EF4-FFF2-40B4-BE49-F238E27FC236}">
                <a16:creationId xmlns:a16="http://schemas.microsoft.com/office/drawing/2014/main" id="{6D794436-82EF-456F-85C0-5CB5C91A6660}"/>
              </a:ext>
            </a:extLst>
          </p:cNvPr>
          <p:cNvSpPr/>
          <p:nvPr/>
        </p:nvSpPr>
        <p:spPr>
          <a:xfrm rot="5175240">
            <a:off x="3820429" y="3387427"/>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1" name="Cross 70">
            <a:extLst>
              <a:ext uri="{FF2B5EF4-FFF2-40B4-BE49-F238E27FC236}">
                <a16:creationId xmlns:a16="http://schemas.microsoft.com/office/drawing/2014/main" id="{1BD5B62A-2C9F-4DB1-AA17-595E0F31C71E}"/>
              </a:ext>
            </a:extLst>
          </p:cNvPr>
          <p:cNvSpPr/>
          <p:nvPr/>
        </p:nvSpPr>
        <p:spPr>
          <a:xfrm rot="5175240">
            <a:off x="1121667" y="445590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5D924FDE-88C9-449B-BBD2-EA68EA27B145}"/>
              </a:ext>
            </a:extLst>
          </p:cNvPr>
          <p:cNvSpPr/>
          <p:nvPr/>
        </p:nvSpPr>
        <p:spPr>
          <a:xfrm rot="5175240">
            <a:off x="1551975" y="457558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C78E2B78-5D0B-48B0-A276-C22F7C7F7928}"/>
              </a:ext>
            </a:extLst>
          </p:cNvPr>
          <p:cNvSpPr/>
          <p:nvPr/>
        </p:nvSpPr>
        <p:spPr>
          <a:xfrm rot="5175240">
            <a:off x="2106576" y="4127443"/>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A342BF86-615C-4006-944A-9CED17131BFA}"/>
              </a:ext>
            </a:extLst>
          </p:cNvPr>
          <p:cNvSpPr/>
          <p:nvPr/>
        </p:nvSpPr>
        <p:spPr>
          <a:xfrm rot="5175240">
            <a:off x="3122988" y="4681719"/>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FEE46FCD-62E9-4EBD-8809-B2093A214C5A}"/>
              </a:ext>
            </a:extLst>
          </p:cNvPr>
          <p:cNvSpPr txBox="1"/>
          <p:nvPr/>
        </p:nvSpPr>
        <p:spPr>
          <a:xfrm>
            <a:off x="198866" y="2420934"/>
            <a:ext cx="692970" cy="369332"/>
          </a:xfrm>
          <a:prstGeom prst="rect">
            <a:avLst/>
          </a:prstGeom>
          <a:noFill/>
        </p:spPr>
        <p:txBody>
          <a:bodyPr wrap="square" rtlCol="0">
            <a:spAutoFit/>
          </a:bodyPr>
          <a:lstStyle/>
          <a:p>
            <a:r>
              <a:rPr lang="en-IN" b="1" dirty="0"/>
              <a:t>Y</a:t>
            </a:r>
            <a:endParaRPr lang="en-US" b="1" dirty="0"/>
          </a:p>
        </p:txBody>
      </p:sp>
      <p:sp>
        <p:nvSpPr>
          <p:cNvPr id="76" name="Cross 75">
            <a:extLst>
              <a:ext uri="{FF2B5EF4-FFF2-40B4-BE49-F238E27FC236}">
                <a16:creationId xmlns:a16="http://schemas.microsoft.com/office/drawing/2014/main" id="{8A09CFB3-9671-49C9-8AF8-0324AE3E96D9}"/>
              </a:ext>
            </a:extLst>
          </p:cNvPr>
          <p:cNvSpPr/>
          <p:nvPr/>
        </p:nvSpPr>
        <p:spPr>
          <a:xfrm rot="7078076">
            <a:off x="3402740" y="366237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7" name="TextBox 76">
            <a:extLst>
              <a:ext uri="{FF2B5EF4-FFF2-40B4-BE49-F238E27FC236}">
                <a16:creationId xmlns:a16="http://schemas.microsoft.com/office/drawing/2014/main" id="{E1073DE1-E0AE-4714-9256-513A3BEB1280}"/>
              </a:ext>
            </a:extLst>
          </p:cNvPr>
          <p:cNvSpPr txBox="1"/>
          <p:nvPr/>
        </p:nvSpPr>
        <p:spPr>
          <a:xfrm>
            <a:off x="4811993" y="5752635"/>
            <a:ext cx="692970" cy="369332"/>
          </a:xfrm>
          <a:prstGeom prst="rect">
            <a:avLst/>
          </a:prstGeom>
          <a:noFill/>
        </p:spPr>
        <p:txBody>
          <a:bodyPr wrap="square" rtlCol="0">
            <a:spAutoFit/>
          </a:bodyPr>
          <a:lstStyle/>
          <a:p>
            <a:r>
              <a:rPr lang="en-IN" b="1" dirty="0"/>
              <a:t>X</a:t>
            </a:r>
            <a:endParaRPr lang="en-US" b="1" dirty="0"/>
          </a:p>
        </p:txBody>
      </p:sp>
      <p:sp>
        <p:nvSpPr>
          <p:cNvPr id="78" name="Cross 77">
            <a:extLst>
              <a:ext uri="{FF2B5EF4-FFF2-40B4-BE49-F238E27FC236}">
                <a16:creationId xmlns:a16="http://schemas.microsoft.com/office/drawing/2014/main" id="{8EAD3BB2-46C9-4FB6-AB94-31D988DF9220}"/>
              </a:ext>
            </a:extLst>
          </p:cNvPr>
          <p:cNvSpPr/>
          <p:nvPr/>
        </p:nvSpPr>
        <p:spPr>
          <a:xfrm rot="5175240">
            <a:off x="1932446" y="369081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5EA765DA-EF9C-486A-8F6E-461B52F8165A}"/>
              </a:ext>
            </a:extLst>
          </p:cNvPr>
          <p:cNvSpPr/>
          <p:nvPr/>
        </p:nvSpPr>
        <p:spPr>
          <a:xfrm rot="5175240">
            <a:off x="3129496" y="402868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Cross 98">
            <a:extLst>
              <a:ext uri="{FF2B5EF4-FFF2-40B4-BE49-F238E27FC236}">
                <a16:creationId xmlns:a16="http://schemas.microsoft.com/office/drawing/2014/main" id="{2A2EB0B5-1236-4AC7-9DD6-F6A41AE1A3CD}"/>
              </a:ext>
            </a:extLst>
          </p:cNvPr>
          <p:cNvSpPr/>
          <p:nvPr/>
        </p:nvSpPr>
        <p:spPr>
          <a:xfrm rot="5175240">
            <a:off x="3662486" y="446316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5" name="Oval 44">
            <a:extLst>
              <a:ext uri="{FF2B5EF4-FFF2-40B4-BE49-F238E27FC236}">
                <a16:creationId xmlns:a16="http://schemas.microsoft.com/office/drawing/2014/main" id="{16993ECD-D633-497A-BE60-E18B942FD054}"/>
              </a:ext>
            </a:extLst>
          </p:cNvPr>
          <p:cNvSpPr/>
          <p:nvPr/>
        </p:nvSpPr>
        <p:spPr>
          <a:xfrm>
            <a:off x="1974465" y="4721621"/>
            <a:ext cx="215142" cy="2066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E0BAC36-6403-4E6A-8E62-386FC3DFCD00}"/>
              </a:ext>
            </a:extLst>
          </p:cNvPr>
          <p:cNvSpPr/>
          <p:nvPr/>
        </p:nvSpPr>
        <p:spPr>
          <a:xfrm>
            <a:off x="3090189" y="3330027"/>
            <a:ext cx="215142" cy="20666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F5EE7D3D-9BC7-4153-9DF8-31C41E545CBB}"/>
              </a:ext>
            </a:extLst>
          </p:cNvPr>
          <p:cNvCxnSpPr>
            <a:cxnSpLocks/>
            <a:stCxn id="46" idx="7"/>
            <a:endCxn id="45" idx="3"/>
          </p:cNvCxnSpPr>
          <p:nvPr/>
        </p:nvCxnSpPr>
        <p:spPr>
          <a:xfrm flipH="1">
            <a:off x="2005972" y="3360292"/>
            <a:ext cx="1267852" cy="1537728"/>
          </a:xfrm>
          <a:prstGeom prst="line">
            <a:avLst/>
          </a:prstGeom>
          <a:ln w="3810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E16F9F20-A423-4DD6-8A5A-F95A610835B9}"/>
              </a:ext>
            </a:extLst>
          </p:cNvPr>
          <p:cNvCxnSpPr/>
          <p:nvPr/>
        </p:nvCxnSpPr>
        <p:spPr>
          <a:xfrm>
            <a:off x="1166689" y="2880271"/>
            <a:ext cx="3101654" cy="2554620"/>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023B88D8-04B8-4718-9CB9-787BFD70FC6C}"/>
              </a:ext>
            </a:extLst>
          </p:cNvPr>
          <p:cNvCxnSpPr>
            <a:cxnSpLocks/>
          </p:cNvCxnSpPr>
          <p:nvPr/>
        </p:nvCxnSpPr>
        <p:spPr>
          <a:xfrm flipV="1">
            <a:off x="6840933" y="2171680"/>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91DDF86-1BA6-4653-83A7-0ACF371F7B9D}"/>
              </a:ext>
            </a:extLst>
          </p:cNvPr>
          <p:cNvCxnSpPr>
            <a:cxnSpLocks/>
          </p:cNvCxnSpPr>
          <p:nvPr/>
        </p:nvCxnSpPr>
        <p:spPr>
          <a:xfrm>
            <a:off x="6840933" y="5411527"/>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7" name="Cross 56">
            <a:extLst>
              <a:ext uri="{FF2B5EF4-FFF2-40B4-BE49-F238E27FC236}">
                <a16:creationId xmlns:a16="http://schemas.microsoft.com/office/drawing/2014/main" id="{63D1DA80-9566-493E-9FF5-FE557E3F98DA}"/>
              </a:ext>
            </a:extLst>
          </p:cNvPr>
          <p:cNvSpPr/>
          <p:nvPr/>
        </p:nvSpPr>
        <p:spPr>
          <a:xfrm rot="5175240">
            <a:off x="10141017" y="387988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8" name="Cross 57">
            <a:extLst>
              <a:ext uri="{FF2B5EF4-FFF2-40B4-BE49-F238E27FC236}">
                <a16:creationId xmlns:a16="http://schemas.microsoft.com/office/drawing/2014/main" id="{5C1548E6-92BB-4DB1-9083-4959C904BED0}"/>
              </a:ext>
            </a:extLst>
          </p:cNvPr>
          <p:cNvSpPr/>
          <p:nvPr/>
        </p:nvSpPr>
        <p:spPr>
          <a:xfrm rot="5175240">
            <a:off x="8681281" y="437143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9" name="Cross 58">
            <a:extLst>
              <a:ext uri="{FF2B5EF4-FFF2-40B4-BE49-F238E27FC236}">
                <a16:creationId xmlns:a16="http://schemas.microsoft.com/office/drawing/2014/main" id="{9C86D1D9-F0AE-463A-AF20-2123AB5AD43C}"/>
              </a:ext>
            </a:extLst>
          </p:cNvPr>
          <p:cNvSpPr/>
          <p:nvPr/>
        </p:nvSpPr>
        <p:spPr>
          <a:xfrm rot="5175240">
            <a:off x="7451874" y="391665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Cross 59">
            <a:extLst>
              <a:ext uri="{FF2B5EF4-FFF2-40B4-BE49-F238E27FC236}">
                <a16:creationId xmlns:a16="http://schemas.microsoft.com/office/drawing/2014/main" id="{0D3BDECD-C2A4-4B45-9F5C-AA51D1742629}"/>
              </a:ext>
            </a:extLst>
          </p:cNvPr>
          <p:cNvSpPr/>
          <p:nvPr/>
        </p:nvSpPr>
        <p:spPr>
          <a:xfrm rot="5175240">
            <a:off x="9651088" y="479350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Cross 79">
            <a:extLst>
              <a:ext uri="{FF2B5EF4-FFF2-40B4-BE49-F238E27FC236}">
                <a16:creationId xmlns:a16="http://schemas.microsoft.com/office/drawing/2014/main" id="{ECC60006-7B46-4EC7-8FE8-11401E63B1B2}"/>
              </a:ext>
            </a:extLst>
          </p:cNvPr>
          <p:cNvSpPr/>
          <p:nvPr/>
        </p:nvSpPr>
        <p:spPr>
          <a:xfrm rot="5175240">
            <a:off x="9019007" y="2787477"/>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1" name="Cross 80">
            <a:extLst>
              <a:ext uri="{FF2B5EF4-FFF2-40B4-BE49-F238E27FC236}">
                <a16:creationId xmlns:a16="http://schemas.microsoft.com/office/drawing/2014/main" id="{19AC350C-6263-4E36-B948-2D03E45EF391}"/>
              </a:ext>
            </a:extLst>
          </p:cNvPr>
          <p:cNvSpPr/>
          <p:nvPr/>
        </p:nvSpPr>
        <p:spPr>
          <a:xfrm rot="5175240">
            <a:off x="8737861" y="3271558"/>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2" name="Cross 81">
            <a:extLst>
              <a:ext uri="{FF2B5EF4-FFF2-40B4-BE49-F238E27FC236}">
                <a16:creationId xmlns:a16="http://schemas.microsoft.com/office/drawing/2014/main" id="{20ACEF8A-19DA-4D26-9D0D-F87FC86B813C}"/>
              </a:ext>
            </a:extLst>
          </p:cNvPr>
          <p:cNvSpPr/>
          <p:nvPr/>
        </p:nvSpPr>
        <p:spPr>
          <a:xfrm rot="5175240">
            <a:off x="9529447" y="2787477"/>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3" name="Cross 82">
            <a:extLst>
              <a:ext uri="{FF2B5EF4-FFF2-40B4-BE49-F238E27FC236}">
                <a16:creationId xmlns:a16="http://schemas.microsoft.com/office/drawing/2014/main" id="{3FC50AFF-289D-4574-A36B-E85C3016F1A4}"/>
              </a:ext>
            </a:extLst>
          </p:cNvPr>
          <p:cNvSpPr/>
          <p:nvPr/>
        </p:nvSpPr>
        <p:spPr>
          <a:xfrm rot="5175240">
            <a:off x="9935482" y="3262800"/>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4" name="Cross 83">
            <a:extLst>
              <a:ext uri="{FF2B5EF4-FFF2-40B4-BE49-F238E27FC236}">
                <a16:creationId xmlns:a16="http://schemas.microsoft.com/office/drawing/2014/main" id="{78AD0339-CCFA-4408-B55A-0C9717F80E29}"/>
              </a:ext>
            </a:extLst>
          </p:cNvPr>
          <p:cNvSpPr/>
          <p:nvPr/>
        </p:nvSpPr>
        <p:spPr>
          <a:xfrm rot="5175240">
            <a:off x="7236720" y="433127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5" name="Cross 84">
            <a:extLst>
              <a:ext uri="{FF2B5EF4-FFF2-40B4-BE49-F238E27FC236}">
                <a16:creationId xmlns:a16="http://schemas.microsoft.com/office/drawing/2014/main" id="{90514937-C019-4A3C-AC1B-DAEBD5C3ED0E}"/>
              </a:ext>
            </a:extLst>
          </p:cNvPr>
          <p:cNvSpPr/>
          <p:nvPr/>
        </p:nvSpPr>
        <p:spPr>
          <a:xfrm rot="5175240">
            <a:off x="7667028" y="445095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6" name="Cross 85">
            <a:extLst>
              <a:ext uri="{FF2B5EF4-FFF2-40B4-BE49-F238E27FC236}">
                <a16:creationId xmlns:a16="http://schemas.microsoft.com/office/drawing/2014/main" id="{41F97BC1-4A87-4670-A381-6F069BF0B9C9}"/>
              </a:ext>
            </a:extLst>
          </p:cNvPr>
          <p:cNvSpPr/>
          <p:nvPr/>
        </p:nvSpPr>
        <p:spPr>
          <a:xfrm rot="5175240">
            <a:off x="8221629" y="400281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7" name="Cross 86">
            <a:extLst>
              <a:ext uri="{FF2B5EF4-FFF2-40B4-BE49-F238E27FC236}">
                <a16:creationId xmlns:a16="http://schemas.microsoft.com/office/drawing/2014/main" id="{3F149EA3-5119-471E-9320-6F81D85F694C}"/>
              </a:ext>
            </a:extLst>
          </p:cNvPr>
          <p:cNvSpPr/>
          <p:nvPr/>
        </p:nvSpPr>
        <p:spPr>
          <a:xfrm rot="5175240">
            <a:off x="9238041" y="4557092"/>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DD99D535-CFE7-443C-900B-BFF90ADDA3E0}"/>
              </a:ext>
            </a:extLst>
          </p:cNvPr>
          <p:cNvSpPr txBox="1"/>
          <p:nvPr/>
        </p:nvSpPr>
        <p:spPr>
          <a:xfrm>
            <a:off x="6313919" y="2296307"/>
            <a:ext cx="692970" cy="369332"/>
          </a:xfrm>
          <a:prstGeom prst="rect">
            <a:avLst/>
          </a:prstGeom>
          <a:noFill/>
        </p:spPr>
        <p:txBody>
          <a:bodyPr wrap="square" rtlCol="0">
            <a:spAutoFit/>
          </a:bodyPr>
          <a:lstStyle/>
          <a:p>
            <a:r>
              <a:rPr lang="en-IN" b="1" dirty="0"/>
              <a:t>Y</a:t>
            </a:r>
            <a:endParaRPr lang="en-US" b="1" dirty="0"/>
          </a:p>
        </p:txBody>
      </p:sp>
      <p:sp>
        <p:nvSpPr>
          <p:cNvPr id="108" name="Cross 107">
            <a:extLst>
              <a:ext uri="{FF2B5EF4-FFF2-40B4-BE49-F238E27FC236}">
                <a16:creationId xmlns:a16="http://schemas.microsoft.com/office/drawing/2014/main" id="{B2739047-9A05-4457-9EDA-1280D602A29B}"/>
              </a:ext>
            </a:extLst>
          </p:cNvPr>
          <p:cNvSpPr/>
          <p:nvPr/>
        </p:nvSpPr>
        <p:spPr>
          <a:xfrm rot="7078076">
            <a:off x="9517793" y="353775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09" name="TextBox 108">
            <a:extLst>
              <a:ext uri="{FF2B5EF4-FFF2-40B4-BE49-F238E27FC236}">
                <a16:creationId xmlns:a16="http://schemas.microsoft.com/office/drawing/2014/main" id="{EAEAAFE3-0BA6-4C38-A837-FBB5194AA88F}"/>
              </a:ext>
            </a:extLst>
          </p:cNvPr>
          <p:cNvSpPr txBox="1"/>
          <p:nvPr/>
        </p:nvSpPr>
        <p:spPr>
          <a:xfrm>
            <a:off x="10927046" y="5628008"/>
            <a:ext cx="692970" cy="369332"/>
          </a:xfrm>
          <a:prstGeom prst="rect">
            <a:avLst/>
          </a:prstGeom>
          <a:noFill/>
        </p:spPr>
        <p:txBody>
          <a:bodyPr wrap="square" rtlCol="0">
            <a:spAutoFit/>
          </a:bodyPr>
          <a:lstStyle/>
          <a:p>
            <a:r>
              <a:rPr lang="en-IN" b="1" dirty="0"/>
              <a:t>X</a:t>
            </a:r>
            <a:endParaRPr lang="en-US" b="1" dirty="0"/>
          </a:p>
        </p:txBody>
      </p:sp>
      <p:sp>
        <p:nvSpPr>
          <p:cNvPr id="110" name="Cross 109">
            <a:extLst>
              <a:ext uri="{FF2B5EF4-FFF2-40B4-BE49-F238E27FC236}">
                <a16:creationId xmlns:a16="http://schemas.microsoft.com/office/drawing/2014/main" id="{700F25A7-AC1B-47AF-A390-B1EA5C580FF5}"/>
              </a:ext>
            </a:extLst>
          </p:cNvPr>
          <p:cNvSpPr/>
          <p:nvPr/>
        </p:nvSpPr>
        <p:spPr>
          <a:xfrm rot="5175240">
            <a:off x="8047499" y="356618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1" name="Cross 110">
            <a:extLst>
              <a:ext uri="{FF2B5EF4-FFF2-40B4-BE49-F238E27FC236}">
                <a16:creationId xmlns:a16="http://schemas.microsoft.com/office/drawing/2014/main" id="{A0BD74F4-4087-40F4-922E-B9E3AFCE3D13}"/>
              </a:ext>
            </a:extLst>
          </p:cNvPr>
          <p:cNvSpPr/>
          <p:nvPr/>
        </p:nvSpPr>
        <p:spPr>
          <a:xfrm rot="5175240">
            <a:off x="9244549" y="3904057"/>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2" name="Cross 111">
            <a:extLst>
              <a:ext uri="{FF2B5EF4-FFF2-40B4-BE49-F238E27FC236}">
                <a16:creationId xmlns:a16="http://schemas.microsoft.com/office/drawing/2014/main" id="{DC5E5193-B9D4-4FEE-B0A1-DD86CC7124FE}"/>
              </a:ext>
            </a:extLst>
          </p:cNvPr>
          <p:cNvSpPr/>
          <p:nvPr/>
        </p:nvSpPr>
        <p:spPr>
          <a:xfrm rot="5175240">
            <a:off x="9777539" y="4338537"/>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13" name="Oval 112">
            <a:extLst>
              <a:ext uri="{FF2B5EF4-FFF2-40B4-BE49-F238E27FC236}">
                <a16:creationId xmlns:a16="http://schemas.microsoft.com/office/drawing/2014/main" id="{433725EB-4E1A-40CC-BDB5-57042006DB86}"/>
              </a:ext>
            </a:extLst>
          </p:cNvPr>
          <p:cNvSpPr/>
          <p:nvPr/>
        </p:nvSpPr>
        <p:spPr>
          <a:xfrm>
            <a:off x="8089518" y="4596994"/>
            <a:ext cx="215142" cy="2066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785BB5B0-A1E4-407F-B1C6-D2AEAE6421A0}"/>
              </a:ext>
            </a:extLst>
          </p:cNvPr>
          <p:cNvSpPr/>
          <p:nvPr/>
        </p:nvSpPr>
        <p:spPr>
          <a:xfrm>
            <a:off x="9205242" y="3205400"/>
            <a:ext cx="215142" cy="20666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510A2BC7-C0C5-4FFF-A077-D2752E364689}"/>
              </a:ext>
            </a:extLst>
          </p:cNvPr>
          <p:cNvCxnSpPr>
            <a:cxnSpLocks/>
            <a:stCxn id="114" idx="7"/>
            <a:endCxn id="113" idx="3"/>
          </p:cNvCxnSpPr>
          <p:nvPr/>
        </p:nvCxnSpPr>
        <p:spPr>
          <a:xfrm flipH="1">
            <a:off x="8121025" y="3235665"/>
            <a:ext cx="1267852" cy="1537728"/>
          </a:xfrm>
          <a:prstGeom prst="line">
            <a:avLst/>
          </a:prstGeom>
          <a:ln w="3810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 name="Straight Connector 115">
            <a:extLst>
              <a:ext uri="{FF2B5EF4-FFF2-40B4-BE49-F238E27FC236}">
                <a16:creationId xmlns:a16="http://schemas.microsoft.com/office/drawing/2014/main" id="{856DAE41-633D-425E-97F5-A2FFF6E41970}"/>
              </a:ext>
            </a:extLst>
          </p:cNvPr>
          <p:cNvCxnSpPr/>
          <p:nvPr/>
        </p:nvCxnSpPr>
        <p:spPr>
          <a:xfrm>
            <a:off x="7281742" y="2755644"/>
            <a:ext cx="3101654" cy="2554620"/>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0928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p:bldP spid="76" grpId="0" animBg="1"/>
      <p:bldP spid="77" grpId="0"/>
      <p:bldP spid="78" grpId="0" animBg="1"/>
      <p:bldP spid="79" grpId="0" animBg="1"/>
      <p:bldP spid="99" grpId="0" animBg="1"/>
      <p:bldP spid="45" grpId="0" animBg="1"/>
      <p:bldP spid="46" grpId="0" animBg="1"/>
      <p:bldP spid="57" grpId="0" animBg="1"/>
      <p:bldP spid="58" grpId="0" animBg="1"/>
      <p:bldP spid="59" grpId="0" animBg="1"/>
      <p:bldP spid="60" grpId="0" animBg="1"/>
      <p:bldP spid="80" grpId="0" animBg="1"/>
      <p:bldP spid="81" grpId="0" animBg="1"/>
      <p:bldP spid="82" grpId="0" animBg="1"/>
      <p:bldP spid="83" grpId="0" animBg="1"/>
      <p:bldP spid="84" grpId="0" animBg="1"/>
      <p:bldP spid="85" grpId="0" animBg="1"/>
      <p:bldP spid="86" grpId="0" animBg="1"/>
      <p:bldP spid="87" grpId="0" animBg="1"/>
      <p:bldP spid="107" grpId="0"/>
      <p:bldP spid="108" grpId="0" animBg="1"/>
      <p:bldP spid="109" grpId="0"/>
      <p:bldP spid="110" grpId="0" animBg="1"/>
      <p:bldP spid="111" grpId="0" animBg="1"/>
      <p:bldP spid="112" grpId="0" animBg="1"/>
      <p:bldP spid="113" grpId="0" animBg="1"/>
      <p:bldP spid="1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a:xfrm>
            <a:off x="734956" y="16992"/>
            <a:ext cx="9276608" cy="1309999"/>
          </a:xfrm>
        </p:spPr>
        <p:txBody>
          <a:bodyPr>
            <a:normAutofit/>
          </a:bodyPr>
          <a:lstStyle/>
          <a:p>
            <a:r>
              <a:rPr lang="en-IN" sz="3200" dirty="0"/>
              <a:t>STEP - 3 - Compute and place the new centroid of each cluster</a:t>
            </a:r>
            <a:endParaRPr lang="en-US" sz="3200" dirty="0"/>
          </a:p>
        </p:txBody>
      </p:sp>
      <p:cxnSp>
        <p:nvCxnSpPr>
          <p:cNvPr id="53" name="Straight Arrow Connector 52">
            <a:extLst>
              <a:ext uri="{FF2B5EF4-FFF2-40B4-BE49-F238E27FC236}">
                <a16:creationId xmlns:a16="http://schemas.microsoft.com/office/drawing/2014/main" id="{023B88D8-04B8-4718-9CB9-787BFD70FC6C}"/>
              </a:ext>
            </a:extLst>
          </p:cNvPr>
          <p:cNvCxnSpPr>
            <a:cxnSpLocks/>
          </p:cNvCxnSpPr>
          <p:nvPr/>
        </p:nvCxnSpPr>
        <p:spPr>
          <a:xfrm flipV="1">
            <a:off x="6840933" y="1453222"/>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91DDF86-1BA6-4653-83A7-0ACF371F7B9D}"/>
              </a:ext>
            </a:extLst>
          </p:cNvPr>
          <p:cNvCxnSpPr>
            <a:cxnSpLocks/>
          </p:cNvCxnSpPr>
          <p:nvPr/>
        </p:nvCxnSpPr>
        <p:spPr>
          <a:xfrm>
            <a:off x="6840933" y="4693069"/>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7" name="Cross 56">
            <a:extLst>
              <a:ext uri="{FF2B5EF4-FFF2-40B4-BE49-F238E27FC236}">
                <a16:creationId xmlns:a16="http://schemas.microsoft.com/office/drawing/2014/main" id="{63D1DA80-9566-493E-9FF5-FE557E3F98DA}"/>
              </a:ext>
            </a:extLst>
          </p:cNvPr>
          <p:cNvSpPr/>
          <p:nvPr/>
        </p:nvSpPr>
        <p:spPr>
          <a:xfrm rot="5175240">
            <a:off x="10141017" y="3161423"/>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8" name="Cross 57">
            <a:extLst>
              <a:ext uri="{FF2B5EF4-FFF2-40B4-BE49-F238E27FC236}">
                <a16:creationId xmlns:a16="http://schemas.microsoft.com/office/drawing/2014/main" id="{5C1548E6-92BB-4DB1-9083-4959C904BED0}"/>
              </a:ext>
            </a:extLst>
          </p:cNvPr>
          <p:cNvSpPr/>
          <p:nvPr/>
        </p:nvSpPr>
        <p:spPr>
          <a:xfrm rot="5175240">
            <a:off x="8681281" y="365297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9" name="Cross 58">
            <a:extLst>
              <a:ext uri="{FF2B5EF4-FFF2-40B4-BE49-F238E27FC236}">
                <a16:creationId xmlns:a16="http://schemas.microsoft.com/office/drawing/2014/main" id="{9C86D1D9-F0AE-463A-AF20-2123AB5AD43C}"/>
              </a:ext>
            </a:extLst>
          </p:cNvPr>
          <p:cNvSpPr/>
          <p:nvPr/>
        </p:nvSpPr>
        <p:spPr>
          <a:xfrm rot="5175240">
            <a:off x="7451874" y="319820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Cross 59">
            <a:extLst>
              <a:ext uri="{FF2B5EF4-FFF2-40B4-BE49-F238E27FC236}">
                <a16:creationId xmlns:a16="http://schemas.microsoft.com/office/drawing/2014/main" id="{0D3BDECD-C2A4-4B45-9F5C-AA51D1742629}"/>
              </a:ext>
            </a:extLst>
          </p:cNvPr>
          <p:cNvSpPr/>
          <p:nvPr/>
        </p:nvSpPr>
        <p:spPr>
          <a:xfrm rot="5175240">
            <a:off x="9651088" y="407505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Cross 79">
            <a:extLst>
              <a:ext uri="{FF2B5EF4-FFF2-40B4-BE49-F238E27FC236}">
                <a16:creationId xmlns:a16="http://schemas.microsoft.com/office/drawing/2014/main" id="{ECC60006-7B46-4EC7-8FE8-11401E63B1B2}"/>
              </a:ext>
            </a:extLst>
          </p:cNvPr>
          <p:cNvSpPr/>
          <p:nvPr/>
        </p:nvSpPr>
        <p:spPr>
          <a:xfrm rot="5175240">
            <a:off x="9019007" y="206901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1" name="Cross 80">
            <a:extLst>
              <a:ext uri="{FF2B5EF4-FFF2-40B4-BE49-F238E27FC236}">
                <a16:creationId xmlns:a16="http://schemas.microsoft.com/office/drawing/2014/main" id="{19AC350C-6263-4E36-B948-2D03E45EF391}"/>
              </a:ext>
            </a:extLst>
          </p:cNvPr>
          <p:cNvSpPr/>
          <p:nvPr/>
        </p:nvSpPr>
        <p:spPr>
          <a:xfrm rot="5175240">
            <a:off x="8737861" y="2553100"/>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2" name="Cross 81">
            <a:extLst>
              <a:ext uri="{FF2B5EF4-FFF2-40B4-BE49-F238E27FC236}">
                <a16:creationId xmlns:a16="http://schemas.microsoft.com/office/drawing/2014/main" id="{20ACEF8A-19DA-4D26-9D0D-F87FC86B813C}"/>
              </a:ext>
            </a:extLst>
          </p:cNvPr>
          <p:cNvSpPr/>
          <p:nvPr/>
        </p:nvSpPr>
        <p:spPr>
          <a:xfrm rot="5175240">
            <a:off x="9529447" y="206901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3" name="Cross 82">
            <a:extLst>
              <a:ext uri="{FF2B5EF4-FFF2-40B4-BE49-F238E27FC236}">
                <a16:creationId xmlns:a16="http://schemas.microsoft.com/office/drawing/2014/main" id="{3FC50AFF-289D-4574-A36B-E85C3016F1A4}"/>
              </a:ext>
            </a:extLst>
          </p:cNvPr>
          <p:cNvSpPr/>
          <p:nvPr/>
        </p:nvSpPr>
        <p:spPr>
          <a:xfrm rot="5175240">
            <a:off x="9935482" y="2544342"/>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4" name="Cross 83">
            <a:extLst>
              <a:ext uri="{FF2B5EF4-FFF2-40B4-BE49-F238E27FC236}">
                <a16:creationId xmlns:a16="http://schemas.microsoft.com/office/drawing/2014/main" id="{78AD0339-CCFA-4408-B55A-0C9717F80E29}"/>
              </a:ext>
            </a:extLst>
          </p:cNvPr>
          <p:cNvSpPr/>
          <p:nvPr/>
        </p:nvSpPr>
        <p:spPr>
          <a:xfrm rot="5175240">
            <a:off x="7236720" y="361282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5" name="Cross 84">
            <a:extLst>
              <a:ext uri="{FF2B5EF4-FFF2-40B4-BE49-F238E27FC236}">
                <a16:creationId xmlns:a16="http://schemas.microsoft.com/office/drawing/2014/main" id="{90514937-C019-4A3C-AC1B-DAEBD5C3ED0E}"/>
              </a:ext>
            </a:extLst>
          </p:cNvPr>
          <p:cNvSpPr/>
          <p:nvPr/>
        </p:nvSpPr>
        <p:spPr>
          <a:xfrm rot="5175240">
            <a:off x="7667028" y="373249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6" name="Cross 85">
            <a:extLst>
              <a:ext uri="{FF2B5EF4-FFF2-40B4-BE49-F238E27FC236}">
                <a16:creationId xmlns:a16="http://schemas.microsoft.com/office/drawing/2014/main" id="{41F97BC1-4A87-4670-A381-6F069BF0B9C9}"/>
              </a:ext>
            </a:extLst>
          </p:cNvPr>
          <p:cNvSpPr/>
          <p:nvPr/>
        </p:nvSpPr>
        <p:spPr>
          <a:xfrm rot="5175240">
            <a:off x="8221629" y="328435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7" name="Cross 86">
            <a:extLst>
              <a:ext uri="{FF2B5EF4-FFF2-40B4-BE49-F238E27FC236}">
                <a16:creationId xmlns:a16="http://schemas.microsoft.com/office/drawing/2014/main" id="{3F149EA3-5119-471E-9320-6F81D85F694C}"/>
              </a:ext>
            </a:extLst>
          </p:cNvPr>
          <p:cNvSpPr/>
          <p:nvPr/>
        </p:nvSpPr>
        <p:spPr>
          <a:xfrm rot="5175240">
            <a:off x="9238041" y="383863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DD99D535-CFE7-443C-900B-BFF90ADDA3E0}"/>
              </a:ext>
            </a:extLst>
          </p:cNvPr>
          <p:cNvSpPr txBox="1"/>
          <p:nvPr/>
        </p:nvSpPr>
        <p:spPr>
          <a:xfrm>
            <a:off x="6313919" y="1577849"/>
            <a:ext cx="692970" cy="369332"/>
          </a:xfrm>
          <a:prstGeom prst="rect">
            <a:avLst/>
          </a:prstGeom>
          <a:noFill/>
        </p:spPr>
        <p:txBody>
          <a:bodyPr wrap="square" rtlCol="0">
            <a:spAutoFit/>
          </a:bodyPr>
          <a:lstStyle/>
          <a:p>
            <a:r>
              <a:rPr lang="en-IN" b="1" dirty="0"/>
              <a:t>Y</a:t>
            </a:r>
            <a:endParaRPr lang="en-US" b="1" dirty="0"/>
          </a:p>
        </p:txBody>
      </p:sp>
      <p:sp>
        <p:nvSpPr>
          <p:cNvPr id="108" name="Cross 107">
            <a:extLst>
              <a:ext uri="{FF2B5EF4-FFF2-40B4-BE49-F238E27FC236}">
                <a16:creationId xmlns:a16="http://schemas.microsoft.com/office/drawing/2014/main" id="{B2739047-9A05-4457-9EDA-1280D602A29B}"/>
              </a:ext>
            </a:extLst>
          </p:cNvPr>
          <p:cNvSpPr/>
          <p:nvPr/>
        </p:nvSpPr>
        <p:spPr>
          <a:xfrm rot="7078076">
            <a:off x="9517793" y="2819293"/>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09" name="TextBox 108">
            <a:extLst>
              <a:ext uri="{FF2B5EF4-FFF2-40B4-BE49-F238E27FC236}">
                <a16:creationId xmlns:a16="http://schemas.microsoft.com/office/drawing/2014/main" id="{EAEAAFE3-0BA6-4C38-A837-FBB5194AA88F}"/>
              </a:ext>
            </a:extLst>
          </p:cNvPr>
          <p:cNvSpPr txBox="1"/>
          <p:nvPr/>
        </p:nvSpPr>
        <p:spPr>
          <a:xfrm>
            <a:off x="10927046" y="4909550"/>
            <a:ext cx="692970" cy="369332"/>
          </a:xfrm>
          <a:prstGeom prst="rect">
            <a:avLst/>
          </a:prstGeom>
          <a:noFill/>
        </p:spPr>
        <p:txBody>
          <a:bodyPr wrap="square" rtlCol="0">
            <a:spAutoFit/>
          </a:bodyPr>
          <a:lstStyle/>
          <a:p>
            <a:r>
              <a:rPr lang="en-IN" b="1" dirty="0"/>
              <a:t>X</a:t>
            </a:r>
            <a:endParaRPr lang="en-US" b="1" dirty="0"/>
          </a:p>
        </p:txBody>
      </p:sp>
      <p:sp>
        <p:nvSpPr>
          <p:cNvPr id="110" name="Cross 109">
            <a:extLst>
              <a:ext uri="{FF2B5EF4-FFF2-40B4-BE49-F238E27FC236}">
                <a16:creationId xmlns:a16="http://schemas.microsoft.com/office/drawing/2014/main" id="{700F25A7-AC1B-47AF-A390-B1EA5C580FF5}"/>
              </a:ext>
            </a:extLst>
          </p:cNvPr>
          <p:cNvSpPr/>
          <p:nvPr/>
        </p:nvSpPr>
        <p:spPr>
          <a:xfrm rot="5175240">
            <a:off x="8047499" y="284772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1" name="Cross 110">
            <a:extLst>
              <a:ext uri="{FF2B5EF4-FFF2-40B4-BE49-F238E27FC236}">
                <a16:creationId xmlns:a16="http://schemas.microsoft.com/office/drawing/2014/main" id="{A0BD74F4-4087-40F4-922E-B9E3AFCE3D13}"/>
              </a:ext>
            </a:extLst>
          </p:cNvPr>
          <p:cNvSpPr/>
          <p:nvPr/>
        </p:nvSpPr>
        <p:spPr>
          <a:xfrm rot="5175240">
            <a:off x="9244549" y="318559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2" name="Cross 111">
            <a:extLst>
              <a:ext uri="{FF2B5EF4-FFF2-40B4-BE49-F238E27FC236}">
                <a16:creationId xmlns:a16="http://schemas.microsoft.com/office/drawing/2014/main" id="{DC5E5193-B9D4-4FEE-B0A1-DD86CC7124FE}"/>
              </a:ext>
            </a:extLst>
          </p:cNvPr>
          <p:cNvSpPr/>
          <p:nvPr/>
        </p:nvSpPr>
        <p:spPr>
          <a:xfrm rot="5175240">
            <a:off x="9777539" y="362007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13" name="Oval 112">
            <a:extLst>
              <a:ext uri="{FF2B5EF4-FFF2-40B4-BE49-F238E27FC236}">
                <a16:creationId xmlns:a16="http://schemas.microsoft.com/office/drawing/2014/main" id="{433725EB-4E1A-40CC-BDB5-57042006DB86}"/>
              </a:ext>
            </a:extLst>
          </p:cNvPr>
          <p:cNvSpPr/>
          <p:nvPr/>
        </p:nvSpPr>
        <p:spPr>
          <a:xfrm>
            <a:off x="8402783" y="3325668"/>
            <a:ext cx="215142" cy="2066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785BB5B0-A1E4-407F-B1C6-D2AEAE6421A0}"/>
              </a:ext>
            </a:extLst>
          </p:cNvPr>
          <p:cNvSpPr/>
          <p:nvPr/>
        </p:nvSpPr>
        <p:spPr>
          <a:xfrm>
            <a:off x="9469217" y="2663175"/>
            <a:ext cx="215142" cy="20666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37B9D794-168C-410E-9D0F-EE6B5CE4A038}"/>
              </a:ext>
            </a:extLst>
          </p:cNvPr>
          <p:cNvCxnSpPr>
            <a:cxnSpLocks/>
          </p:cNvCxnSpPr>
          <p:nvPr/>
        </p:nvCxnSpPr>
        <p:spPr>
          <a:xfrm flipV="1">
            <a:off x="569000" y="1453222"/>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5206D8B-4D3D-4935-9E8A-765FAA8A1F23}"/>
              </a:ext>
            </a:extLst>
          </p:cNvPr>
          <p:cNvCxnSpPr>
            <a:cxnSpLocks/>
          </p:cNvCxnSpPr>
          <p:nvPr/>
        </p:nvCxnSpPr>
        <p:spPr>
          <a:xfrm>
            <a:off x="569000" y="4693069"/>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5" name="Cross 54">
            <a:extLst>
              <a:ext uri="{FF2B5EF4-FFF2-40B4-BE49-F238E27FC236}">
                <a16:creationId xmlns:a16="http://schemas.microsoft.com/office/drawing/2014/main" id="{38C70C10-0FCB-4A62-B600-873903A57A1D}"/>
              </a:ext>
            </a:extLst>
          </p:cNvPr>
          <p:cNvSpPr/>
          <p:nvPr/>
        </p:nvSpPr>
        <p:spPr>
          <a:xfrm rot="5175240">
            <a:off x="3869084" y="3161423"/>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Cross 55">
            <a:extLst>
              <a:ext uri="{FF2B5EF4-FFF2-40B4-BE49-F238E27FC236}">
                <a16:creationId xmlns:a16="http://schemas.microsoft.com/office/drawing/2014/main" id="{215F707F-AB51-4019-92F8-CFE293BB252A}"/>
              </a:ext>
            </a:extLst>
          </p:cNvPr>
          <p:cNvSpPr/>
          <p:nvPr/>
        </p:nvSpPr>
        <p:spPr>
          <a:xfrm rot="5175240">
            <a:off x="2409348" y="365297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8" name="Cross 87">
            <a:extLst>
              <a:ext uri="{FF2B5EF4-FFF2-40B4-BE49-F238E27FC236}">
                <a16:creationId xmlns:a16="http://schemas.microsoft.com/office/drawing/2014/main" id="{C8B1C288-4CA8-45AC-99A5-7ED93979A516}"/>
              </a:ext>
            </a:extLst>
          </p:cNvPr>
          <p:cNvSpPr/>
          <p:nvPr/>
        </p:nvSpPr>
        <p:spPr>
          <a:xfrm rot="5175240">
            <a:off x="1179941" y="319820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9" name="Cross 88">
            <a:extLst>
              <a:ext uri="{FF2B5EF4-FFF2-40B4-BE49-F238E27FC236}">
                <a16:creationId xmlns:a16="http://schemas.microsoft.com/office/drawing/2014/main" id="{B7791505-16B1-4B6B-840E-718611513D0C}"/>
              </a:ext>
            </a:extLst>
          </p:cNvPr>
          <p:cNvSpPr/>
          <p:nvPr/>
        </p:nvSpPr>
        <p:spPr>
          <a:xfrm rot="5175240">
            <a:off x="3379155" y="407505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0" name="Cross 89">
            <a:extLst>
              <a:ext uri="{FF2B5EF4-FFF2-40B4-BE49-F238E27FC236}">
                <a16:creationId xmlns:a16="http://schemas.microsoft.com/office/drawing/2014/main" id="{83639024-120C-4DD4-B99D-5DBAFCA65617}"/>
              </a:ext>
            </a:extLst>
          </p:cNvPr>
          <p:cNvSpPr/>
          <p:nvPr/>
        </p:nvSpPr>
        <p:spPr>
          <a:xfrm rot="5175240">
            <a:off x="2747074" y="206901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1" name="Cross 90">
            <a:extLst>
              <a:ext uri="{FF2B5EF4-FFF2-40B4-BE49-F238E27FC236}">
                <a16:creationId xmlns:a16="http://schemas.microsoft.com/office/drawing/2014/main" id="{F88CFD5A-0967-4041-8BA2-4547C203B045}"/>
              </a:ext>
            </a:extLst>
          </p:cNvPr>
          <p:cNvSpPr/>
          <p:nvPr/>
        </p:nvSpPr>
        <p:spPr>
          <a:xfrm rot="5175240">
            <a:off x="2465928" y="2553100"/>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2" name="Cross 91">
            <a:extLst>
              <a:ext uri="{FF2B5EF4-FFF2-40B4-BE49-F238E27FC236}">
                <a16:creationId xmlns:a16="http://schemas.microsoft.com/office/drawing/2014/main" id="{3E30AEF6-2C34-41DD-A747-8FA6033C925C}"/>
              </a:ext>
            </a:extLst>
          </p:cNvPr>
          <p:cNvSpPr/>
          <p:nvPr/>
        </p:nvSpPr>
        <p:spPr>
          <a:xfrm rot="5175240">
            <a:off x="3257514" y="206901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3" name="Cross 92">
            <a:extLst>
              <a:ext uri="{FF2B5EF4-FFF2-40B4-BE49-F238E27FC236}">
                <a16:creationId xmlns:a16="http://schemas.microsoft.com/office/drawing/2014/main" id="{0BC41504-FE9C-4DDC-807B-82E72689B97B}"/>
              </a:ext>
            </a:extLst>
          </p:cNvPr>
          <p:cNvSpPr/>
          <p:nvPr/>
        </p:nvSpPr>
        <p:spPr>
          <a:xfrm rot="5175240">
            <a:off x="3663549" y="2544342"/>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4" name="Cross 93">
            <a:extLst>
              <a:ext uri="{FF2B5EF4-FFF2-40B4-BE49-F238E27FC236}">
                <a16:creationId xmlns:a16="http://schemas.microsoft.com/office/drawing/2014/main" id="{58DDB779-56C3-4D07-8281-F1D1D00C610A}"/>
              </a:ext>
            </a:extLst>
          </p:cNvPr>
          <p:cNvSpPr/>
          <p:nvPr/>
        </p:nvSpPr>
        <p:spPr>
          <a:xfrm rot="5175240">
            <a:off x="964787" y="361282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5" name="Cross 94">
            <a:extLst>
              <a:ext uri="{FF2B5EF4-FFF2-40B4-BE49-F238E27FC236}">
                <a16:creationId xmlns:a16="http://schemas.microsoft.com/office/drawing/2014/main" id="{BC840912-1564-44C7-A717-4BC6D7527E96}"/>
              </a:ext>
            </a:extLst>
          </p:cNvPr>
          <p:cNvSpPr/>
          <p:nvPr/>
        </p:nvSpPr>
        <p:spPr>
          <a:xfrm rot="5175240">
            <a:off x="1395095" y="373249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Cross 95">
            <a:extLst>
              <a:ext uri="{FF2B5EF4-FFF2-40B4-BE49-F238E27FC236}">
                <a16:creationId xmlns:a16="http://schemas.microsoft.com/office/drawing/2014/main" id="{9F785F66-0745-4C32-ADFE-86EF2324BF51}"/>
              </a:ext>
            </a:extLst>
          </p:cNvPr>
          <p:cNvSpPr/>
          <p:nvPr/>
        </p:nvSpPr>
        <p:spPr>
          <a:xfrm rot="5175240">
            <a:off x="1949696" y="328435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7" name="Cross 96">
            <a:extLst>
              <a:ext uri="{FF2B5EF4-FFF2-40B4-BE49-F238E27FC236}">
                <a16:creationId xmlns:a16="http://schemas.microsoft.com/office/drawing/2014/main" id="{0E96F278-6965-477B-B20A-278910B3CA5A}"/>
              </a:ext>
            </a:extLst>
          </p:cNvPr>
          <p:cNvSpPr/>
          <p:nvPr/>
        </p:nvSpPr>
        <p:spPr>
          <a:xfrm rot="5175240">
            <a:off x="2966108" y="383863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3E22F53E-7CC2-44B8-B8FB-1B2BD6CFE1CE}"/>
              </a:ext>
            </a:extLst>
          </p:cNvPr>
          <p:cNvSpPr txBox="1"/>
          <p:nvPr/>
        </p:nvSpPr>
        <p:spPr>
          <a:xfrm>
            <a:off x="41986" y="1577849"/>
            <a:ext cx="692970" cy="369332"/>
          </a:xfrm>
          <a:prstGeom prst="rect">
            <a:avLst/>
          </a:prstGeom>
          <a:noFill/>
        </p:spPr>
        <p:txBody>
          <a:bodyPr wrap="square" rtlCol="0">
            <a:spAutoFit/>
          </a:bodyPr>
          <a:lstStyle/>
          <a:p>
            <a:r>
              <a:rPr lang="en-IN" b="1" dirty="0"/>
              <a:t>Y</a:t>
            </a:r>
            <a:endParaRPr lang="en-US" b="1" dirty="0"/>
          </a:p>
        </p:txBody>
      </p:sp>
      <p:sp>
        <p:nvSpPr>
          <p:cNvPr id="100" name="Cross 99">
            <a:extLst>
              <a:ext uri="{FF2B5EF4-FFF2-40B4-BE49-F238E27FC236}">
                <a16:creationId xmlns:a16="http://schemas.microsoft.com/office/drawing/2014/main" id="{1A02B962-9C7F-4546-9370-7CE21E909B62}"/>
              </a:ext>
            </a:extLst>
          </p:cNvPr>
          <p:cNvSpPr/>
          <p:nvPr/>
        </p:nvSpPr>
        <p:spPr>
          <a:xfrm rot="7078076">
            <a:off x="3245860" y="2819293"/>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01" name="TextBox 100">
            <a:extLst>
              <a:ext uri="{FF2B5EF4-FFF2-40B4-BE49-F238E27FC236}">
                <a16:creationId xmlns:a16="http://schemas.microsoft.com/office/drawing/2014/main" id="{443B307A-96AC-4A54-9952-44EE1E3FDC0E}"/>
              </a:ext>
            </a:extLst>
          </p:cNvPr>
          <p:cNvSpPr txBox="1"/>
          <p:nvPr/>
        </p:nvSpPr>
        <p:spPr>
          <a:xfrm>
            <a:off x="4655113" y="4909550"/>
            <a:ext cx="692970" cy="369332"/>
          </a:xfrm>
          <a:prstGeom prst="rect">
            <a:avLst/>
          </a:prstGeom>
          <a:noFill/>
        </p:spPr>
        <p:txBody>
          <a:bodyPr wrap="square" rtlCol="0">
            <a:spAutoFit/>
          </a:bodyPr>
          <a:lstStyle/>
          <a:p>
            <a:r>
              <a:rPr lang="en-IN" b="1" dirty="0"/>
              <a:t>X</a:t>
            </a:r>
            <a:endParaRPr lang="en-US" b="1" dirty="0"/>
          </a:p>
        </p:txBody>
      </p:sp>
      <p:sp>
        <p:nvSpPr>
          <p:cNvPr id="102" name="Cross 101">
            <a:extLst>
              <a:ext uri="{FF2B5EF4-FFF2-40B4-BE49-F238E27FC236}">
                <a16:creationId xmlns:a16="http://schemas.microsoft.com/office/drawing/2014/main" id="{0CD585F5-D604-468E-8FE4-4BB467579C12}"/>
              </a:ext>
            </a:extLst>
          </p:cNvPr>
          <p:cNvSpPr/>
          <p:nvPr/>
        </p:nvSpPr>
        <p:spPr>
          <a:xfrm rot="5175240">
            <a:off x="1775566" y="284772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3" name="Cross 102">
            <a:extLst>
              <a:ext uri="{FF2B5EF4-FFF2-40B4-BE49-F238E27FC236}">
                <a16:creationId xmlns:a16="http://schemas.microsoft.com/office/drawing/2014/main" id="{00DA4D8D-54B2-47F4-B47D-E2FAAFCF5DB2}"/>
              </a:ext>
            </a:extLst>
          </p:cNvPr>
          <p:cNvSpPr/>
          <p:nvPr/>
        </p:nvSpPr>
        <p:spPr>
          <a:xfrm rot="5175240">
            <a:off x="2972616" y="318559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4" name="Cross 103">
            <a:extLst>
              <a:ext uri="{FF2B5EF4-FFF2-40B4-BE49-F238E27FC236}">
                <a16:creationId xmlns:a16="http://schemas.microsoft.com/office/drawing/2014/main" id="{837DB937-2C07-42AD-AC5B-9F0050CA00E2}"/>
              </a:ext>
            </a:extLst>
          </p:cNvPr>
          <p:cNvSpPr/>
          <p:nvPr/>
        </p:nvSpPr>
        <p:spPr>
          <a:xfrm rot="5175240">
            <a:off x="3505606" y="362007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05" name="Oval 104">
            <a:extLst>
              <a:ext uri="{FF2B5EF4-FFF2-40B4-BE49-F238E27FC236}">
                <a16:creationId xmlns:a16="http://schemas.microsoft.com/office/drawing/2014/main" id="{870ACAA9-4EBF-4015-A62D-5596CD48D219}"/>
              </a:ext>
            </a:extLst>
          </p:cNvPr>
          <p:cNvSpPr/>
          <p:nvPr/>
        </p:nvSpPr>
        <p:spPr>
          <a:xfrm>
            <a:off x="1817585" y="3878536"/>
            <a:ext cx="215142" cy="206664"/>
          </a:xfrm>
          <a:prstGeom prst="ellipse">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6" name="Oval 105">
            <a:extLst>
              <a:ext uri="{FF2B5EF4-FFF2-40B4-BE49-F238E27FC236}">
                <a16:creationId xmlns:a16="http://schemas.microsoft.com/office/drawing/2014/main" id="{95207665-DCBA-4D87-BCD3-53A0CFA02217}"/>
              </a:ext>
            </a:extLst>
          </p:cNvPr>
          <p:cNvSpPr/>
          <p:nvPr/>
        </p:nvSpPr>
        <p:spPr>
          <a:xfrm>
            <a:off x="2933309" y="2486942"/>
            <a:ext cx="215142" cy="20666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6CFBF1-0277-460E-B8F7-BEB7116BD66B}"/>
                  </a:ext>
                </a:extLst>
              </p:cNvPr>
              <p:cNvSpPr txBox="1"/>
              <p:nvPr/>
            </p:nvSpPr>
            <p:spPr>
              <a:xfrm>
                <a:off x="337457" y="5519057"/>
                <a:ext cx="11527962" cy="147931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IN" sz="3200" b="0" i="1" smtClean="0">
                          <a:latin typeface="Cambria Math" panose="02040503050406030204" pitchFamily="18" charset="0"/>
                        </a:rPr>
                        <m:t>  </m:t>
                      </m:r>
                      <m:sSub>
                        <m:sSubPr>
                          <m:ctrlPr>
                            <a:rPr lang="en-US" sz="3200" i="1" smtClean="0">
                              <a:latin typeface="Cambria Math" panose="02040503050406030204" pitchFamily="18" charset="0"/>
                            </a:rPr>
                          </m:ctrlPr>
                        </m:sSubPr>
                        <m:e>
                          <m:r>
                            <a:rPr lang="en-US" sz="3200" i="1">
                              <a:latin typeface="Cambria Math" panose="02040503050406030204" pitchFamily="18" charset="0"/>
                            </a:rPr>
                            <m:t>𝐶</m:t>
                          </m:r>
                        </m:e>
                        <m:sub>
                          <m:r>
                            <a:rPr lang="en-US" sz="3200" i="1">
                              <a:latin typeface="Cambria Math" panose="02040503050406030204" pitchFamily="18" charset="0"/>
                            </a:rPr>
                            <m:t>𝑥</m:t>
                          </m:r>
                        </m:sub>
                      </m:sSub>
                      <m:r>
                        <a:rPr lang="en-US" sz="3200">
                          <a:latin typeface="Cambria Math" panose="02040503050406030204" pitchFamily="18" charset="0"/>
                        </a:rPr>
                        <m:t>=</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smtClean="0">
                                  <a:latin typeface="Cambria Math" panose="02040503050406030204" pitchFamily="18" charset="0"/>
                                </a:rPr>
                                <m:t>𝑥</m:t>
                              </m:r>
                            </m:e>
                            <m:sub>
                              <m:r>
                                <a:rPr lang="en-IN" sz="3200" b="0" i="0" smtClean="0">
                                  <a:latin typeface="Cambria Math" panose="02040503050406030204" pitchFamily="18" charset="0"/>
                                </a:rPr>
                                <m:t>1</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a:latin typeface="Cambria Math" panose="02040503050406030204" pitchFamily="18" charset="0"/>
                                </a:rPr>
                                <m:t>2</m:t>
                              </m:r>
                            </m:sub>
                          </m:sSub>
                          <m:r>
                            <a:rPr lang="en-IN" sz="3200" b="0" i="0" smtClean="0">
                              <a:latin typeface="Cambria Math" panose="02040503050406030204" pitchFamily="18" charset="0"/>
                            </a:rPr>
                            <m:t>…</m:t>
                          </m:r>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𝑛</m:t>
                              </m:r>
                            </m:sub>
                          </m:sSub>
                        </m:num>
                        <m:den>
                          <m:r>
                            <a:rPr lang="en-US" sz="3200" i="1">
                              <a:latin typeface="Cambria Math" panose="02040503050406030204" pitchFamily="18" charset="0"/>
                            </a:rPr>
                            <m:t>𝑛</m:t>
                          </m:r>
                        </m:den>
                      </m:f>
                      <m:r>
                        <a:rPr lang="en-IN" sz="3200" b="0" i="1" smtClean="0">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𝐶</m:t>
                          </m:r>
                        </m:e>
                        <m:sub>
                          <m:r>
                            <a:rPr lang="en-IN" sz="3200" b="0" i="1" smtClean="0">
                              <a:latin typeface="Cambria Math" panose="02040503050406030204" pitchFamily="18" charset="0"/>
                            </a:rPr>
                            <m:t>𝑦</m:t>
                          </m:r>
                        </m:sub>
                      </m:sSub>
                      <m:r>
                        <a:rPr lang="en-US" sz="3200">
                          <a:latin typeface="Cambria Math" panose="02040503050406030204" pitchFamily="18" charset="0"/>
                        </a:rPr>
                        <m:t>=</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IN" sz="3200" b="0" i="1" smtClean="0">
                                  <a:latin typeface="Cambria Math" panose="02040503050406030204" pitchFamily="18" charset="0"/>
                                </a:rPr>
                                <m:t>𝑦</m:t>
                              </m:r>
                            </m:e>
                            <m:sub>
                              <m:r>
                                <a:rPr lang="en-IN" sz="3200" b="0" i="0" smtClean="0">
                                  <a:latin typeface="Cambria Math" panose="02040503050406030204" pitchFamily="18" charset="0"/>
                                </a:rPr>
                                <m:t>1</m:t>
                              </m:r>
                            </m:sub>
                          </m:sSub>
                          <m:r>
                            <a:rPr lang="en-US" sz="3200">
                              <a:latin typeface="Cambria Math" panose="02040503050406030204" pitchFamily="18" charset="0"/>
                            </a:rPr>
                            <m:t>+</m:t>
                          </m:r>
                          <m:sSub>
                            <m:sSubPr>
                              <m:ctrlPr>
                                <a:rPr lang="en-US" sz="3200" i="1" smtClean="0">
                                  <a:latin typeface="Cambria Math" panose="02040503050406030204" pitchFamily="18" charset="0"/>
                                </a:rPr>
                              </m:ctrlPr>
                            </m:sSubPr>
                            <m:e>
                              <m:r>
                                <a:rPr lang="en-IN" sz="3200" b="0" i="1" smtClean="0">
                                  <a:latin typeface="Cambria Math" panose="02040503050406030204" pitchFamily="18" charset="0"/>
                                </a:rPr>
                                <m:t>𝑦</m:t>
                              </m:r>
                            </m:e>
                            <m:sub>
                              <m:r>
                                <a:rPr lang="en-US" sz="3200">
                                  <a:latin typeface="Cambria Math" panose="02040503050406030204" pitchFamily="18" charset="0"/>
                                </a:rPr>
                                <m:t>2</m:t>
                              </m:r>
                            </m:sub>
                          </m:sSub>
                          <m:r>
                            <a:rPr lang="en-IN" sz="3200" b="0" i="0" smtClean="0">
                              <a:latin typeface="Cambria Math" panose="02040503050406030204" pitchFamily="18" charset="0"/>
                            </a:rPr>
                            <m:t>…</m:t>
                          </m:r>
                          <m:r>
                            <a:rPr lang="en-US" sz="3200">
                              <a:latin typeface="Cambria Math" panose="02040503050406030204" pitchFamily="18" charset="0"/>
                            </a:rPr>
                            <m:t>+</m:t>
                          </m:r>
                          <m:sSub>
                            <m:sSubPr>
                              <m:ctrlPr>
                                <a:rPr lang="en-US" sz="3200" i="1">
                                  <a:latin typeface="Cambria Math" panose="02040503050406030204" pitchFamily="18" charset="0"/>
                                </a:rPr>
                              </m:ctrlPr>
                            </m:sSubPr>
                            <m:e>
                              <m:r>
                                <a:rPr lang="en-IN" sz="3200" b="0" i="1" smtClean="0">
                                  <a:latin typeface="Cambria Math" panose="02040503050406030204" pitchFamily="18" charset="0"/>
                                </a:rPr>
                                <m:t>𝑦</m:t>
                              </m:r>
                            </m:e>
                            <m:sub>
                              <m:r>
                                <a:rPr lang="en-US" sz="3200" i="1">
                                  <a:latin typeface="Cambria Math" panose="02040503050406030204" pitchFamily="18" charset="0"/>
                                </a:rPr>
                                <m:t>𝑛</m:t>
                              </m:r>
                            </m:sub>
                          </m:sSub>
                        </m:num>
                        <m:den>
                          <m:r>
                            <a:rPr lang="en-US" sz="3200" i="1">
                              <a:latin typeface="Cambria Math" panose="02040503050406030204" pitchFamily="18" charset="0"/>
                            </a:rPr>
                            <m:t>𝑛</m:t>
                          </m:r>
                        </m:den>
                      </m:f>
                    </m:oMath>
                  </m:oMathPara>
                </a14:m>
                <a:endParaRPr lang="en-US" sz="3200" dirty="0"/>
              </a:p>
              <a:p>
                <a:endParaRPr lang="en-US" sz="3200" dirty="0"/>
              </a:p>
            </p:txBody>
          </p:sp>
        </mc:Choice>
        <mc:Fallback xmlns="">
          <p:sp>
            <p:nvSpPr>
              <p:cNvPr id="6" name="TextBox 5">
                <a:extLst>
                  <a:ext uri="{FF2B5EF4-FFF2-40B4-BE49-F238E27FC236}">
                    <a16:creationId xmlns:a16="http://schemas.microsoft.com/office/drawing/2014/main" id="{056CFBF1-0277-460E-B8F7-BEB7116BD66B}"/>
                  </a:ext>
                </a:extLst>
              </p:cNvPr>
              <p:cNvSpPr txBox="1">
                <a:spLocks noRot="1" noChangeAspect="1" noMove="1" noResize="1" noEditPoints="1" noAdjustHandles="1" noChangeArrowheads="1" noChangeShapeType="1" noTextEdit="1"/>
              </p:cNvSpPr>
              <p:nvPr/>
            </p:nvSpPr>
            <p:spPr>
              <a:xfrm>
                <a:off x="337457" y="5519057"/>
                <a:ext cx="11527962" cy="147931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87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80" grpId="0" animBg="1"/>
      <p:bldP spid="81" grpId="0" animBg="1"/>
      <p:bldP spid="82" grpId="0" animBg="1"/>
      <p:bldP spid="83" grpId="0" animBg="1"/>
      <p:bldP spid="84" grpId="0" animBg="1"/>
      <p:bldP spid="85" grpId="0" animBg="1"/>
      <p:bldP spid="86" grpId="0" animBg="1"/>
      <p:bldP spid="87" grpId="0" animBg="1"/>
      <p:bldP spid="107" grpId="0"/>
      <p:bldP spid="108" grpId="0" animBg="1"/>
      <p:bldP spid="109" grpId="0"/>
      <p:bldP spid="110" grpId="0" animBg="1"/>
      <p:bldP spid="111" grpId="0" animBg="1"/>
      <p:bldP spid="112" grpId="0" animBg="1"/>
      <p:bldP spid="113" grpId="0" animBg="1"/>
      <p:bldP spid="114" grpId="0" animBg="1"/>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a:xfrm>
            <a:off x="864422" y="818593"/>
            <a:ext cx="9276608" cy="1309999"/>
          </a:xfrm>
        </p:spPr>
        <p:txBody>
          <a:bodyPr>
            <a:normAutofit fontScale="90000"/>
          </a:bodyPr>
          <a:lstStyle/>
          <a:p>
            <a:r>
              <a:rPr lang="en-IN" sz="3200" dirty="0"/>
              <a:t>STEP - 5 - Reassign each data point to the new closest centroid. If any reassignment took place go to STEP 4, other go to FIN</a:t>
            </a:r>
            <a:br>
              <a:rPr lang="en-US" sz="3200" dirty="0"/>
            </a:br>
            <a:endParaRPr lang="en-US" sz="3200" dirty="0"/>
          </a:p>
        </p:txBody>
      </p:sp>
      <p:sp>
        <p:nvSpPr>
          <p:cNvPr id="109" name="TextBox 108">
            <a:extLst>
              <a:ext uri="{FF2B5EF4-FFF2-40B4-BE49-F238E27FC236}">
                <a16:creationId xmlns:a16="http://schemas.microsoft.com/office/drawing/2014/main" id="{EAEAAFE3-0BA6-4C38-A837-FBB5194AA88F}"/>
              </a:ext>
            </a:extLst>
          </p:cNvPr>
          <p:cNvSpPr txBox="1"/>
          <p:nvPr/>
        </p:nvSpPr>
        <p:spPr>
          <a:xfrm>
            <a:off x="11025017" y="6226722"/>
            <a:ext cx="692970" cy="369332"/>
          </a:xfrm>
          <a:prstGeom prst="rect">
            <a:avLst/>
          </a:prstGeom>
          <a:noFill/>
        </p:spPr>
        <p:txBody>
          <a:bodyPr wrap="square" rtlCol="0">
            <a:spAutoFit/>
          </a:bodyPr>
          <a:lstStyle/>
          <a:p>
            <a:r>
              <a:rPr lang="en-IN" b="1" dirty="0"/>
              <a:t>X</a:t>
            </a:r>
            <a:endParaRPr lang="en-US" b="1" dirty="0"/>
          </a:p>
        </p:txBody>
      </p:sp>
      <p:sp>
        <p:nvSpPr>
          <p:cNvPr id="101" name="TextBox 100">
            <a:extLst>
              <a:ext uri="{FF2B5EF4-FFF2-40B4-BE49-F238E27FC236}">
                <a16:creationId xmlns:a16="http://schemas.microsoft.com/office/drawing/2014/main" id="{443B307A-96AC-4A54-9952-44EE1E3FDC0E}"/>
              </a:ext>
            </a:extLst>
          </p:cNvPr>
          <p:cNvSpPr txBox="1"/>
          <p:nvPr/>
        </p:nvSpPr>
        <p:spPr>
          <a:xfrm>
            <a:off x="4753084" y="6226722"/>
            <a:ext cx="692970" cy="369332"/>
          </a:xfrm>
          <a:prstGeom prst="rect">
            <a:avLst/>
          </a:prstGeom>
          <a:noFill/>
        </p:spPr>
        <p:txBody>
          <a:bodyPr wrap="square" rtlCol="0">
            <a:spAutoFit/>
          </a:bodyPr>
          <a:lstStyle/>
          <a:p>
            <a:r>
              <a:rPr lang="en-IN" b="1" dirty="0"/>
              <a:t>X</a:t>
            </a:r>
            <a:endParaRPr lang="en-US" b="1" dirty="0"/>
          </a:p>
        </p:txBody>
      </p:sp>
      <p:cxnSp>
        <p:nvCxnSpPr>
          <p:cNvPr id="48" name="Straight Arrow Connector 47">
            <a:extLst>
              <a:ext uri="{FF2B5EF4-FFF2-40B4-BE49-F238E27FC236}">
                <a16:creationId xmlns:a16="http://schemas.microsoft.com/office/drawing/2014/main" id="{BC75B404-7650-4E84-94F7-8A17AB521530}"/>
              </a:ext>
            </a:extLst>
          </p:cNvPr>
          <p:cNvCxnSpPr>
            <a:cxnSpLocks/>
          </p:cNvCxnSpPr>
          <p:nvPr/>
        </p:nvCxnSpPr>
        <p:spPr>
          <a:xfrm flipV="1">
            <a:off x="852645" y="2770394"/>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1B92324-B2F0-4265-BE02-BB72A49E76D4}"/>
              </a:ext>
            </a:extLst>
          </p:cNvPr>
          <p:cNvCxnSpPr>
            <a:cxnSpLocks/>
          </p:cNvCxnSpPr>
          <p:nvPr/>
        </p:nvCxnSpPr>
        <p:spPr>
          <a:xfrm>
            <a:off x="852645" y="6010241"/>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Cross 49">
            <a:extLst>
              <a:ext uri="{FF2B5EF4-FFF2-40B4-BE49-F238E27FC236}">
                <a16:creationId xmlns:a16="http://schemas.microsoft.com/office/drawing/2014/main" id="{0C2ECEEC-D010-4365-B8EF-0400CD2815D4}"/>
              </a:ext>
            </a:extLst>
          </p:cNvPr>
          <p:cNvSpPr/>
          <p:nvPr/>
        </p:nvSpPr>
        <p:spPr>
          <a:xfrm rot="5175240">
            <a:off x="4152729" y="4478595"/>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1" name="Cross 60">
            <a:extLst>
              <a:ext uri="{FF2B5EF4-FFF2-40B4-BE49-F238E27FC236}">
                <a16:creationId xmlns:a16="http://schemas.microsoft.com/office/drawing/2014/main" id="{7F15F457-4D77-448F-A698-303262D75FA8}"/>
              </a:ext>
            </a:extLst>
          </p:cNvPr>
          <p:cNvSpPr/>
          <p:nvPr/>
        </p:nvSpPr>
        <p:spPr>
          <a:xfrm rot="5175240">
            <a:off x="2692993" y="497014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2" name="Cross 61">
            <a:extLst>
              <a:ext uri="{FF2B5EF4-FFF2-40B4-BE49-F238E27FC236}">
                <a16:creationId xmlns:a16="http://schemas.microsoft.com/office/drawing/2014/main" id="{A94048CE-551D-4820-915A-AAC1A59B92E3}"/>
              </a:ext>
            </a:extLst>
          </p:cNvPr>
          <p:cNvSpPr/>
          <p:nvPr/>
        </p:nvSpPr>
        <p:spPr>
          <a:xfrm rot="5175240">
            <a:off x="1463586" y="451537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3" name="Cross 62">
            <a:extLst>
              <a:ext uri="{FF2B5EF4-FFF2-40B4-BE49-F238E27FC236}">
                <a16:creationId xmlns:a16="http://schemas.microsoft.com/office/drawing/2014/main" id="{97E47C46-88ED-41B1-A71F-33C198E1A3D4}"/>
              </a:ext>
            </a:extLst>
          </p:cNvPr>
          <p:cNvSpPr/>
          <p:nvPr/>
        </p:nvSpPr>
        <p:spPr>
          <a:xfrm rot="5175240">
            <a:off x="3662800" y="5392222"/>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DD0DE3EA-DB3B-42CD-A6DD-EA220FC21248}"/>
              </a:ext>
            </a:extLst>
          </p:cNvPr>
          <p:cNvSpPr/>
          <p:nvPr/>
        </p:nvSpPr>
        <p:spPr>
          <a:xfrm rot="5175240">
            <a:off x="3030719" y="338619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5" name="Cross 64">
            <a:extLst>
              <a:ext uri="{FF2B5EF4-FFF2-40B4-BE49-F238E27FC236}">
                <a16:creationId xmlns:a16="http://schemas.microsoft.com/office/drawing/2014/main" id="{529357D9-6D32-4417-B4A6-3A312C2C1BD1}"/>
              </a:ext>
            </a:extLst>
          </p:cNvPr>
          <p:cNvSpPr/>
          <p:nvPr/>
        </p:nvSpPr>
        <p:spPr>
          <a:xfrm rot="5175240">
            <a:off x="2749573" y="3870272"/>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6" name="Cross 65">
            <a:extLst>
              <a:ext uri="{FF2B5EF4-FFF2-40B4-BE49-F238E27FC236}">
                <a16:creationId xmlns:a16="http://schemas.microsoft.com/office/drawing/2014/main" id="{33C9D6C1-E57E-4D97-8301-0CF0A5E24B65}"/>
              </a:ext>
            </a:extLst>
          </p:cNvPr>
          <p:cNvSpPr/>
          <p:nvPr/>
        </p:nvSpPr>
        <p:spPr>
          <a:xfrm rot="5175240">
            <a:off x="3541159" y="338619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7" name="Cross 66">
            <a:extLst>
              <a:ext uri="{FF2B5EF4-FFF2-40B4-BE49-F238E27FC236}">
                <a16:creationId xmlns:a16="http://schemas.microsoft.com/office/drawing/2014/main" id="{4F9C8DC2-1A2C-4E24-99DD-872B28B08F7C}"/>
              </a:ext>
            </a:extLst>
          </p:cNvPr>
          <p:cNvSpPr/>
          <p:nvPr/>
        </p:nvSpPr>
        <p:spPr>
          <a:xfrm rot="5175240">
            <a:off x="3947194" y="3861514"/>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F980129A-06AF-44C2-9BA0-157117C77975}"/>
              </a:ext>
            </a:extLst>
          </p:cNvPr>
          <p:cNvSpPr/>
          <p:nvPr/>
        </p:nvSpPr>
        <p:spPr>
          <a:xfrm rot="5175240">
            <a:off x="1248432" y="4929992"/>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Cross 68">
            <a:extLst>
              <a:ext uri="{FF2B5EF4-FFF2-40B4-BE49-F238E27FC236}">
                <a16:creationId xmlns:a16="http://schemas.microsoft.com/office/drawing/2014/main" id="{6ABB7104-212F-4806-A754-63D0FDC06DE1}"/>
              </a:ext>
            </a:extLst>
          </p:cNvPr>
          <p:cNvSpPr/>
          <p:nvPr/>
        </p:nvSpPr>
        <p:spPr>
          <a:xfrm rot="5175240">
            <a:off x="1678740" y="504967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0" name="Cross 69">
            <a:extLst>
              <a:ext uri="{FF2B5EF4-FFF2-40B4-BE49-F238E27FC236}">
                <a16:creationId xmlns:a16="http://schemas.microsoft.com/office/drawing/2014/main" id="{99BB2DAB-61D4-4ABE-87DF-302A70E1F4C9}"/>
              </a:ext>
            </a:extLst>
          </p:cNvPr>
          <p:cNvSpPr/>
          <p:nvPr/>
        </p:nvSpPr>
        <p:spPr>
          <a:xfrm rot="5175240">
            <a:off x="2233341" y="460153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1" name="Cross 70">
            <a:extLst>
              <a:ext uri="{FF2B5EF4-FFF2-40B4-BE49-F238E27FC236}">
                <a16:creationId xmlns:a16="http://schemas.microsoft.com/office/drawing/2014/main" id="{D67F8C75-502E-4AB9-A826-147E45F6E3A3}"/>
              </a:ext>
            </a:extLst>
          </p:cNvPr>
          <p:cNvSpPr/>
          <p:nvPr/>
        </p:nvSpPr>
        <p:spPr>
          <a:xfrm rot="5175240">
            <a:off x="3249753" y="515580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1EB99171-228A-4FEE-BBC3-8BD57B69DBE7}"/>
              </a:ext>
            </a:extLst>
          </p:cNvPr>
          <p:cNvSpPr txBox="1"/>
          <p:nvPr/>
        </p:nvSpPr>
        <p:spPr>
          <a:xfrm>
            <a:off x="325631" y="2895021"/>
            <a:ext cx="692970" cy="369332"/>
          </a:xfrm>
          <a:prstGeom prst="rect">
            <a:avLst/>
          </a:prstGeom>
          <a:noFill/>
        </p:spPr>
        <p:txBody>
          <a:bodyPr wrap="square" rtlCol="0">
            <a:spAutoFit/>
          </a:bodyPr>
          <a:lstStyle/>
          <a:p>
            <a:r>
              <a:rPr lang="en-IN" b="1" dirty="0"/>
              <a:t>Y</a:t>
            </a:r>
            <a:endParaRPr lang="en-US" b="1" dirty="0"/>
          </a:p>
        </p:txBody>
      </p:sp>
      <p:sp>
        <p:nvSpPr>
          <p:cNvPr id="73" name="Cross 72">
            <a:extLst>
              <a:ext uri="{FF2B5EF4-FFF2-40B4-BE49-F238E27FC236}">
                <a16:creationId xmlns:a16="http://schemas.microsoft.com/office/drawing/2014/main" id="{8EAE2C58-0B86-4C1B-8ED3-A0EA6BE77C08}"/>
              </a:ext>
            </a:extLst>
          </p:cNvPr>
          <p:cNvSpPr/>
          <p:nvPr/>
        </p:nvSpPr>
        <p:spPr>
          <a:xfrm rot="7078076">
            <a:off x="3529505" y="4136465"/>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5" name="Cross 74">
            <a:extLst>
              <a:ext uri="{FF2B5EF4-FFF2-40B4-BE49-F238E27FC236}">
                <a16:creationId xmlns:a16="http://schemas.microsoft.com/office/drawing/2014/main" id="{04EA7962-319C-4BE5-8D8B-96CC334B8DB3}"/>
              </a:ext>
            </a:extLst>
          </p:cNvPr>
          <p:cNvSpPr/>
          <p:nvPr/>
        </p:nvSpPr>
        <p:spPr>
          <a:xfrm rot="5175240">
            <a:off x="2059211" y="416490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Cross 75">
            <a:extLst>
              <a:ext uri="{FF2B5EF4-FFF2-40B4-BE49-F238E27FC236}">
                <a16:creationId xmlns:a16="http://schemas.microsoft.com/office/drawing/2014/main" id="{3EB9A85A-BD61-44D5-A696-9357CD3222AC}"/>
              </a:ext>
            </a:extLst>
          </p:cNvPr>
          <p:cNvSpPr/>
          <p:nvPr/>
        </p:nvSpPr>
        <p:spPr>
          <a:xfrm rot="5175240">
            <a:off x="3256261" y="450277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Cross 76">
            <a:extLst>
              <a:ext uri="{FF2B5EF4-FFF2-40B4-BE49-F238E27FC236}">
                <a16:creationId xmlns:a16="http://schemas.microsoft.com/office/drawing/2014/main" id="{ACA78C52-EEF8-44B3-AFEA-D81792307E4C}"/>
              </a:ext>
            </a:extLst>
          </p:cNvPr>
          <p:cNvSpPr/>
          <p:nvPr/>
        </p:nvSpPr>
        <p:spPr>
          <a:xfrm rot="5175240">
            <a:off x="3789251" y="493725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8" name="Oval 77">
            <a:extLst>
              <a:ext uri="{FF2B5EF4-FFF2-40B4-BE49-F238E27FC236}">
                <a16:creationId xmlns:a16="http://schemas.microsoft.com/office/drawing/2014/main" id="{B1A64F41-8D39-4DB2-B574-E677930D58A3}"/>
              </a:ext>
            </a:extLst>
          </p:cNvPr>
          <p:cNvSpPr/>
          <p:nvPr/>
        </p:nvSpPr>
        <p:spPr>
          <a:xfrm>
            <a:off x="2425813" y="4653466"/>
            <a:ext cx="215142" cy="2066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0CA3940-23AF-4E64-A595-AFFD39EDD9E3}"/>
              </a:ext>
            </a:extLst>
          </p:cNvPr>
          <p:cNvSpPr/>
          <p:nvPr/>
        </p:nvSpPr>
        <p:spPr>
          <a:xfrm>
            <a:off x="3480929" y="3980347"/>
            <a:ext cx="215142" cy="20666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CD58CDF7-3AE5-4E4F-B8F2-B10B9A79B311}"/>
              </a:ext>
            </a:extLst>
          </p:cNvPr>
          <p:cNvCxnSpPr>
            <a:cxnSpLocks/>
            <a:stCxn id="79" idx="7"/>
            <a:endCxn id="78" idx="3"/>
          </p:cNvCxnSpPr>
          <p:nvPr/>
        </p:nvCxnSpPr>
        <p:spPr>
          <a:xfrm flipH="1">
            <a:off x="2457320" y="4010612"/>
            <a:ext cx="1207244" cy="819253"/>
          </a:xfrm>
          <a:prstGeom prst="line">
            <a:avLst/>
          </a:prstGeom>
          <a:ln w="3810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 name="Straight Connector 114">
            <a:extLst>
              <a:ext uri="{FF2B5EF4-FFF2-40B4-BE49-F238E27FC236}">
                <a16:creationId xmlns:a16="http://schemas.microsoft.com/office/drawing/2014/main" id="{85B3AC4E-69C9-4B35-BC3F-9D75758365CC}"/>
              </a:ext>
            </a:extLst>
          </p:cNvPr>
          <p:cNvCxnSpPr>
            <a:cxnSpLocks/>
          </p:cNvCxnSpPr>
          <p:nvPr/>
        </p:nvCxnSpPr>
        <p:spPr>
          <a:xfrm>
            <a:off x="2040336" y="2895021"/>
            <a:ext cx="2020340" cy="3222750"/>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7" name="Straight Arrow Connector 116">
            <a:extLst>
              <a:ext uri="{FF2B5EF4-FFF2-40B4-BE49-F238E27FC236}">
                <a16:creationId xmlns:a16="http://schemas.microsoft.com/office/drawing/2014/main" id="{F0BB8666-CC6E-486E-993F-B976AB44C4BE}"/>
              </a:ext>
            </a:extLst>
          </p:cNvPr>
          <p:cNvCxnSpPr>
            <a:cxnSpLocks/>
          </p:cNvCxnSpPr>
          <p:nvPr/>
        </p:nvCxnSpPr>
        <p:spPr>
          <a:xfrm flipV="1">
            <a:off x="6942445" y="2770394"/>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51519DB8-CAD3-42BD-B484-96E8CD1BBD50}"/>
              </a:ext>
            </a:extLst>
          </p:cNvPr>
          <p:cNvCxnSpPr>
            <a:cxnSpLocks/>
          </p:cNvCxnSpPr>
          <p:nvPr/>
        </p:nvCxnSpPr>
        <p:spPr>
          <a:xfrm>
            <a:off x="6942445" y="6010241"/>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9" name="Cross 118">
            <a:extLst>
              <a:ext uri="{FF2B5EF4-FFF2-40B4-BE49-F238E27FC236}">
                <a16:creationId xmlns:a16="http://schemas.microsoft.com/office/drawing/2014/main" id="{574A863F-690F-4272-AC48-A7EF0A164F66}"/>
              </a:ext>
            </a:extLst>
          </p:cNvPr>
          <p:cNvSpPr/>
          <p:nvPr/>
        </p:nvSpPr>
        <p:spPr>
          <a:xfrm rot="5175240">
            <a:off x="10242529" y="4478595"/>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0" name="Cross 119">
            <a:extLst>
              <a:ext uri="{FF2B5EF4-FFF2-40B4-BE49-F238E27FC236}">
                <a16:creationId xmlns:a16="http://schemas.microsoft.com/office/drawing/2014/main" id="{C8AFA8BF-D626-4E17-A2DE-946BC8183712}"/>
              </a:ext>
            </a:extLst>
          </p:cNvPr>
          <p:cNvSpPr/>
          <p:nvPr/>
        </p:nvSpPr>
        <p:spPr>
          <a:xfrm rot="5175240">
            <a:off x="8782793" y="497014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1" name="Cross 120">
            <a:extLst>
              <a:ext uri="{FF2B5EF4-FFF2-40B4-BE49-F238E27FC236}">
                <a16:creationId xmlns:a16="http://schemas.microsoft.com/office/drawing/2014/main" id="{97771138-F36E-4217-894E-6979B6DB65C6}"/>
              </a:ext>
            </a:extLst>
          </p:cNvPr>
          <p:cNvSpPr/>
          <p:nvPr/>
        </p:nvSpPr>
        <p:spPr>
          <a:xfrm rot="5175240">
            <a:off x="7553386" y="451537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2" name="Cross 121">
            <a:extLst>
              <a:ext uri="{FF2B5EF4-FFF2-40B4-BE49-F238E27FC236}">
                <a16:creationId xmlns:a16="http://schemas.microsoft.com/office/drawing/2014/main" id="{7689674B-C175-4A28-96A6-3364BBA814D0}"/>
              </a:ext>
            </a:extLst>
          </p:cNvPr>
          <p:cNvSpPr/>
          <p:nvPr/>
        </p:nvSpPr>
        <p:spPr>
          <a:xfrm rot="5175240">
            <a:off x="9752600" y="5392222"/>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3" name="Cross 122">
            <a:extLst>
              <a:ext uri="{FF2B5EF4-FFF2-40B4-BE49-F238E27FC236}">
                <a16:creationId xmlns:a16="http://schemas.microsoft.com/office/drawing/2014/main" id="{7630C472-A067-41D2-8ED1-0FA2E40EDEA3}"/>
              </a:ext>
            </a:extLst>
          </p:cNvPr>
          <p:cNvSpPr/>
          <p:nvPr/>
        </p:nvSpPr>
        <p:spPr>
          <a:xfrm rot="5175240">
            <a:off x="9120519" y="338619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24" name="Cross 123">
            <a:extLst>
              <a:ext uri="{FF2B5EF4-FFF2-40B4-BE49-F238E27FC236}">
                <a16:creationId xmlns:a16="http://schemas.microsoft.com/office/drawing/2014/main" id="{7204750E-A9E1-46A5-9FB7-68BA986498D3}"/>
              </a:ext>
            </a:extLst>
          </p:cNvPr>
          <p:cNvSpPr/>
          <p:nvPr/>
        </p:nvSpPr>
        <p:spPr>
          <a:xfrm rot="5175240">
            <a:off x="8839373" y="3870272"/>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25" name="Cross 124">
            <a:extLst>
              <a:ext uri="{FF2B5EF4-FFF2-40B4-BE49-F238E27FC236}">
                <a16:creationId xmlns:a16="http://schemas.microsoft.com/office/drawing/2014/main" id="{89606C10-2924-4842-B363-CE4C42656B0F}"/>
              </a:ext>
            </a:extLst>
          </p:cNvPr>
          <p:cNvSpPr/>
          <p:nvPr/>
        </p:nvSpPr>
        <p:spPr>
          <a:xfrm rot="5175240">
            <a:off x="9630959" y="338619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26" name="Cross 125">
            <a:extLst>
              <a:ext uri="{FF2B5EF4-FFF2-40B4-BE49-F238E27FC236}">
                <a16:creationId xmlns:a16="http://schemas.microsoft.com/office/drawing/2014/main" id="{6A28C9C7-596D-458A-B1D8-6F3FC8137437}"/>
              </a:ext>
            </a:extLst>
          </p:cNvPr>
          <p:cNvSpPr/>
          <p:nvPr/>
        </p:nvSpPr>
        <p:spPr>
          <a:xfrm rot="5175240">
            <a:off x="10036994" y="3861514"/>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27" name="Cross 126">
            <a:extLst>
              <a:ext uri="{FF2B5EF4-FFF2-40B4-BE49-F238E27FC236}">
                <a16:creationId xmlns:a16="http://schemas.microsoft.com/office/drawing/2014/main" id="{758CCC2E-0027-4BC6-BB36-670592D56990}"/>
              </a:ext>
            </a:extLst>
          </p:cNvPr>
          <p:cNvSpPr/>
          <p:nvPr/>
        </p:nvSpPr>
        <p:spPr>
          <a:xfrm rot="5175240">
            <a:off x="7338232" y="4929992"/>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8" name="Cross 127">
            <a:extLst>
              <a:ext uri="{FF2B5EF4-FFF2-40B4-BE49-F238E27FC236}">
                <a16:creationId xmlns:a16="http://schemas.microsoft.com/office/drawing/2014/main" id="{5830A0C9-6E45-4F8E-B727-DA7AFCB5CEEB}"/>
              </a:ext>
            </a:extLst>
          </p:cNvPr>
          <p:cNvSpPr/>
          <p:nvPr/>
        </p:nvSpPr>
        <p:spPr>
          <a:xfrm rot="5175240">
            <a:off x="7768540" y="504967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9" name="Cross 128">
            <a:extLst>
              <a:ext uri="{FF2B5EF4-FFF2-40B4-BE49-F238E27FC236}">
                <a16:creationId xmlns:a16="http://schemas.microsoft.com/office/drawing/2014/main" id="{D2A843F6-2481-419D-B0B7-1A5580F96FA0}"/>
              </a:ext>
            </a:extLst>
          </p:cNvPr>
          <p:cNvSpPr/>
          <p:nvPr/>
        </p:nvSpPr>
        <p:spPr>
          <a:xfrm rot="5175240">
            <a:off x="8323141" y="460153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0" name="Cross 129">
            <a:extLst>
              <a:ext uri="{FF2B5EF4-FFF2-40B4-BE49-F238E27FC236}">
                <a16:creationId xmlns:a16="http://schemas.microsoft.com/office/drawing/2014/main" id="{FCD689FB-D921-47FB-AE58-3B87BD05B2BB}"/>
              </a:ext>
            </a:extLst>
          </p:cNvPr>
          <p:cNvSpPr/>
          <p:nvPr/>
        </p:nvSpPr>
        <p:spPr>
          <a:xfrm rot="5175240">
            <a:off x="9339553" y="515580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FA9B8E2E-1063-4111-BD18-F98CAD31C6B2}"/>
              </a:ext>
            </a:extLst>
          </p:cNvPr>
          <p:cNvSpPr txBox="1"/>
          <p:nvPr/>
        </p:nvSpPr>
        <p:spPr>
          <a:xfrm>
            <a:off x="6415431" y="2895021"/>
            <a:ext cx="692970" cy="369332"/>
          </a:xfrm>
          <a:prstGeom prst="rect">
            <a:avLst/>
          </a:prstGeom>
          <a:noFill/>
        </p:spPr>
        <p:txBody>
          <a:bodyPr wrap="square" rtlCol="0">
            <a:spAutoFit/>
          </a:bodyPr>
          <a:lstStyle/>
          <a:p>
            <a:r>
              <a:rPr lang="en-IN" b="1" dirty="0"/>
              <a:t>Y</a:t>
            </a:r>
            <a:endParaRPr lang="en-US" b="1" dirty="0"/>
          </a:p>
        </p:txBody>
      </p:sp>
      <p:sp>
        <p:nvSpPr>
          <p:cNvPr id="132" name="Cross 131">
            <a:extLst>
              <a:ext uri="{FF2B5EF4-FFF2-40B4-BE49-F238E27FC236}">
                <a16:creationId xmlns:a16="http://schemas.microsoft.com/office/drawing/2014/main" id="{A7532F4C-45F8-4D1D-9CC9-47A446050153}"/>
              </a:ext>
            </a:extLst>
          </p:cNvPr>
          <p:cNvSpPr/>
          <p:nvPr/>
        </p:nvSpPr>
        <p:spPr>
          <a:xfrm rot="7078076">
            <a:off x="9619305" y="4136465"/>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33" name="Cross 132">
            <a:extLst>
              <a:ext uri="{FF2B5EF4-FFF2-40B4-BE49-F238E27FC236}">
                <a16:creationId xmlns:a16="http://schemas.microsoft.com/office/drawing/2014/main" id="{86506BA1-5B77-41FA-B669-3E473A7DAEA4}"/>
              </a:ext>
            </a:extLst>
          </p:cNvPr>
          <p:cNvSpPr/>
          <p:nvPr/>
        </p:nvSpPr>
        <p:spPr>
          <a:xfrm rot="5175240">
            <a:off x="8149011" y="416490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4" name="Cross 133">
            <a:extLst>
              <a:ext uri="{FF2B5EF4-FFF2-40B4-BE49-F238E27FC236}">
                <a16:creationId xmlns:a16="http://schemas.microsoft.com/office/drawing/2014/main" id="{D5F0A6B4-3424-46DD-AFF7-8BBEC8B13E9B}"/>
              </a:ext>
            </a:extLst>
          </p:cNvPr>
          <p:cNvSpPr/>
          <p:nvPr/>
        </p:nvSpPr>
        <p:spPr>
          <a:xfrm rot="5175240">
            <a:off x="9346061" y="450277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5" name="Cross 134">
            <a:extLst>
              <a:ext uri="{FF2B5EF4-FFF2-40B4-BE49-F238E27FC236}">
                <a16:creationId xmlns:a16="http://schemas.microsoft.com/office/drawing/2014/main" id="{41C1ABCE-51A0-406C-ADAF-C09B61973314}"/>
              </a:ext>
            </a:extLst>
          </p:cNvPr>
          <p:cNvSpPr/>
          <p:nvPr/>
        </p:nvSpPr>
        <p:spPr>
          <a:xfrm rot="5175240">
            <a:off x="9879051" y="493725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36" name="Oval 135">
            <a:extLst>
              <a:ext uri="{FF2B5EF4-FFF2-40B4-BE49-F238E27FC236}">
                <a16:creationId xmlns:a16="http://schemas.microsoft.com/office/drawing/2014/main" id="{F7104523-FC8F-42DF-9A6B-2915D7CC90E2}"/>
              </a:ext>
            </a:extLst>
          </p:cNvPr>
          <p:cNvSpPr/>
          <p:nvPr/>
        </p:nvSpPr>
        <p:spPr>
          <a:xfrm>
            <a:off x="8515613" y="4653466"/>
            <a:ext cx="215142" cy="2066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9A805BB-403B-40ED-9622-21C5CB360ECE}"/>
              </a:ext>
            </a:extLst>
          </p:cNvPr>
          <p:cNvSpPr/>
          <p:nvPr/>
        </p:nvSpPr>
        <p:spPr>
          <a:xfrm>
            <a:off x="9570729" y="3980347"/>
            <a:ext cx="215142" cy="20666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a:extLst>
              <a:ext uri="{FF2B5EF4-FFF2-40B4-BE49-F238E27FC236}">
                <a16:creationId xmlns:a16="http://schemas.microsoft.com/office/drawing/2014/main" id="{CA732ACC-60B9-430A-8C94-0ECB003CB896}"/>
              </a:ext>
            </a:extLst>
          </p:cNvPr>
          <p:cNvCxnSpPr>
            <a:cxnSpLocks/>
            <a:stCxn id="137" idx="7"/>
            <a:endCxn id="136" idx="3"/>
          </p:cNvCxnSpPr>
          <p:nvPr/>
        </p:nvCxnSpPr>
        <p:spPr>
          <a:xfrm flipH="1">
            <a:off x="8547120" y="4010612"/>
            <a:ext cx="1207244" cy="819253"/>
          </a:xfrm>
          <a:prstGeom prst="line">
            <a:avLst/>
          </a:prstGeom>
          <a:ln w="3810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9" name="Straight Connector 138">
            <a:extLst>
              <a:ext uri="{FF2B5EF4-FFF2-40B4-BE49-F238E27FC236}">
                <a16:creationId xmlns:a16="http://schemas.microsoft.com/office/drawing/2014/main" id="{7C68C586-56A1-4E82-8777-30FF2A15FD08}"/>
              </a:ext>
            </a:extLst>
          </p:cNvPr>
          <p:cNvCxnSpPr>
            <a:cxnSpLocks/>
          </p:cNvCxnSpPr>
          <p:nvPr/>
        </p:nvCxnSpPr>
        <p:spPr>
          <a:xfrm>
            <a:off x="8130136" y="2895021"/>
            <a:ext cx="2020340" cy="3222750"/>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8048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3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3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3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01" grpId="0"/>
      <p:bldP spid="5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p:bldP spid="73" grpId="0" animBg="1"/>
      <p:bldP spid="75" grpId="0" animBg="1"/>
      <p:bldP spid="76" grpId="0" animBg="1"/>
      <p:bldP spid="77" grpId="0" animBg="1"/>
      <p:bldP spid="78" grpId="0" animBg="1"/>
      <p:bldP spid="79"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p:bldP spid="132" grpId="0" animBg="1"/>
      <p:bldP spid="133" grpId="0" animBg="1"/>
      <p:bldP spid="134" grpId="0" animBg="1"/>
      <p:bldP spid="135" grpId="0" animBg="1"/>
      <p:bldP spid="136" grpId="0" animBg="1"/>
      <p:bldP spid="13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fontScale="90000"/>
          </a:bodyPr>
          <a:lstStyle/>
          <a:p>
            <a:pPr algn="ctr"/>
            <a:r>
              <a:rPr lang="en-IN" dirty="0"/>
              <a:t>SVM</a:t>
            </a:r>
            <a:br>
              <a:rPr lang="en-IN" dirty="0"/>
            </a:br>
            <a:r>
              <a:rPr lang="en-IN" dirty="0"/>
              <a:t>(support vector machine)</a:t>
            </a:r>
            <a:endParaRPr lang="en-US" dirty="0"/>
          </a:p>
        </p:txBody>
      </p:sp>
    </p:spTree>
    <p:extLst>
      <p:ext uri="{BB962C8B-B14F-4D97-AF65-F5344CB8AC3E}">
        <p14:creationId xmlns:p14="http://schemas.microsoft.com/office/powerpoint/2010/main" val="2404698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27E2391-4EC5-4FD9-A3B0-20F5E23EE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68C61-3BA7-4726-8BF2-C7D2BA7C3BE0}"/>
              </a:ext>
            </a:extLst>
          </p:cNvPr>
          <p:cNvSpPr>
            <a:spLocks noGrp="1"/>
          </p:cNvSpPr>
          <p:nvPr>
            <p:ph type="title"/>
          </p:nvPr>
        </p:nvSpPr>
        <p:spPr>
          <a:xfrm>
            <a:off x="643468" y="643467"/>
            <a:ext cx="3415612" cy="5571066"/>
          </a:xfrm>
        </p:spPr>
        <p:txBody>
          <a:bodyPr>
            <a:normAutofit/>
          </a:bodyPr>
          <a:lstStyle/>
          <a:p>
            <a:r>
              <a:rPr lang="en-IN">
                <a:solidFill>
                  <a:srgbClr val="FFFFFF"/>
                </a:solidFill>
              </a:rPr>
              <a:t>Applications</a:t>
            </a:r>
            <a:endParaRPr lang="en-US">
              <a:solidFill>
                <a:srgbClr val="FFFFFF"/>
              </a:solidFill>
            </a:endParaRPr>
          </a:p>
        </p:txBody>
      </p:sp>
      <p:graphicFrame>
        <p:nvGraphicFramePr>
          <p:cNvPr id="16" name="Content Placeholder 2">
            <a:extLst>
              <a:ext uri="{FF2B5EF4-FFF2-40B4-BE49-F238E27FC236}">
                <a16:creationId xmlns:a16="http://schemas.microsoft.com/office/drawing/2014/main" id="{EFCEC71E-4E94-41A2-B72A-2D7163FCE91B}"/>
              </a:ext>
            </a:extLst>
          </p:cNvPr>
          <p:cNvGraphicFramePr>
            <a:graphicFrameLocks noGrp="1"/>
          </p:cNvGraphicFramePr>
          <p:nvPr>
            <p:ph idx="1"/>
            <p:extLst>
              <p:ext uri="{D42A27DB-BD31-4B8C-83A1-F6EECF244321}">
                <p14:modId xmlns:p14="http://schemas.microsoft.com/office/powerpoint/2010/main" val="123633746"/>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5964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fontScale="90000"/>
          </a:bodyPr>
          <a:lstStyle/>
          <a:p>
            <a:pPr algn="ctr"/>
            <a:r>
              <a:rPr lang="en-IN" dirty="0"/>
              <a:t>LSVM</a:t>
            </a:r>
            <a:br>
              <a:rPr lang="en-IN" dirty="0"/>
            </a:br>
            <a:r>
              <a:rPr lang="en-IN" dirty="0"/>
              <a:t>(Linear support vector machine)</a:t>
            </a:r>
            <a:endParaRPr lang="en-US" dirty="0"/>
          </a:p>
        </p:txBody>
      </p:sp>
    </p:spTree>
    <p:extLst>
      <p:ext uri="{BB962C8B-B14F-4D97-AF65-F5344CB8AC3E}">
        <p14:creationId xmlns:p14="http://schemas.microsoft.com/office/powerpoint/2010/main" val="109726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7D24-C0BE-4F58-AAAE-43EEA910BFF0}"/>
              </a:ext>
            </a:extLst>
          </p:cNvPr>
          <p:cNvSpPr>
            <a:spLocks noGrp="1"/>
          </p:cNvSpPr>
          <p:nvPr>
            <p:ph type="title"/>
          </p:nvPr>
        </p:nvSpPr>
        <p:spPr/>
        <p:txBody>
          <a:bodyPr>
            <a:normAutofit/>
          </a:bodyPr>
          <a:lstStyle/>
          <a:p>
            <a:r>
              <a:rPr lang="en-IN" sz="3200" dirty="0"/>
              <a:t>Projects</a:t>
            </a:r>
            <a:endParaRPr lang="en-US" sz="3200" dirty="0"/>
          </a:p>
        </p:txBody>
      </p:sp>
      <p:sp>
        <p:nvSpPr>
          <p:cNvPr id="3" name="Content Placeholder 2">
            <a:extLst>
              <a:ext uri="{FF2B5EF4-FFF2-40B4-BE49-F238E27FC236}">
                <a16:creationId xmlns:a16="http://schemas.microsoft.com/office/drawing/2014/main" id="{8A4C8197-EE74-47CA-877D-8EBD259AAFC8}"/>
              </a:ext>
            </a:extLst>
          </p:cNvPr>
          <p:cNvSpPr>
            <a:spLocks noGrp="1"/>
          </p:cNvSpPr>
          <p:nvPr>
            <p:ph idx="1"/>
          </p:nvPr>
        </p:nvSpPr>
        <p:spPr/>
        <p:txBody>
          <a:bodyPr>
            <a:normAutofit/>
          </a:bodyPr>
          <a:lstStyle/>
          <a:p>
            <a:pPr marL="742950" indent="-742950">
              <a:buFont typeface="+mj-lt"/>
              <a:buAutoNum type="arabicPeriod"/>
            </a:pPr>
            <a:r>
              <a:rPr lang="en-US" sz="3600" dirty="0"/>
              <a:t>Face Detection</a:t>
            </a:r>
          </a:p>
          <a:p>
            <a:pPr marL="742950" indent="-742950">
              <a:buFont typeface="+mj-lt"/>
              <a:buAutoNum type="arabicPeriod"/>
            </a:pPr>
            <a:r>
              <a:rPr lang="en-US" sz="3600" dirty="0"/>
              <a:t>Face Recognition</a:t>
            </a:r>
          </a:p>
          <a:p>
            <a:pPr marL="742950" indent="-742950">
              <a:buFont typeface="+mj-lt"/>
              <a:buAutoNum type="arabicPeriod"/>
            </a:pPr>
            <a:r>
              <a:rPr lang="en-US" sz="3600" dirty="0"/>
              <a:t>Color Marker Detection</a:t>
            </a:r>
          </a:p>
          <a:p>
            <a:pPr marL="742950" indent="-742950">
              <a:buFont typeface="+mj-lt"/>
              <a:buAutoNum type="arabicPeriod"/>
            </a:pPr>
            <a:r>
              <a:rPr lang="en-US" sz="3600" dirty="0"/>
              <a:t>Facial Expression Detection</a:t>
            </a:r>
          </a:p>
          <a:p>
            <a:pPr marL="742950" indent="-742950">
              <a:buFont typeface="+mj-lt"/>
              <a:buAutoNum type="arabicPeriod"/>
            </a:pPr>
            <a:r>
              <a:rPr lang="en-US" sz="3600" dirty="0"/>
              <a:t>Biometric Attendance System (Homework)</a:t>
            </a:r>
          </a:p>
        </p:txBody>
      </p:sp>
    </p:spTree>
    <p:extLst>
      <p:ext uri="{BB962C8B-B14F-4D97-AF65-F5344CB8AC3E}">
        <p14:creationId xmlns:p14="http://schemas.microsoft.com/office/powerpoint/2010/main" val="155573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a:xfrm>
            <a:off x="1024128" y="585216"/>
            <a:ext cx="9720072" cy="1499616"/>
          </a:xfrm>
        </p:spPr>
        <p:txBody>
          <a:bodyPr/>
          <a:lstStyle/>
          <a:p>
            <a:r>
              <a:rPr lang="en-IN" dirty="0"/>
              <a:t>SVM Decision boundary</a:t>
            </a:r>
            <a:endParaRPr lang="en-US" dirty="0"/>
          </a:p>
        </p:txBody>
      </p:sp>
      <p:cxnSp>
        <p:nvCxnSpPr>
          <p:cNvPr id="30" name="Straight Arrow Connector 29">
            <a:extLst>
              <a:ext uri="{FF2B5EF4-FFF2-40B4-BE49-F238E27FC236}">
                <a16:creationId xmlns:a16="http://schemas.microsoft.com/office/drawing/2014/main" id="{7B028B0C-C2F3-41FC-8394-34E6CEF554BE}"/>
              </a:ext>
            </a:extLst>
          </p:cNvPr>
          <p:cNvCxnSpPr>
            <a:cxnSpLocks/>
          </p:cNvCxnSpPr>
          <p:nvPr/>
        </p:nvCxnSpPr>
        <p:spPr>
          <a:xfrm flipV="1">
            <a:off x="6962602" y="2420934"/>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887AA0C-26A9-42A1-8ABC-6C57E88615D4}"/>
              </a:ext>
            </a:extLst>
          </p:cNvPr>
          <p:cNvCxnSpPr>
            <a:cxnSpLocks/>
          </p:cNvCxnSpPr>
          <p:nvPr/>
        </p:nvCxnSpPr>
        <p:spPr>
          <a:xfrm>
            <a:off x="6962602" y="5660781"/>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Cross 31">
            <a:extLst>
              <a:ext uri="{FF2B5EF4-FFF2-40B4-BE49-F238E27FC236}">
                <a16:creationId xmlns:a16="http://schemas.microsoft.com/office/drawing/2014/main" id="{0609310B-344D-41EB-816A-1EBF08515800}"/>
              </a:ext>
            </a:extLst>
          </p:cNvPr>
          <p:cNvSpPr/>
          <p:nvPr/>
        </p:nvSpPr>
        <p:spPr>
          <a:xfrm>
            <a:off x="7963959" y="353815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ross 32">
            <a:extLst>
              <a:ext uri="{FF2B5EF4-FFF2-40B4-BE49-F238E27FC236}">
                <a16:creationId xmlns:a16="http://schemas.microsoft.com/office/drawing/2014/main" id="{9561259F-EE8B-4BBE-B916-BE1A7F159496}"/>
              </a:ext>
            </a:extLst>
          </p:cNvPr>
          <p:cNvSpPr/>
          <p:nvPr/>
        </p:nvSpPr>
        <p:spPr>
          <a:xfrm>
            <a:off x="8003851" y="494332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ross 33">
            <a:extLst>
              <a:ext uri="{FF2B5EF4-FFF2-40B4-BE49-F238E27FC236}">
                <a16:creationId xmlns:a16="http://schemas.microsoft.com/office/drawing/2014/main" id="{850649A4-B592-42E8-AEE8-DD8803AD6C22}"/>
              </a:ext>
            </a:extLst>
          </p:cNvPr>
          <p:cNvSpPr/>
          <p:nvPr/>
        </p:nvSpPr>
        <p:spPr>
          <a:xfrm>
            <a:off x="7573543" y="416591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A5568D32-CB57-4CF8-B43D-FBCC2E6EFBA7}"/>
              </a:ext>
            </a:extLst>
          </p:cNvPr>
          <p:cNvSpPr/>
          <p:nvPr/>
        </p:nvSpPr>
        <p:spPr>
          <a:xfrm>
            <a:off x="8406617" y="365211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Cross 35">
            <a:extLst>
              <a:ext uri="{FF2B5EF4-FFF2-40B4-BE49-F238E27FC236}">
                <a16:creationId xmlns:a16="http://schemas.microsoft.com/office/drawing/2014/main" id="{C01AC170-DA6B-4E50-9697-0A3710F161E3}"/>
              </a:ext>
            </a:extLst>
          </p:cNvPr>
          <p:cNvSpPr/>
          <p:nvPr/>
        </p:nvSpPr>
        <p:spPr>
          <a:xfrm>
            <a:off x="8965315" y="300323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7" name="Cross 36">
            <a:extLst>
              <a:ext uri="{FF2B5EF4-FFF2-40B4-BE49-F238E27FC236}">
                <a16:creationId xmlns:a16="http://schemas.microsoft.com/office/drawing/2014/main" id="{22227071-F808-4D14-9A98-5072F6D12696}"/>
              </a:ext>
            </a:extLst>
          </p:cNvPr>
          <p:cNvSpPr/>
          <p:nvPr/>
        </p:nvSpPr>
        <p:spPr>
          <a:xfrm>
            <a:off x="9329837" y="374200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8" name="Cross 37">
            <a:extLst>
              <a:ext uri="{FF2B5EF4-FFF2-40B4-BE49-F238E27FC236}">
                <a16:creationId xmlns:a16="http://schemas.microsoft.com/office/drawing/2014/main" id="{3C865454-3A62-4664-BC85-142B63E5724F}"/>
              </a:ext>
            </a:extLst>
          </p:cNvPr>
          <p:cNvSpPr/>
          <p:nvPr/>
        </p:nvSpPr>
        <p:spPr>
          <a:xfrm>
            <a:off x="9651116" y="303673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9" name="Cross 38">
            <a:extLst>
              <a:ext uri="{FF2B5EF4-FFF2-40B4-BE49-F238E27FC236}">
                <a16:creationId xmlns:a16="http://schemas.microsoft.com/office/drawing/2014/main" id="{90F014AF-EB01-42F3-8918-5FE9C946E1EB}"/>
              </a:ext>
            </a:extLst>
          </p:cNvPr>
          <p:cNvSpPr/>
          <p:nvPr/>
        </p:nvSpPr>
        <p:spPr>
          <a:xfrm>
            <a:off x="10057151" y="351205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2" name="Cross 41">
            <a:extLst>
              <a:ext uri="{FF2B5EF4-FFF2-40B4-BE49-F238E27FC236}">
                <a16:creationId xmlns:a16="http://schemas.microsoft.com/office/drawing/2014/main" id="{623977E0-EB4C-46E6-8085-FA2084A814F6}"/>
              </a:ext>
            </a:extLst>
          </p:cNvPr>
          <p:cNvSpPr/>
          <p:nvPr/>
        </p:nvSpPr>
        <p:spPr>
          <a:xfrm>
            <a:off x="7358389" y="458053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272E80AF-49C8-4E4E-99D1-6B04EE5CFFFE}"/>
              </a:ext>
            </a:extLst>
          </p:cNvPr>
          <p:cNvSpPr/>
          <p:nvPr/>
        </p:nvSpPr>
        <p:spPr>
          <a:xfrm>
            <a:off x="7788697" y="470021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Cross 43">
            <a:extLst>
              <a:ext uri="{FF2B5EF4-FFF2-40B4-BE49-F238E27FC236}">
                <a16:creationId xmlns:a16="http://schemas.microsoft.com/office/drawing/2014/main" id="{458D995C-BACF-4347-982B-6C47E90C5563}"/>
              </a:ext>
            </a:extLst>
          </p:cNvPr>
          <p:cNvSpPr/>
          <p:nvPr/>
        </p:nvSpPr>
        <p:spPr>
          <a:xfrm>
            <a:off x="7955457" y="428559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Cross 44">
            <a:extLst>
              <a:ext uri="{FF2B5EF4-FFF2-40B4-BE49-F238E27FC236}">
                <a16:creationId xmlns:a16="http://schemas.microsoft.com/office/drawing/2014/main" id="{E8F2A22B-78E2-4110-A94A-9062D13987D0}"/>
              </a:ext>
            </a:extLst>
          </p:cNvPr>
          <p:cNvSpPr/>
          <p:nvPr/>
        </p:nvSpPr>
        <p:spPr>
          <a:xfrm>
            <a:off x="8403460" y="444236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8246B26-50EF-436F-8A07-0205C4372C51}"/>
              </a:ext>
            </a:extLst>
          </p:cNvPr>
          <p:cNvSpPr txBox="1"/>
          <p:nvPr/>
        </p:nvSpPr>
        <p:spPr>
          <a:xfrm>
            <a:off x="6439846" y="2484932"/>
            <a:ext cx="692970" cy="369332"/>
          </a:xfrm>
          <a:prstGeom prst="rect">
            <a:avLst/>
          </a:prstGeom>
          <a:noFill/>
        </p:spPr>
        <p:txBody>
          <a:bodyPr wrap="square" rtlCol="0">
            <a:spAutoFit/>
          </a:bodyPr>
          <a:lstStyle/>
          <a:p>
            <a:r>
              <a:rPr lang="en-IN" b="1" dirty="0"/>
              <a:t>Y</a:t>
            </a:r>
            <a:endParaRPr lang="en-US" b="1" dirty="0"/>
          </a:p>
        </p:txBody>
      </p:sp>
      <p:sp>
        <p:nvSpPr>
          <p:cNvPr id="51" name="Cross 50">
            <a:extLst>
              <a:ext uri="{FF2B5EF4-FFF2-40B4-BE49-F238E27FC236}">
                <a16:creationId xmlns:a16="http://schemas.microsoft.com/office/drawing/2014/main" id="{0B735BBC-8FFE-4180-9F32-2FC516318C1D}"/>
              </a:ext>
            </a:extLst>
          </p:cNvPr>
          <p:cNvSpPr/>
          <p:nvPr/>
        </p:nvSpPr>
        <p:spPr>
          <a:xfrm rot="1902836">
            <a:off x="9639462" y="378700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4" name="TextBox 53">
            <a:extLst>
              <a:ext uri="{FF2B5EF4-FFF2-40B4-BE49-F238E27FC236}">
                <a16:creationId xmlns:a16="http://schemas.microsoft.com/office/drawing/2014/main" id="{58390A2B-A6A7-40BA-A62C-F731543FC659}"/>
              </a:ext>
            </a:extLst>
          </p:cNvPr>
          <p:cNvSpPr txBox="1"/>
          <p:nvPr/>
        </p:nvSpPr>
        <p:spPr>
          <a:xfrm>
            <a:off x="11048715" y="5877262"/>
            <a:ext cx="692970" cy="369332"/>
          </a:xfrm>
          <a:prstGeom prst="rect">
            <a:avLst/>
          </a:prstGeom>
          <a:noFill/>
        </p:spPr>
        <p:txBody>
          <a:bodyPr wrap="square" rtlCol="0">
            <a:spAutoFit/>
          </a:bodyPr>
          <a:lstStyle/>
          <a:p>
            <a:r>
              <a:rPr lang="en-IN" b="1" dirty="0"/>
              <a:t>X</a:t>
            </a:r>
            <a:endParaRPr lang="en-US" b="1" dirty="0"/>
          </a:p>
        </p:txBody>
      </p:sp>
      <p:sp>
        <p:nvSpPr>
          <p:cNvPr id="55" name="Cross 54">
            <a:extLst>
              <a:ext uri="{FF2B5EF4-FFF2-40B4-BE49-F238E27FC236}">
                <a16:creationId xmlns:a16="http://schemas.microsoft.com/office/drawing/2014/main" id="{98386005-1D9C-45B6-8736-91E9ED5C3D35}"/>
              </a:ext>
            </a:extLst>
          </p:cNvPr>
          <p:cNvSpPr/>
          <p:nvPr/>
        </p:nvSpPr>
        <p:spPr>
          <a:xfrm>
            <a:off x="7956229" y="394480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Cross 55">
            <a:extLst>
              <a:ext uri="{FF2B5EF4-FFF2-40B4-BE49-F238E27FC236}">
                <a16:creationId xmlns:a16="http://schemas.microsoft.com/office/drawing/2014/main" id="{1363B7EB-6802-4C2A-9F22-E4F041E60C26}"/>
              </a:ext>
            </a:extLst>
          </p:cNvPr>
          <p:cNvSpPr/>
          <p:nvPr/>
        </p:nvSpPr>
        <p:spPr>
          <a:xfrm>
            <a:off x="8411364" y="424005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CF551851-FE10-4FB3-89B8-7BDA7E4FCB20}"/>
              </a:ext>
            </a:extLst>
          </p:cNvPr>
          <p:cNvCxnSpPr>
            <a:cxnSpLocks/>
          </p:cNvCxnSpPr>
          <p:nvPr/>
        </p:nvCxnSpPr>
        <p:spPr>
          <a:xfrm flipV="1">
            <a:off x="725880" y="2296307"/>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BEEC01-1A9B-4452-B3DB-CFD4AC712A0B}"/>
              </a:ext>
            </a:extLst>
          </p:cNvPr>
          <p:cNvCxnSpPr>
            <a:cxnSpLocks/>
          </p:cNvCxnSpPr>
          <p:nvPr/>
        </p:nvCxnSpPr>
        <p:spPr>
          <a:xfrm>
            <a:off x="725880" y="553615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E9C3833D-8E7D-4C6D-BB66-65A328CAEE51}"/>
              </a:ext>
            </a:extLst>
          </p:cNvPr>
          <p:cNvSpPr/>
          <p:nvPr/>
        </p:nvSpPr>
        <p:spPr>
          <a:xfrm>
            <a:off x="1727237" y="341353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95E48BD1-2A11-4B9D-BBE8-E24BE067BE61}"/>
              </a:ext>
            </a:extLst>
          </p:cNvPr>
          <p:cNvSpPr/>
          <p:nvPr/>
        </p:nvSpPr>
        <p:spPr>
          <a:xfrm>
            <a:off x="1767129" y="481869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C38BBEBB-FBE6-4876-A107-D764593BBD75}"/>
              </a:ext>
            </a:extLst>
          </p:cNvPr>
          <p:cNvSpPr/>
          <p:nvPr/>
        </p:nvSpPr>
        <p:spPr>
          <a:xfrm>
            <a:off x="1336821" y="404128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932591BD-290C-4E3C-A079-EDF4EE8421A1}"/>
              </a:ext>
            </a:extLst>
          </p:cNvPr>
          <p:cNvSpPr/>
          <p:nvPr/>
        </p:nvSpPr>
        <p:spPr>
          <a:xfrm>
            <a:off x="2117653" y="354833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721FF4EE-2A50-40B7-9973-BC1F8E4092DE}"/>
              </a:ext>
            </a:extLst>
          </p:cNvPr>
          <p:cNvSpPr/>
          <p:nvPr/>
        </p:nvSpPr>
        <p:spPr>
          <a:xfrm>
            <a:off x="2728593" y="287861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2736018B-1C26-4117-8D4F-0B5F8A4A8646}"/>
              </a:ext>
            </a:extLst>
          </p:cNvPr>
          <p:cNvSpPr/>
          <p:nvPr/>
        </p:nvSpPr>
        <p:spPr>
          <a:xfrm>
            <a:off x="3084937" y="362369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9" name="Cross 68">
            <a:extLst>
              <a:ext uri="{FF2B5EF4-FFF2-40B4-BE49-F238E27FC236}">
                <a16:creationId xmlns:a16="http://schemas.microsoft.com/office/drawing/2014/main" id="{86857104-34F6-4BF9-900C-DDC0D5D03229}"/>
              </a:ext>
            </a:extLst>
          </p:cNvPr>
          <p:cNvSpPr/>
          <p:nvPr/>
        </p:nvSpPr>
        <p:spPr>
          <a:xfrm>
            <a:off x="3414394" y="291210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0" name="Cross 69">
            <a:extLst>
              <a:ext uri="{FF2B5EF4-FFF2-40B4-BE49-F238E27FC236}">
                <a16:creationId xmlns:a16="http://schemas.microsoft.com/office/drawing/2014/main" id="{6D794436-82EF-456F-85C0-5CB5C91A6660}"/>
              </a:ext>
            </a:extLst>
          </p:cNvPr>
          <p:cNvSpPr/>
          <p:nvPr/>
        </p:nvSpPr>
        <p:spPr>
          <a:xfrm>
            <a:off x="3820429" y="338742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1" name="Cross 70">
            <a:extLst>
              <a:ext uri="{FF2B5EF4-FFF2-40B4-BE49-F238E27FC236}">
                <a16:creationId xmlns:a16="http://schemas.microsoft.com/office/drawing/2014/main" id="{1BD5B62A-2C9F-4DB1-AA17-595E0F31C71E}"/>
              </a:ext>
            </a:extLst>
          </p:cNvPr>
          <p:cNvSpPr/>
          <p:nvPr/>
        </p:nvSpPr>
        <p:spPr>
          <a:xfrm>
            <a:off x="1121667" y="445590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5D924FDE-88C9-449B-BBD2-EA68EA27B145}"/>
              </a:ext>
            </a:extLst>
          </p:cNvPr>
          <p:cNvSpPr/>
          <p:nvPr/>
        </p:nvSpPr>
        <p:spPr>
          <a:xfrm>
            <a:off x="1551975" y="457558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C78E2B78-5D0B-48B0-A276-C22F7C7F7928}"/>
              </a:ext>
            </a:extLst>
          </p:cNvPr>
          <p:cNvSpPr/>
          <p:nvPr/>
        </p:nvSpPr>
        <p:spPr>
          <a:xfrm>
            <a:off x="1718735" y="416096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A342BF86-615C-4006-944A-9CED17131BFA}"/>
              </a:ext>
            </a:extLst>
          </p:cNvPr>
          <p:cNvSpPr/>
          <p:nvPr/>
        </p:nvSpPr>
        <p:spPr>
          <a:xfrm>
            <a:off x="2166738" y="431773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FEE46FCD-62E9-4EBD-8809-B2093A214C5A}"/>
              </a:ext>
            </a:extLst>
          </p:cNvPr>
          <p:cNvSpPr txBox="1"/>
          <p:nvPr/>
        </p:nvSpPr>
        <p:spPr>
          <a:xfrm>
            <a:off x="198866" y="2420934"/>
            <a:ext cx="692970" cy="369332"/>
          </a:xfrm>
          <a:prstGeom prst="rect">
            <a:avLst/>
          </a:prstGeom>
          <a:noFill/>
        </p:spPr>
        <p:txBody>
          <a:bodyPr wrap="square" rtlCol="0">
            <a:spAutoFit/>
          </a:bodyPr>
          <a:lstStyle/>
          <a:p>
            <a:r>
              <a:rPr lang="en-IN" b="1" dirty="0"/>
              <a:t>Y</a:t>
            </a:r>
            <a:endParaRPr lang="en-US" b="1" dirty="0"/>
          </a:p>
        </p:txBody>
      </p:sp>
      <p:sp>
        <p:nvSpPr>
          <p:cNvPr id="76" name="Cross 75">
            <a:extLst>
              <a:ext uri="{FF2B5EF4-FFF2-40B4-BE49-F238E27FC236}">
                <a16:creationId xmlns:a16="http://schemas.microsoft.com/office/drawing/2014/main" id="{8A09CFB3-9671-49C9-8AF8-0324AE3E96D9}"/>
              </a:ext>
            </a:extLst>
          </p:cNvPr>
          <p:cNvSpPr/>
          <p:nvPr/>
        </p:nvSpPr>
        <p:spPr>
          <a:xfrm rot="1902836">
            <a:off x="3402740" y="366237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7" name="TextBox 76">
            <a:extLst>
              <a:ext uri="{FF2B5EF4-FFF2-40B4-BE49-F238E27FC236}">
                <a16:creationId xmlns:a16="http://schemas.microsoft.com/office/drawing/2014/main" id="{E1073DE1-E0AE-4714-9256-513A3BEB1280}"/>
              </a:ext>
            </a:extLst>
          </p:cNvPr>
          <p:cNvSpPr txBox="1"/>
          <p:nvPr/>
        </p:nvSpPr>
        <p:spPr>
          <a:xfrm>
            <a:off x="4811993" y="5752635"/>
            <a:ext cx="692970" cy="369332"/>
          </a:xfrm>
          <a:prstGeom prst="rect">
            <a:avLst/>
          </a:prstGeom>
          <a:noFill/>
        </p:spPr>
        <p:txBody>
          <a:bodyPr wrap="square" rtlCol="0">
            <a:spAutoFit/>
          </a:bodyPr>
          <a:lstStyle/>
          <a:p>
            <a:r>
              <a:rPr lang="en-IN" b="1" dirty="0"/>
              <a:t>X</a:t>
            </a:r>
            <a:endParaRPr lang="en-US" b="1" dirty="0"/>
          </a:p>
        </p:txBody>
      </p:sp>
      <p:sp>
        <p:nvSpPr>
          <p:cNvPr id="78" name="Cross 77">
            <a:extLst>
              <a:ext uri="{FF2B5EF4-FFF2-40B4-BE49-F238E27FC236}">
                <a16:creationId xmlns:a16="http://schemas.microsoft.com/office/drawing/2014/main" id="{8EAD3BB2-46C9-4FB6-AB94-31D988DF9220}"/>
              </a:ext>
            </a:extLst>
          </p:cNvPr>
          <p:cNvSpPr/>
          <p:nvPr/>
        </p:nvSpPr>
        <p:spPr>
          <a:xfrm>
            <a:off x="1719507" y="382017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5EA765DA-EF9C-486A-8F6E-461B52F8165A}"/>
              </a:ext>
            </a:extLst>
          </p:cNvPr>
          <p:cNvSpPr/>
          <p:nvPr/>
        </p:nvSpPr>
        <p:spPr>
          <a:xfrm>
            <a:off x="2174642" y="411542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EF3AD7-38B3-4AD7-979B-20565AA101E6}"/>
              </a:ext>
            </a:extLst>
          </p:cNvPr>
          <p:cNvCxnSpPr>
            <a:cxnSpLocks/>
          </p:cNvCxnSpPr>
          <p:nvPr/>
        </p:nvCxnSpPr>
        <p:spPr>
          <a:xfrm>
            <a:off x="2272066" y="1940423"/>
            <a:ext cx="671681" cy="3533580"/>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924F09C4-0DD0-4B84-B97A-FB9F94D49849}"/>
              </a:ext>
            </a:extLst>
          </p:cNvPr>
          <p:cNvCxnSpPr>
            <a:cxnSpLocks/>
          </p:cNvCxnSpPr>
          <p:nvPr/>
        </p:nvCxnSpPr>
        <p:spPr>
          <a:xfrm>
            <a:off x="1947583" y="2226517"/>
            <a:ext cx="2303154" cy="3309637"/>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36EC840F-DEED-4CCD-B96E-674160110361}"/>
              </a:ext>
            </a:extLst>
          </p:cNvPr>
          <p:cNvCxnSpPr>
            <a:cxnSpLocks/>
          </p:cNvCxnSpPr>
          <p:nvPr/>
        </p:nvCxnSpPr>
        <p:spPr>
          <a:xfrm>
            <a:off x="1807468" y="2420934"/>
            <a:ext cx="1933616" cy="3053069"/>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0E5FB07C-42D7-4961-A65D-0614E3DCAB44}"/>
              </a:ext>
            </a:extLst>
          </p:cNvPr>
          <p:cNvCxnSpPr>
            <a:cxnSpLocks/>
          </p:cNvCxnSpPr>
          <p:nvPr/>
        </p:nvCxnSpPr>
        <p:spPr>
          <a:xfrm>
            <a:off x="2397526" y="1839686"/>
            <a:ext cx="832695" cy="3634317"/>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63DD6C81-AE03-4DAC-8045-748DEDDA909C}"/>
              </a:ext>
            </a:extLst>
          </p:cNvPr>
          <p:cNvCxnSpPr>
            <a:cxnSpLocks/>
          </p:cNvCxnSpPr>
          <p:nvPr/>
        </p:nvCxnSpPr>
        <p:spPr>
          <a:xfrm>
            <a:off x="8300857" y="2420934"/>
            <a:ext cx="1493617" cy="325508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74D0893-8DBB-45BA-B6A4-53989E5EAFF4}"/>
              </a:ext>
            </a:extLst>
          </p:cNvPr>
          <p:cNvCxnSpPr>
            <a:cxnSpLocks/>
            <a:endCxn id="36" idx="1"/>
          </p:cNvCxnSpPr>
          <p:nvPr/>
        </p:nvCxnSpPr>
        <p:spPr>
          <a:xfrm flipV="1">
            <a:off x="8689652" y="3122916"/>
            <a:ext cx="275663" cy="119678"/>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Connector 83">
            <a:extLst>
              <a:ext uri="{FF2B5EF4-FFF2-40B4-BE49-F238E27FC236}">
                <a16:creationId xmlns:a16="http://schemas.microsoft.com/office/drawing/2014/main" id="{27EB6C96-6DDF-4DE1-8316-1BFEA1220D81}"/>
              </a:ext>
            </a:extLst>
          </p:cNvPr>
          <p:cNvCxnSpPr>
            <a:cxnSpLocks/>
          </p:cNvCxnSpPr>
          <p:nvPr/>
        </p:nvCxnSpPr>
        <p:spPr>
          <a:xfrm flipV="1">
            <a:off x="8546910" y="3647374"/>
            <a:ext cx="275663" cy="119678"/>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46F8C6F4-321C-4B46-9F35-3E0AABF93284}"/>
              </a:ext>
            </a:extLst>
          </p:cNvPr>
          <p:cNvCxnSpPr>
            <a:cxnSpLocks/>
          </p:cNvCxnSpPr>
          <p:nvPr/>
        </p:nvCxnSpPr>
        <p:spPr>
          <a:xfrm flipV="1">
            <a:off x="9059322" y="3862931"/>
            <a:ext cx="384787" cy="185546"/>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7" name="TextBox 86">
            <a:extLst>
              <a:ext uri="{FF2B5EF4-FFF2-40B4-BE49-F238E27FC236}">
                <a16:creationId xmlns:a16="http://schemas.microsoft.com/office/drawing/2014/main" id="{BEA33DA9-E815-4688-B599-05B34F1884DD}"/>
              </a:ext>
            </a:extLst>
          </p:cNvPr>
          <p:cNvSpPr txBox="1"/>
          <p:nvPr/>
        </p:nvSpPr>
        <p:spPr>
          <a:xfrm>
            <a:off x="10962515" y="4524949"/>
            <a:ext cx="937850" cy="646331"/>
          </a:xfrm>
          <a:prstGeom prst="rect">
            <a:avLst/>
          </a:prstGeom>
          <a:noFill/>
        </p:spPr>
        <p:txBody>
          <a:bodyPr wrap="square" rtlCol="0">
            <a:spAutoFit/>
          </a:bodyPr>
          <a:lstStyle/>
          <a:p>
            <a:r>
              <a:rPr lang="en-IN" dirty="0"/>
              <a:t>Support vectors</a:t>
            </a:r>
            <a:endParaRPr lang="en-US" dirty="0"/>
          </a:p>
        </p:txBody>
      </p:sp>
      <p:sp>
        <p:nvSpPr>
          <p:cNvPr id="88" name="TextBox 87">
            <a:extLst>
              <a:ext uri="{FF2B5EF4-FFF2-40B4-BE49-F238E27FC236}">
                <a16:creationId xmlns:a16="http://schemas.microsoft.com/office/drawing/2014/main" id="{BDF9B36E-BED5-4B05-9163-B590338B3E4D}"/>
              </a:ext>
            </a:extLst>
          </p:cNvPr>
          <p:cNvSpPr txBox="1"/>
          <p:nvPr/>
        </p:nvSpPr>
        <p:spPr>
          <a:xfrm>
            <a:off x="8003851" y="696686"/>
            <a:ext cx="1647265" cy="646331"/>
          </a:xfrm>
          <a:prstGeom prst="rect">
            <a:avLst/>
          </a:prstGeom>
          <a:noFill/>
        </p:spPr>
        <p:txBody>
          <a:bodyPr wrap="square" rtlCol="0">
            <a:spAutoFit/>
          </a:bodyPr>
          <a:lstStyle/>
          <a:p>
            <a:r>
              <a:rPr lang="en-IN" dirty="0"/>
              <a:t>Maximum margin</a:t>
            </a:r>
            <a:endParaRPr lang="en-US" dirty="0"/>
          </a:p>
        </p:txBody>
      </p:sp>
      <p:cxnSp>
        <p:nvCxnSpPr>
          <p:cNvPr id="91" name="Straight Connector 90">
            <a:extLst>
              <a:ext uri="{FF2B5EF4-FFF2-40B4-BE49-F238E27FC236}">
                <a16:creationId xmlns:a16="http://schemas.microsoft.com/office/drawing/2014/main" id="{16F7AF01-4350-4AAB-8F16-76B760E53D1F}"/>
              </a:ext>
            </a:extLst>
          </p:cNvPr>
          <p:cNvCxnSpPr>
            <a:cxnSpLocks/>
          </p:cNvCxnSpPr>
          <p:nvPr/>
        </p:nvCxnSpPr>
        <p:spPr>
          <a:xfrm>
            <a:off x="7918703" y="2436172"/>
            <a:ext cx="1493617" cy="3255087"/>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Connector 91">
            <a:extLst>
              <a:ext uri="{FF2B5EF4-FFF2-40B4-BE49-F238E27FC236}">
                <a16:creationId xmlns:a16="http://schemas.microsoft.com/office/drawing/2014/main" id="{80FA8A60-0700-4AD5-A660-095725A765D8}"/>
              </a:ext>
            </a:extLst>
          </p:cNvPr>
          <p:cNvCxnSpPr>
            <a:cxnSpLocks/>
          </p:cNvCxnSpPr>
          <p:nvPr/>
        </p:nvCxnSpPr>
        <p:spPr>
          <a:xfrm>
            <a:off x="8758907" y="2349927"/>
            <a:ext cx="1493617" cy="3255087"/>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1F0CA405-7EAC-45F5-833E-2EDE1AA79EC5}"/>
              </a:ext>
            </a:extLst>
          </p:cNvPr>
          <p:cNvCxnSpPr>
            <a:cxnSpLocks/>
          </p:cNvCxnSpPr>
          <p:nvPr/>
        </p:nvCxnSpPr>
        <p:spPr>
          <a:xfrm flipV="1">
            <a:off x="8029307" y="2441139"/>
            <a:ext cx="729600" cy="375806"/>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Straight Arrow Connector 94">
            <a:extLst>
              <a:ext uri="{FF2B5EF4-FFF2-40B4-BE49-F238E27FC236}">
                <a16:creationId xmlns:a16="http://schemas.microsoft.com/office/drawing/2014/main" id="{4D268067-B511-4700-A4B1-A0654ABD09A5}"/>
              </a:ext>
            </a:extLst>
          </p:cNvPr>
          <p:cNvCxnSpPr/>
          <p:nvPr/>
        </p:nvCxnSpPr>
        <p:spPr>
          <a:xfrm flipH="1" flipV="1">
            <a:off x="8411364" y="1447800"/>
            <a:ext cx="135546" cy="1037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5CF1B66-08AA-4C8F-9891-C243434D0F14}"/>
              </a:ext>
            </a:extLst>
          </p:cNvPr>
          <p:cNvCxnSpPr>
            <a:cxnSpLocks/>
            <a:endCxn id="87" idx="1"/>
          </p:cNvCxnSpPr>
          <p:nvPr/>
        </p:nvCxnSpPr>
        <p:spPr>
          <a:xfrm>
            <a:off x="8517072" y="3715053"/>
            <a:ext cx="2445443" cy="1133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8393C58-47AA-446E-B20E-8CEFE06ABE63}"/>
              </a:ext>
            </a:extLst>
          </p:cNvPr>
          <p:cNvCxnSpPr>
            <a:cxnSpLocks/>
            <a:endCxn id="87" idx="1"/>
          </p:cNvCxnSpPr>
          <p:nvPr/>
        </p:nvCxnSpPr>
        <p:spPr>
          <a:xfrm>
            <a:off x="9478293" y="3877377"/>
            <a:ext cx="1484222" cy="970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E2C7960-8C98-4E9B-A8C1-9A2B373D80B2}"/>
              </a:ext>
            </a:extLst>
          </p:cNvPr>
          <p:cNvCxnSpPr>
            <a:cxnSpLocks/>
          </p:cNvCxnSpPr>
          <p:nvPr/>
        </p:nvCxnSpPr>
        <p:spPr>
          <a:xfrm flipH="1">
            <a:off x="5944179" y="2912104"/>
            <a:ext cx="2582877" cy="2911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27B76BE2-163A-4256-AEAD-B1CBD2DB9E00}"/>
              </a:ext>
            </a:extLst>
          </p:cNvPr>
          <p:cNvSpPr txBox="1"/>
          <p:nvPr/>
        </p:nvSpPr>
        <p:spPr>
          <a:xfrm>
            <a:off x="4748040" y="2925724"/>
            <a:ext cx="1258461" cy="923330"/>
          </a:xfrm>
          <a:prstGeom prst="rect">
            <a:avLst/>
          </a:prstGeom>
          <a:noFill/>
        </p:spPr>
        <p:txBody>
          <a:bodyPr wrap="square" rtlCol="0">
            <a:spAutoFit/>
          </a:bodyPr>
          <a:lstStyle/>
          <a:p>
            <a:r>
              <a:rPr lang="en-IN" dirty="0"/>
              <a:t>Maximum margin hyperplane</a:t>
            </a:r>
            <a:endParaRPr lang="en-US" dirty="0"/>
          </a:p>
        </p:txBody>
      </p:sp>
    </p:spTree>
    <p:extLst>
      <p:ext uri="{BB962C8B-B14F-4D97-AF65-F5344CB8AC3E}">
        <p14:creationId xmlns:p14="http://schemas.microsoft.com/office/powerpoint/2010/main" val="317219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9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9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9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9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9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0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2" grpId="0" animBg="1"/>
      <p:bldP spid="43" grpId="0" animBg="1"/>
      <p:bldP spid="44" grpId="0" animBg="1"/>
      <p:bldP spid="45" grpId="0" animBg="1"/>
      <p:bldP spid="47" grpId="0"/>
      <p:bldP spid="51" grpId="0" animBg="1"/>
      <p:bldP spid="54" grpId="0"/>
      <p:bldP spid="55" grpId="0" animBg="1"/>
      <p:bldP spid="56"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p:bldP spid="76" grpId="0" animBg="1"/>
      <p:bldP spid="77" grpId="0"/>
      <p:bldP spid="78" grpId="0" animBg="1"/>
      <p:bldP spid="79" grpId="0" animBg="1"/>
      <p:bldP spid="87" grpId="0"/>
      <p:bldP spid="88" grpId="0"/>
      <p:bldP spid="10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fontScale="90000"/>
          </a:bodyPr>
          <a:lstStyle/>
          <a:p>
            <a:pPr algn="ctr"/>
            <a:r>
              <a:rPr lang="en-IN" dirty="0"/>
              <a:t>KSVM</a:t>
            </a:r>
            <a:br>
              <a:rPr lang="en-IN" dirty="0"/>
            </a:br>
            <a:r>
              <a:rPr lang="en-IN" dirty="0"/>
              <a:t>(Kernel support vector machine)</a:t>
            </a:r>
            <a:endParaRPr lang="en-US" dirty="0"/>
          </a:p>
        </p:txBody>
      </p:sp>
    </p:spTree>
    <p:extLst>
      <p:ext uri="{BB962C8B-B14F-4D97-AF65-F5344CB8AC3E}">
        <p14:creationId xmlns:p14="http://schemas.microsoft.com/office/powerpoint/2010/main" val="2819204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5CED-477D-4B99-9B01-18DA324DD2B2}"/>
              </a:ext>
            </a:extLst>
          </p:cNvPr>
          <p:cNvSpPr>
            <a:spLocks noGrp="1"/>
          </p:cNvSpPr>
          <p:nvPr>
            <p:ph type="title"/>
          </p:nvPr>
        </p:nvSpPr>
        <p:spPr/>
        <p:txBody>
          <a:bodyPr/>
          <a:lstStyle/>
          <a:p>
            <a:r>
              <a:rPr lang="en-IN" dirty="0"/>
              <a:t>Nonlinear problem</a:t>
            </a:r>
            <a:endParaRPr lang="en-US" dirty="0"/>
          </a:p>
        </p:txBody>
      </p:sp>
      <p:cxnSp>
        <p:nvCxnSpPr>
          <p:cNvPr id="3" name="Straight Arrow Connector 2">
            <a:extLst>
              <a:ext uri="{FF2B5EF4-FFF2-40B4-BE49-F238E27FC236}">
                <a16:creationId xmlns:a16="http://schemas.microsoft.com/office/drawing/2014/main" id="{303AFF43-04EB-43A1-B40D-D0DFC04FADAD}"/>
              </a:ext>
            </a:extLst>
          </p:cNvPr>
          <p:cNvCxnSpPr>
            <a:cxnSpLocks/>
          </p:cNvCxnSpPr>
          <p:nvPr/>
        </p:nvCxnSpPr>
        <p:spPr>
          <a:xfrm flipV="1">
            <a:off x="2979223" y="1948543"/>
            <a:ext cx="0" cy="44597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1C02E89-CF8C-453A-970E-7E1E267D1C94}"/>
              </a:ext>
            </a:extLst>
          </p:cNvPr>
          <p:cNvCxnSpPr>
            <a:cxnSpLocks/>
          </p:cNvCxnSpPr>
          <p:nvPr/>
        </p:nvCxnSpPr>
        <p:spPr>
          <a:xfrm>
            <a:off x="2979223" y="6377853"/>
            <a:ext cx="706829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Cross 4">
            <a:extLst>
              <a:ext uri="{FF2B5EF4-FFF2-40B4-BE49-F238E27FC236}">
                <a16:creationId xmlns:a16="http://schemas.microsoft.com/office/drawing/2014/main" id="{E40E4F99-C15F-461B-8C16-DB0597F2A924}"/>
              </a:ext>
            </a:extLst>
          </p:cNvPr>
          <p:cNvSpPr/>
          <p:nvPr/>
        </p:nvSpPr>
        <p:spPr>
          <a:xfrm>
            <a:off x="4658670" y="348024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 name="Cross 5">
            <a:extLst>
              <a:ext uri="{FF2B5EF4-FFF2-40B4-BE49-F238E27FC236}">
                <a16:creationId xmlns:a16="http://schemas.microsoft.com/office/drawing/2014/main" id="{2B351CD7-91B9-4AAC-9E69-F71BE0B3B7A6}"/>
              </a:ext>
            </a:extLst>
          </p:cNvPr>
          <p:cNvSpPr/>
          <p:nvPr/>
        </p:nvSpPr>
        <p:spPr>
          <a:xfrm>
            <a:off x="3765426" y="318964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71EB30A1-90EB-42D4-AA7E-D87C103E0587}"/>
              </a:ext>
            </a:extLst>
          </p:cNvPr>
          <p:cNvSpPr/>
          <p:nvPr/>
        </p:nvSpPr>
        <p:spPr>
          <a:xfrm>
            <a:off x="3818888" y="357046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03C89032-F090-4214-94B6-D490689C02FA}"/>
              </a:ext>
            </a:extLst>
          </p:cNvPr>
          <p:cNvSpPr/>
          <p:nvPr/>
        </p:nvSpPr>
        <p:spPr>
          <a:xfrm>
            <a:off x="4044370" y="425525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980BAFD0-0E60-4E72-9137-E01DFF0EC933}"/>
              </a:ext>
            </a:extLst>
          </p:cNvPr>
          <p:cNvSpPr/>
          <p:nvPr/>
        </p:nvSpPr>
        <p:spPr>
          <a:xfrm>
            <a:off x="3974174" y="395128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0E2A661-07F6-4A0A-B7CC-C9F10F2D0FAF}"/>
              </a:ext>
            </a:extLst>
          </p:cNvPr>
          <p:cNvSpPr/>
          <p:nvPr/>
        </p:nvSpPr>
        <p:spPr>
          <a:xfrm>
            <a:off x="3777996" y="434716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B74A184C-62F1-47E1-9239-98A0D0EC472A}"/>
              </a:ext>
            </a:extLst>
          </p:cNvPr>
          <p:cNvSpPr/>
          <p:nvPr/>
        </p:nvSpPr>
        <p:spPr>
          <a:xfrm>
            <a:off x="4365957" y="468092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Cross 15">
            <a:extLst>
              <a:ext uri="{FF2B5EF4-FFF2-40B4-BE49-F238E27FC236}">
                <a16:creationId xmlns:a16="http://schemas.microsoft.com/office/drawing/2014/main" id="{E40D8F70-F8F2-4D72-9EC3-C897B00EFCED}"/>
              </a:ext>
            </a:extLst>
          </p:cNvPr>
          <p:cNvSpPr/>
          <p:nvPr/>
        </p:nvSpPr>
        <p:spPr>
          <a:xfrm>
            <a:off x="4630244" y="499538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Cross 16">
            <a:extLst>
              <a:ext uri="{FF2B5EF4-FFF2-40B4-BE49-F238E27FC236}">
                <a16:creationId xmlns:a16="http://schemas.microsoft.com/office/drawing/2014/main" id="{4DBC8900-137A-4F59-BFB4-50137C114960}"/>
              </a:ext>
            </a:extLst>
          </p:cNvPr>
          <p:cNvSpPr/>
          <p:nvPr/>
        </p:nvSpPr>
        <p:spPr>
          <a:xfrm>
            <a:off x="5988423" y="468092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Cross 17">
            <a:extLst>
              <a:ext uri="{FF2B5EF4-FFF2-40B4-BE49-F238E27FC236}">
                <a16:creationId xmlns:a16="http://schemas.microsoft.com/office/drawing/2014/main" id="{84A3B655-08AB-4A16-9804-BF9C44DDB331}"/>
              </a:ext>
            </a:extLst>
          </p:cNvPr>
          <p:cNvSpPr/>
          <p:nvPr/>
        </p:nvSpPr>
        <p:spPr>
          <a:xfrm>
            <a:off x="4187143" y="507267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F1F0D2B6-D718-4C09-A7CF-6103007C6F8F}"/>
              </a:ext>
            </a:extLst>
          </p:cNvPr>
          <p:cNvSpPr/>
          <p:nvPr/>
        </p:nvSpPr>
        <p:spPr>
          <a:xfrm>
            <a:off x="5106171" y="498272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79E79ED9-B3F0-47F2-8DED-12B2467033DB}"/>
              </a:ext>
            </a:extLst>
          </p:cNvPr>
          <p:cNvSpPr/>
          <p:nvPr/>
        </p:nvSpPr>
        <p:spPr>
          <a:xfrm>
            <a:off x="5566439" y="507267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Cross 20">
            <a:extLst>
              <a:ext uri="{FF2B5EF4-FFF2-40B4-BE49-F238E27FC236}">
                <a16:creationId xmlns:a16="http://schemas.microsoft.com/office/drawing/2014/main" id="{E3E8682C-0F81-49D3-AD20-BA587DBE968B}"/>
              </a:ext>
            </a:extLst>
          </p:cNvPr>
          <p:cNvSpPr/>
          <p:nvPr/>
        </p:nvSpPr>
        <p:spPr>
          <a:xfrm>
            <a:off x="3909656" y="291722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3DA0178A-7A34-429F-A35E-7CA6D89D1D5E}"/>
              </a:ext>
            </a:extLst>
          </p:cNvPr>
          <p:cNvSpPr/>
          <p:nvPr/>
        </p:nvSpPr>
        <p:spPr>
          <a:xfrm>
            <a:off x="4253204" y="285209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Cross 22">
            <a:extLst>
              <a:ext uri="{FF2B5EF4-FFF2-40B4-BE49-F238E27FC236}">
                <a16:creationId xmlns:a16="http://schemas.microsoft.com/office/drawing/2014/main" id="{14EAFF89-A455-494F-8A5B-FEF218A46A19}"/>
              </a:ext>
            </a:extLst>
          </p:cNvPr>
          <p:cNvSpPr/>
          <p:nvPr/>
        </p:nvSpPr>
        <p:spPr>
          <a:xfrm>
            <a:off x="4522667" y="235440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EB4A44DD-E83E-4274-A887-C044E64F7FED}"/>
              </a:ext>
            </a:extLst>
          </p:cNvPr>
          <p:cNvSpPr/>
          <p:nvPr/>
        </p:nvSpPr>
        <p:spPr>
          <a:xfrm>
            <a:off x="4725147" y="262959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EED817C8-6784-433A-A23A-AA93EB74F432}"/>
              </a:ext>
            </a:extLst>
          </p:cNvPr>
          <p:cNvSpPr/>
          <p:nvPr/>
        </p:nvSpPr>
        <p:spPr>
          <a:xfrm>
            <a:off x="5061975" y="235829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0B863481-CF3A-4100-8E2D-4957CE1CF360}"/>
              </a:ext>
            </a:extLst>
          </p:cNvPr>
          <p:cNvSpPr/>
          <p:nvPr/>
        </p:nvSpPr>
        <p:spPr>
          <a:xfrm>
            <a:off x="5498366" y="282408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 name="Cross 26">
            <a:extLst>
              <a:ext uri="{FF2B5EF4-FFF2-40B4-BE49-F238E27FC236}">
                <a16:creationId xmlns:a16="http://schemas.microsoft.com/office/drawing/2014/main" id="{DB6C87B1-42FC-4F84-8535-4CAC030FE1FF}"/>
              </a:ext>
            </a:extLst>
          </p:cNvPr>
          <p:cNvSpPr/>
          <p:nvPr/>
        </p:nvSpPr>
        <p:spPr>
          <a:xfrm>
            <a:off x="5918873" y="339056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 name="Cross 27">
            <a:extLst>
              <a:ext uri="{FF2B5EF4-FFF2-40B4-BE49-F238E27FC236}">
                <a16:creationId xmlns:a16="http://schemas.microsoft.com/office/drawing/2014/main" id="{F6717675-8D52-4B9B-894D-D5D84EC789FD}"/>
              </a:ext>
            </a:extLst>
          </p:cNvPr>
          <p:cNvSpPr/>
          <p:nvPr/>
        </p:nvSpPr>
        <p:spPr>
          <a:xfrm>
            <a:off x="6135686" y="410404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Cross 28">
            <a:extLst>
              <a:ext uri="{FF2B5EF4-FFF2-40B4-BE49-F238E27FC236}">
                <a16:creationId xmlns:a16="http://schemas.microsoft.com/office/drawing/2014/main" id="{8FC632DD-1605-4D92-990A-401B93F08E29}"/>
              </a:ext>
            </a:extLst>
          </p:cNvPr>
          <p:cNvSpPr/>
          <p:nvPr/>
        </p:nvSpPr>
        <p:spPr>
          <a:xfrm>
            <a:off x="6298214" y="367956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 name="Cross 29">
            <a:extLst>
              <a:ext uri="{FF2B5EF4-FFF2-40B4-BE49-F238E27FC236}">
                <a16:creationId xmlns:a16="http://schemas.microsoft.com/office/drawing/2014/main" id="{7A4E5639-A9C8-4ED5-99B1-C8E3B33727A5}"/>
              </a:ext>
            </a:extLst>
          </p:cNvPr>
          <p:cNvSpPr/>
          <p:nvPr/>
        </p:nvSpPr>
        <p:spPr>
          <a:xfrm>
            <a:off x="5734992" y="475602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Cross 30">
            <a:extLst>
              <a:ext uri="{FF2B5EF4-FFF2-40B4-BE49-F238E27FC236}">
                <a16:creationId xmlns:a16="http://schemas.microsoft.com/office/drawing/2014/main" id="{DE792017-AC24-4BAB-AC7A-CA612CF6EAAF}"/>
              </a:ext>
            </a:extLst>
          </p:cNvPr>
          <p:cNvSpPr/>
          <p:nvPr/>
        </p:nvSpPr>
        <p:spPr>
          <a:xfrm>
            <a:off x="6421919" y="433743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Cross 31">
            <a:extLst>
              <a:ext uri="{FF2B5EF4-FFF2-40B4-BE49-F238E27FC236}">
                <a16:creationId xmlns:a16="http://schemas.microsoft.com/office/drawing/2014/main" id="{91A2CF33-4D32-4E7E-A825-B68A336E8DA4}"/>
              </a:ext>
            </a:extLst>
          </p:cNvPr>
          <p:cNvSpPr/>
          <p:nvPr/>
        </p:nvSpPr>
        <p:spPr>
          <a:xfrm>
            <a:off x="3600727" y="383998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ross 32">
            <a:extLst>
              <a:ext uri="{FF2B5EF4-FFF2-40B4-BE49-F238E27FC236}">
                <a16:creationId xmlns:a16="http://schemas.microsoft.com/office/drawing/2014/main" id="{4B334F70-1F16-4FEB-9E43-A5CB31E4C14B}"/>
              </a:ext>
            </a:extLst>
          </p:cNvPr>
          <p:cNvSpPr/>
          <p:nvPr/>
        </p:nvSpPr>
        <p:spPr>
          <a:xfrm>
            <a:off x="3917826" y="334204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ross 33">
            <a:extLst>
              <a:ext uri="{FF2B5EF4-FFF2-40B4-BE49-F238E27FC236}">
                <a16:creationId xmlns:a16="http://schemas.microsoft.com/office/drawing/2014/main" id="{B7DE130D-C97A-4D20-99FE-0835C770A354}"/>
              </a:ext>
            </a:extLst>
          </p:cNvPr>
          <p:cNvSpPr/>
          <p:nvPr/>
        </p:nvSpPr>
        <p:spPr>
          <a:xfrm>
            <a:off x="5914315" y="283023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3CD7BDE2-3171-4A80-8624-04F11F00BACD}"/>
              </a:ext>
            </a:extLst>
          </p:cNvPr>
          <p:cNvSpPr/>
          <p:nvPr/>
        </p:nvSpPr>
        <p:spPr>
          <a:xfrm>
            <a:off x="5067859" y="342658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6" name="Cross 35">
            <a:extLst>
              <a:ext uri="{FF2B5EF4-FFF2-40B4-BE49-F238E27FC236}">
                <a16:creationId xmlns:a16="http://schemas.microsoft.com/office/drawing/2014/main" id="{FE52C7E8-3A74-49D7-9FD8-0BB3E2E36779}"/>
              </a:ext>
            </a:extLst>
          </p:cNvPr>
          <p:cNvSpPr/>
          <p:nvPr/>
        </p:nvSpPr>
        <p:spPr>
          <a:xfrm>
            <a:off x="5386620" y="361290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7" name="Cross 36">
            <a:extLst>
              <a:ext uri="{FF2B5EF4-FFF2-40B4-BE49-F238E27FC236}">
                <a16:creationId xmlns:a16="http://schemas.microsoft.com/office/drawing/2014/main" id="{5A539506-85D9-475D-B74C-1B7689C9C4DB}"/>
              </a:ext>
            </a:extLst>
          </p:cNvPr>
          <p:cNvSpPr/>
          <p:nvPr/>
        </p:nvSpPr>
        <p:spPr>
          <a:xfrm>
            <a:off x="4937231" y="406861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8" name="Cross 37">
            <a:extLst>
              <a:ext uri="{FF2B5EF4-FFF2-40B4-BE49-F238E27FC236}">
                <a16:creationId xmlns:a16="http://schemas.microsoft.com/office/drawing/2014/main" id="{0CDDC8DE-FC06-427D-A043-970405438111}"/>
              </a:ext>
            </a:extLst>
          </p:cNvPr>
          <p:cNvSpPr/>
          <p:nvPr/>
        </p:nvSpPr>
        <p:spPr>
          <a:xfrm>
            <a:off x="4698025" y="415546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9" name="Cross 38">
            <a:extLst>
              <a:ext uri="{FF2B5EF4-FFF2-40B4-BE49-F238E27FC236}">
                <a16:creationId xmlns:a16="http://schemas.microsoft.com/office/drawing/2014/main" id="{37FBA161-B17D-49A5-BE99-F0E700BBF572}"/>
              </a:ext>
            </a:extLst>
          </p:cNvPr>
          <p:cNvSpPr/>
          <p:nvPr/>
        </p:nvSpPr>
        <p:spPr>
          <a:xfrm>
            <a:off x="4851520" y="372030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0" name="Cross 39">
            <a:extLst>
              <a:ext uri="{FF2B5EF4-FFF2-40B4-BE49-F238E27FC236}">
                <a16:creationId xmlns:a16="http://schemas.microsoft.com/office/drawing/2014/main" id="{3D30CAF7-0529-4772-B188-29A592F8BCE9}"/>
              </a:ext>
            </a:extLst>
          </p:cNvPr>
          <p:cNvSpPr/>
          <p:nvPr/>
        </p:nvSpPr>
        <p:spPr>
          <a:xfrm>
            <a:off x="5167211" y="389306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1" name="Cross 40">
            <a:extLst>
              <a:ext uri="{FF2B5EF4-FFF2-40B4-BE49-F238E27FC236}">
                <a16:creationId xmlns:a16="http://schemas.microsoft.com/office/drawing/2014/main" id="{9C0AA609-5CA8-4168-B9E3-2B2B48FEC49B}"/>
              </a:ext>
            </a:extLst>
          </p:cNvPr>
          <p:cNvSpPr/>
          <p:nvPr/>
        </p:nvSpPr>
        <p:spPr>
          <a:xfrm>
            <a:off x="5593659" y="385943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2" name="Cross 41">
            <a:extLst>
              <a:ext uri="{FF2B5EF4-FFF2-40B4-BE49-F238E27FC236}">
                <a16:creationId xmlns:a16="http://schemas.microsoft.com/office/drawing/2014/main" id="{7673D429-D889-4391-999D-E28C51E2915D}"/>
              </a:ext>
            </a:extLst>
          </p:cNvPr>
          <p:cNvSpPr/>
          <p:nvPr/>
        </p:nvSpPr>
        <p:spPr>
          <a:xfrm>
            <a:off x="4491360" y="380715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3" name="Cross 42">
            <a:extLst>
              <a:ext uri="{FF2B5EF4-FFF2-40B4-BE49-F238E27FC236}">
                <a16:creationId xmlns:a16="http://schemas.microsoft.com/office/drawing/2014/main" id="{C0449CF0-236A-47B2-9F08-D1A94CD973D3}"/>
              </a:ext>
            </a:extLst>
          </p:cNvPr>
          <p:cNvSpPr/>
          <p:nvPr/>
        </p:nvSpPr>
        <p:spPr>
          <a:xfrm>
            <a:off x="5458862" y="414398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4" name="Cross 43">
            <a:extLst>
              <a:ext uri="{FF2B5EF4-FFF2-40B4-BE49-F238E27FC236}">
                <a16:creationId xmlns:a16="http://schemas.microsoft.com/office/drawing/2014/main" id="{E4083A32-9964-4A85-88D1-D64270D2E778}"/>
              </a:ext>
            </a:extLst>
          </p:cNvPr>
          <p:cNvSpPr/>
          <p:nvPr/>
        </p:nvSpPr>
        <p:spPr>
          <a:xfrm>
            <a:off x="4972464" y="446037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5" name="TextBox 44">
            <a:extLst>
              <a:ext uri="{FF2B5EF4-FFF2-40B4-BE49-F238E27FC236}">
                <a16:creationId xmlns:a16="http://schemas.microsoft.com/office/drawing/2014/main" id="{E3572B16-74EE-4F64-AB2E-B4B7C31B1954}"/>
              </a:ext>
            </a:extLst>
          </p:cNvPr>
          <p:cNvSpPr txBox="1"/>
          <p:nvPr/>
        </p:nvSpPr>
        <p:spPr>
          <a:xfrm>
            <a:off x="9374526" y="6408333"/>
            <a:ext cx="692970" cy="369332"/>
          </a:xfrm>
          <a:prstGeom prst="rect">
            <a:avLst/>
          </a:prstGeom>
          <a:noFill/>
        </p:spPr>
        <p:txBody>
          <a:bodyPr wrap="square" rtlCol="0">
            <a:spAutoFit/>
          </a:bodyPr>
          <a:lstStyle/>
          <a:p>
            <a:r>
              <a:rPr lang="en-IN" b="1" dirty="0"/>
              <a:t>X</a:t>
            </a:r>
            <a:endParaRPr lang="en-US" b="1" dirty="0"/>
          </a:p>
        </p:txBody>
      </p:sp>
      <p:sp>
        <p:nvSpPr>
          <p:cNvPr id="46" name="TextBox 45">
            <a:extLst>
              <a:ext uri="{FF2B5EF4-FFF2-40B4-BE49-F238E27FC236}">
                <a16:creationId xmlns:a16="http://schemas.microsoft.com/office/drawing/2014/main" id="{4A4D7276-E27C-44ED-9044-B4AC7D03392C}"/>
              </a:ext>
            </a:extLst>
          </p:cNvPr>
          <p:cNvSpPr txBox="1"/>
          <p:nvPr/>
        </p:nvSpPr>
        <p:spPr>
          <a:xfrm>
            <a:off x="2441837" y="2171663"/>
            <a:ext cx="692970" cy="369332"/>
          </a:xfrm>
          <a:prstGeom prst="rect">
            <a:avLst/>
          </a:prstGeom>
          <a:noFill/>
        </p:spPr>
        <p:txBody>
          <a:bodyPr wrap="square" rtlCol="0">
            <a:spAutoFit/>
          </a:bodyPr>
          <a:lstStyle/>
          <a:p>
            <a:r>
              <a:rPr lang="en-IN" b="1" dirty="0"/>
              <a:t>Y</a:t>
            </a:r>
            <a:endParaRPr lang="en-US" b="1" dirty="0"/>
          </a:p>
        </p:txBody>
      </p:sp>
      <p:sp>
        <p:nvSpPr>
          <p:cNvPr id="47" name="TextBox 46">
            <a:extLst>
              <a:ext uri="{FF2B5EF4-FFF2-40B4-BE49-F238E27FC236}">
                <a16:creationId xmlns:a16="http://schemas.microsoft.com/office/drawing/2014/main" id="{5DD43ED6-7D30-4E18-BFAC-7B6D9554199D}"/>
              </a:ext>
            </a:extLst>
          </p:cNvPr>
          <p:cNvSpPr txBox="1"/>
          <p:nvPr/>
        </p:nvSpPr>
        <p:spPr>
          <a:xfrm>
            <a:off x="8654143" y="1335024"/>
            <a:ext cx="2710538" cy="954107"/>
          </a:xfrm>
          <a:prstGeom prst="rect">
            <a:avLst/>
          </a:prstGeom>
          <a:noFill/>
        </p:spPr>
        <p:txBody>
          <a:bodyPr wrap="square" rtlCol="0">
            <a:spAutoFit/>
          </a:bodyPr>
          <a:lstStyle/>
          <a:p>
            <a:r>
              <a:rPr lang="en-IN" sz="2800" dirty="0"/>
              <a:t>Nonlinearly separable</a:t>
            </a:r>
            <a:endParaRPr lang="en-US" sz="2800" dirty="0"/>
          </a:p>
        </p:txBody>
      </p:sp>
    </p:spTree>
    <p:extLst>
      <p:ext uri="{BB962C8B-B14F-4D97-AF65-F5344CB8AC3E}">
        <p14:creationId xmlns:p14="http://schemas.microsoft.com/office/powerpoint/2010/main" val="73480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p:bldP spid="4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A97B-CED3-4FEB-A54E-A872B190CC1B}"/>
              </a:ext>
            </a:extLst>
          </p:cNvPr>
          <p:cNvSpPr>
            <a:spLocks noGrp="1"/>
          </p:cNvSpPr>
          <p:nvPr>
            <p:ph type="title"/>
          </p:nvPr>
        </p:nvSpPr>
        <p:spPr/>
        <p:txBody>
          <a:bodyPr/>
          <a:lstStyle/>
          <a:p>
            <a:r>
              <a:rPr lang="en-IN" dirty="0"/>
              <a:t>SVM Magic</a:t>
            </a:r>
            <a:endParaRPr lang="en-US" dirty="0"/>
          </a:p>
        </p:txBody>
      </p:sp>
      <p:cxnSp>
        <p:nvCxnSpPr>
          <p:cNvPr id="3" name="Straight Arrow Connector 2">
            <a:extLst>
              <a:ext uri="{FF2B5EF4-FFF2-40B4-BE49-F238E27FC236}">
                <a16:creationId xmlns:a16="http://schemas.microsoft.com/office/drawing/2014/main" id="{0EC83278-50C1-4679-BEFA-5DDACB5CE236}"/>
              </a:ext>
            </a:extLst>
          </p:cNvPr>
          <p:cNvCxnSpPr>
            <a:cxnSpLocks/>
          </p:cNvCxnSpPr>
          <p:nvPr/>
        </p:nvCxnSpPr>
        <p:spPr>
          <a:xfrm flipV="1">
            <a:off x="6962602" y="3002457"/>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1A6658E8-0297-446B-88A2-9AD21E97D5C5}"/>
              </a:ext>
            </a:extLst>
          </p:cNvPr>
          <p:cNvCxnSpPr>
            <a:cxnSpLocks/>
          </p:cNvCxnSpPr>
          <p:nvPr/>
        </p:nvCxnSpPr>
        <p:spPr>
          <a:xfrm>
            <a:off x="6962602" y="624230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6097B7C-1E85-454B-8C9A-7A488A6218B9}"/>
              </a:ext>
            </a:extLst>
          </p:cNvPr>
          <p:cNvSpPr txBox="1"/>
          <p:nvPr/>
        </p:nvSpPr>
        <p:spPr>
          <a:xfrm>
            <a:off x="6439846" y="3066455"/>
            <a:ext cx="692970" cy="369332"/>
          </a:xfrm>
          <a:prstGeom prst="rect">
            <a:avLst/>
          </a:prstGeom>
          <a:noFill/>
        </p:spPr>
        <p:txBody>
          <a:bodyPr wrap="square" rtlCol="0">
            <a:spAutoFit/>
          </a:bodyPr>
          <a:lstStyle/>
          <a:p>
            <a:r>
              <a:rPr lang="en-IN" b="1" dirty="0"/>
              <a:t>Y</a:t>
            </a:r>
            <a:endParaRPr lang="en-US" b="1" dirty="0"/>
          </a:p>
        </p:txBody>
      </p:sp>
      <p:sp>
        <p:nvSpPr>
          <p:cNvPr id="6" name="TextBox 5">
            <a:extLst>
              <a:ext uri="{FF2B5EF4-FFF2-40B4-BE49-F238E27FC236}">
                <a16:creationId xmlns:a16="http://schemas.microsoft.com/office/drawing/2014/main" id="{DBD1BCB5-4263-4DA7-BE52-6594EDD230BF}"/>
              </a:ext>
            </a:extLst>
          </p:cNvPr>
          <p:cNvSpPr txBox="1"/>
          <p:nvPr/>
        </p:nvSpPr>
        <p:spPr>
          <a:xfrm>
            <a:off x="11048715" y="6458785"/>
            <a:ext cx="692970" cy="369332"/>
          </a:xfrm>
          <a:prstGeom prst="rect">
            <a:avLst/>
          </a:prstGeom>
          <a:noFill/>
        </p:spPr>
        <p:txBody>
          <a:bodyPr wrap="square" rtlCol="0">
            <a:spAutoFit/>
          </a:bodyPr>
          <a:lstStyle/>
          <a:p>
            <a:r>
              <a:rPr lang="en-IN" b="1" dirty="0"/>
              <a:t>X</a:t>
            </a:r>
            <a:endParaRPr lang="en-US" b="1" dirty="0"/>
          </a:p>
        </p:txBody>
      </p:sp>
      <p:cxnSp>
        <p:nvCxnSpPr>
          <p:cNvPr id="8" name="Straight Arrow Connector 7">
            <a:extLst>
              <a:ext uri="{FF2B5EF4-FFF2-40B4-BE49-F238E27FC236}">
                <a16:creationId xmlns:a16="http://schemas.microsoft.com/office/drawing/2014/main" id="{994267CC-6DE7-4302-A5D0-73E559ECECDB}"/>
              </a:ext>
            </a:extLst>
          </p:cNvPr>
          <p:cNvCxnSpPr>
            <a:cxnSpLocks/>
          </p:cNvCxnSpPr>
          <p:nvPr/>
        </p:nvCxnSpPr>
        <p:spPr>
          <a:xfrm>
            <a:off x="725880" y="553615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959818EE-B48F-414B-99BE-B224FF21DEDC}"/>
              </a:ext>
            </a:extLst>
          </p:cNvPr>
          <p:cNvSpPr/>
          <p:nvPr/>
        </p:nvSpPr>
        <p:spPr>
          <a:xfrm rot="1902836">
            <a:off x="2346972" y="543171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2" name="TextBox 11">
            <a:extLst>
              <a:ext uri="{FF2B5EF4-FFF2-40B4-BE49-F238E27FC236}">
                <a16:creationId xmlns:a16="http://schemas.microsoft.com/office/drawing/2014/main" id="{C687E941-D2DA-4275-BF25-68BC4F19D8FE}"/>
              </a:ext>
            </a:extLst>
          </p:cNvPr>
          <p:cNvSpPr txBox="1"/>
          <p:nvPr/>
        </p:nvSpPr>
        <p:spPr>
          <a:xfrm>
            <a:off x="4811993" y="5752635"/>
            <a:ext cx="692970" cy="369332"/>
          </a:xfrm>
          <a:prstGeom prst="rect">
            <a:avLst/>
          </a:prstGeom>
          <a:noFill/>
        </p:spPr>
        <p:txBody>
          <a:bodyPr wrap="square" rtlCol="0">
            <a:spAutoFit/>
          </a:bodyPr>
          <a:lstStyle/>
          <a:p>
            <a:r>
              <a:rPr lang="en-IN" b="1" dirty="0"/>
              <a:t>X</a:t>
            </a:r>
            <a:endParaRPr lang="en-US" b="1" dirty="0"/>
          </a:p>
        </p:txBody>
      </p:sp>
      <p:sp>
        <p:nvSpPr>
          <p:cNvPr id="13" name="Cross 12">
            <a:extLst>
              <a:ext uri="{FF2B5EF4-FFF2-40B4-BE49-F238E27FC236}">
                <a16:creationId xmlns:a16="http://schemas.microsoft.com/office/drawing/2014/main" id="{383F8547-F17A-4DE7-A20E-EDA5FD782016}"/>
              </a:ext>
            </a:extLst>
          </p:cNvPr>
          <p:cNvSpPr/>
          <p:nvPr/>
        </p:nvSpPr>
        <p:spPr>
          <a:xfrm rot="1902836">
            <a:off x="2833475" y="543902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6" name="Cross 15">
            <a:extLst>
              <a:ext uri="{FF2B5EF4-FFF2-40B4-BE49-F238E27FC236}">
                <a16:creationId xmlns:a16="http://schemas.microsoft.com/office/drawing/2014/main" id="{E02EA083-0F0D-4DCF-A859-923824D3CDD9}"/>
              </a:ext>
            </a:extLst>
          </p:cNvPr>
          <p:cNvSpPr/>
          <p:nvPr/>
        </p:nvSpPr>
        <p:spPr>
          <a:xfrm>
            <a:off x="4529861" y="544722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Cross 16">
            <a:extLst>
              <a:ext uri="{FF2B5EF4-FFF2-40B4-BE49-F238E27FC236}">
                <a16:creationId xmlns:a16="http://schemas.microsoft.com/office/drawing/2014/main" id="{E566CE50-4680-4161-AAF4-A86FA764CCCE}"/>
              </a:ext>
            </a:extLst>
          </p:cNvPr>
          <p:cNvSpPr/>
          <p:nvPr/>
        </p:nvSpPr>
        <p:spPr>
          <a:xfrm>
            <a:off x="4015091" y="543666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158F42C1-F15E-480E-B4BF-B6C2C053E368}"/>
              </a:ext>
            </a:extLst>
          </p:cNvPr>
          <p:cNvSpPr/>
          <p:nvPr/>
        </p:nvSpPr>
        <p:spPr>
          <a:xfrm>
            <a:off x="1036099" y="543902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76CADBA3-36A3-45C6-837C-56B775DA0D9E}"/>
              </a:ext>
            </a:extLst>
          </p:cNvPr>
          <p:cNvSpPr/>
          <p:nvPr/>
        </p:nvSpPr>
        <p:spPr>
          <a:xfrm>
            <a:off x="5084058" y="544722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Cross 20">
            <a:extLst>
              <a:ext uri="{FF2B5EF4-FFF2-40B4-BE49-F238E27FC236}">
                <a16:creationId xmlns:a16="http://schemas.microsoft.com/office/drawing/2014/main" id="{9A109D7C-BE14-45A1-837B-BC36FC9EB6E1}"/>
              </a:ext>
            </a:extLst>
          </p:cNvPr>
          <p:cNvSpPr/>
          <p:nvPr/>
        </p:nvSpPr>
        <p:spPr>
          <a:xfrm rot="1902836">
            <a:off x="3280095" y="544695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22" name="TextBox 21">
            <a:extLst>
              <a:ext uri="{FF2B5EF4-FFF2-40B4-BE49-F238E27FC236}">
                <a16:creationId xmlns:a16="http://schemas.microsoft.com/office/drawing/2014/main" id="{62BC000F-0E5C-4373-9FD8-BBF747A6467D}"/>
              </a:ext>
            </a:extLst>
          </p:cNvPr>
          <p:cNvSpPr txBox="1"/>
          <p:nvPr/>
        </p:nvSpPr>
        <p:spPr>
          <a:xfrm>
            <a:off x="1024128" y="2669598"/>
            <a:ext cx="3720880" cy="1384995"/>
          </a:xfrm>
          <a:prstGeom prst="rect">
            <a:avLst/>
          </a:prstGeom>
          <a:noFill/>
        </p:spPr>
        <p:txBody>
          <a:bodyPr wrap="square" rtlCol="0">
            <a:spAutoFit/>
          </a:bodyPr>
          <a:lstStyle/>
          <a:p>
            <a:r>
              <a:rPr lang="en-IN" sz="2800" dirty="0"/>
              <a:t>Can we separate these point with single straight line ?</a:t>
            </a:r>
            <a:endParaRPr lang="en-US" sz="2800" dirty="0"/>
          </a:p>
        </p:txBody>
      </p:sp>
      <p:sp>
        <p:nvSpPr>
          <p:cNvPr id="23" name="TextBox 22">
            <a:extLst>
              <a:ext uri="{FF2B5EF4-FFF2-40B4-BE49-F238E27FC236}">
                <a16:creationId xmlns:a16="http://schemas.microsoft.com/office/drawing/2014/main" id="{EA68A79D-D891-43D6-AB1E-F1002316A581}"/>
              </a:ext>
            </a:extLst>
          </p:cNvPr>
          <p:cNvSpPr txBox="1"/>
          <p:nvPr/>
        </p:nvSpPr>
        <p:spPr>
          <a:xfrm>
            <a:off x="8109857" y="1654629"/>
            <a:ext cx="2938858" cy="523220"/>
          </a:xfrm>
          <a:prstGeom prst="rect">
            <a:avLst/>
          </a:prstGeom>
          <a:noFill/>
        </p:spPr>
        <p:txBody>
          <a:bodyPr wrap="square" rtlCol="0">
            <a:spAutoFit/>
          </a:bodyPr>
          <a:lstStyle/>
          <a:p>
            <a:r>
              <a:rPr lang="en-IN" sz="2800" dirty="0"/>
              <a:t>Y = X^2</a:t>
            </a:r>
            <a:endParaRPr lang="en-US" sz="2800" dirty="0"/>
          </a:p>
        </p:txBody>
      </p:sp>
      <p:sp>
        <p:nvSpPr>
          <p:cNvPr id="28" name="Cross 27">
            <a:extLst>
              <a:ext uri="{FF2B5EF4-FFF2-40B4-BE49-F238E27FC236}">
                <a16:creationId xmlns:a16="http://schemas.microsoft.com/office/drawing/2014/main" id="{6CC1FA50-ECDA-4EEC-A874-5B152EBCBD13}"/>
              </a:ext>
            </a:extLst>
          </p:cNvPr>
          <p:cNvSpPr/>
          <p:nvPr/>
        </p:nvSpPr>
        <p:spPr>
          <a:xfrm rot="1902836">
            <a:off x="8561311" y="610645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29" name="Cross 28">
            <a:extLst>
              <a:ext uri="{FF2B5EF4-FFF2-40B4-BE49-F238E27FC236}">
                <a16:creationId xmlns:a16="http://schemas.microsoft.com/office/drawing/2014/main" id="{4BDE02B2-E353-459B-A19F-07685C3059FD}"/>
              </a:ext>
            </a:extLst>
          </p:cNvPr>
          <p:cNvSpPr/>
          <p:nvPr/>
        </p:nvSpPr>
        <p:spPr>
          <a:xfrm rot="1902836">
            <a:off x="9047814" y="611376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0" name="Cross 29">
            <a:extLst>
              <a:ext uri="{FF2B5EF4-FFF2-40B4-BE49-F238E27FC236}">
                <a16:creationId xmlns:a16="http://schemas.microsoft.com/office/drawing/2014/main" id="{54909179-D82B-4197-A3F9-E230F122DE82}"/>
              </a:ext>
            </a:extLst>
          </p:cNvPr>
          <p:cNvSpPr/>
          <p:nvPr/>
        </p:nvSpPr>
        <p:spPr>
          <a:xfrm>
            <a:off x="10744200" y="612196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Cross 30">
            <a:extLst>
              <a:ext uri="{FF2B5EF4-FFF2-40B4-BE49-F238E27FC236}">
                <a16:creationId xmlns:a16="http://schemas.microsoft.com/office/drawing/2014/main" id="{1129C77F-1A7A-4A15-B026-31D88E1F26AA}"/>
              </a:ext>
            </a:extLst>
          </p:cNvPr>
          <p:cNvSpPr/>
          <p:nvPr/>
        </p:nvSpPr>
        <p:spPr>
          <a:xfrm>
            <a:off x="10229430" y="611140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Cross 31">
            <a:extLst>
              <a:ext uri="{FF2B5EF4-FFF2-40B4-BE49-F238E27FC236}">
                <a16:creationId xmlns:a16="http://schemas.microsoft.com/office/drawing/2014/main" id="{EE3C2121-F56C-48A4-B8B3-64F45DD930A1}"/>
              </a:ext>
            </a:extLst>
          </p:cNvPr>
          <p:cNvSpPr/>
          <p:nvPr/>
        </p:nvSpPr>
        <p:spPr>
          <a:xfrm>
            <a:off x="7250438" y="611376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ross 32">
            <a:extLst>
              <a:ext uri="{FF2B5EF4-FFF2-40B4-BE49-F238E27FC236}">
                <a16:creationId xmlns:a16="http://schemas.microsoft.com/office/drawing/2014/main" id="{2ACA1A72-0F22-45FF-A838-7C6EE6B30A38}"/>
              </a:ext>
            </a:extLst>
          </p:cNvPr>
          <p:cNvSpPr/>
          <p:nvPr/>
        </p:nvSpPr>
        <p:spPr>
          <a:xfrm>
            <a:off x="11298397" y="612196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ross 33">
            <a:extLst>
              <a:ext uri="{FF2B5EF4-FFF2-40B4-BE49-F238E27FC236}">
                <a16:creationId xmlns:a16="http://schemas.microsoft.com/office/drawing/2014/main" id="{A5526E1A-FC4C-4C63-80D9-433212F6DD4B}"/>
              </a:ext>
            </a:extLst>
          </p:cNvPr>
          <p:cNvSpPr/>
          <p:nvPr/>
        </p:nvSpPr>
        <p:spPr>
          <a:xfrm rot="1902836">
            <a:off x="9494434" y="612169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8" name="Freeform: Shape 37">
            <a:extLst>
              <a:ext uri="{FF2B5EF4-FFF2-40B4-BE49-F238E27FC236}">
                <a16:creationId xmlns:a16="http://schemas.microsoft.com/office/drawing/2014/main" id="{A4A4AF97-BBEA-4AB3-8DD6-D16067816E2B}"/>
              </a:ext>
            </a:extLst>
          </p:cNvPr>
          <p:cNvSpPr/>
          <p:nvPr/>
        </p:nvSpPr>
        <p:spPr>
          <a:xfrm>
            <a:off x="6977742" y="618091"/>
            <a:ext cx="4669971" cy="5619423"/>
          </a:xfrm>
          <a:custGeom>
            <a:avLst/>
            <a:gdLst>
              <a:gd name="connsiteX0" fmla="*/ 0 w 4572000"/>
              <a:gd name="connsiteY0" fmla="*/ 3548743 h 3548743"/>
              <a:gd name="connsiteX1" fmla="*/ 3331028 w 4572000"/>
              <a:gd name="connsiteY1" fmla="*/ 2427515 h 3548743"/>
              <a:gd name="connsiteX2" fmla="*/ 4572000 w 4572000"/>
              <a:gd name="connsiteY2" fmla="*/ 0 h 3548743"/>
              <a:gd name="connsiteX3" fmla="*/ 4572000 w 4572000"/>
              <a:gd name="connsiteY3" fmla="*/ 0 h 3548743"/>
            </a:gdLst>
            <a:ahLst/>
            <a:cxnLst>
              <a:cxn ang="0">
                <a:pos x="connsiteX0" y="connsiteY0"/>
              </a:cxn>
              <a:cxn ang="0">
                <a:pos x="connsiteX1" y="connsiteY1"/>
              </a:cxn>
              <a:cxn ang="0">
                <a:pos x="connsiteX2" y="connsiteY2"/>
              </a:cxn>
              <a:cxn ang="0">
                <a:pos x="connsiteX3" y="connsiteY3"/>
              </a:cxn>
            </a:cxnLst>
            <a:rect l="l" t="t" r="r" b="b"/>
            <a:pathLst>
              <a:path w="4572000" h="3548743">
                <a:moveTo>
                  <a:pt x="0" y="3548743"/>
                </a:moveTo>
                <a:cubicBezTo>
                  <a:pt x="1284514" y="3283857"/>
                  <a:pt x="2569028" y="3018972"/>
                  <a:pt x="3331028" y="2427515"/>
                </a:cubicBezTo>
                <a:cubicBezTo>
                  <a:pt x="4093028" y="1836058"/>
                  <a:pt x="4572000" y="0"/>
                  <a:pt x="4572000" y="0"/>
                </a:cubicBezTo>
                <a:lnTo>
                  <a:pt x="4572000"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ross 39">
            <a:extLst>
              <a:ext uri="{FF2B5EF4-FFF2-40B4-BE49-F238E27FC236}">
                <a16:creationId xmlns:a16="http://schemas.microsoft.com/office/drawing/2014/main" id="{5417A1B9-D592-40C8-B279-3024329249E7}"/>
              </a:ext>
            </a:extLst>
          </p:cNvPr>
          <p:cNvSpPr/>
          <p:nvPr/>
        </p:nvSpPr>
        <p:spPr>
          <a:xfrm rot="1902836">
            <a:off x="8518414" y="555634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1" name="Cross 40">
            <a:extLst>
              <a:ext uri="{FF2B5EF4-FFF2-40B4-BE49-F238E27FC236}">
                <a16:creationId xmlns:a16="http://schemas.microsoft.com/office/drawing/2014/main" id="{2D302739-3A99-46D8-956D-8E379DE50724}"/>
              </a:ext>
            </a:extLst>
          </p:cNvPr>
          <p:cNvSpPr/>
          <p:nvPr/>
        </p:nvSpPr>
        <p:spPr>
          <a:xfrm rot="1902836">
            <a:off x="9058757" y="525811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2" name="Cross 41">
            <a:extLst>
              <a:ext uri="{FF2B5EF4-FFF2-40B4-BE49-F238E27FC236}">
                <a16:creationId xmlns:a16="http://schemas.microsoft.com/office/drawing/2014/main" id="{80F1B9AD-79D9-4113-9F02-B75D206C7414}"/>
              </a:ext>
            </a:extLst>
          </p:cNvPr>
          <p:cNvSpPr/>
          <p:nvPr/>
        </p:nvSpPr>
        <p:spPr>
          <a:xfrm>
            <a:off x="10744200" y="342511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D8F35A77-5085-4776-9027-E5F5AE74DB21}"/>
              </a:ext>
            </a:extLst>
          </p:cNvPr>
          <p:cNvSpPr/>
          <p:nvPr/>
        </p:nvSpPr>
        <p:spPr>
          <a:xfrm>
            <a:off x="10420947" y="405459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Cross 43">
            <a:extLst>
              <a:ext uri="{FF2B5EF4-FFF2-40B4-BE49-F238E27FC236}">
                <a16:creationId xmlns:a16="http://schemas.microsoft.com/office/drawing/2014/main" id="{4340F7C0-5F5D-4CAE-897C-6F1C62F7EB07}"/>
              </a:ext>
            </a:extLst>
          </p:cNvPr>
          <p:cNvSpPr/>
          <p:nvPr/>
        </p:nvSpPr>
        <p:spPr>
          <a:xfrm>
            <a:off x="7266158" y="600055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Cross 44">
            <a:extLst>
              <a:ext uri="{FF2B5EF4-FFF2-40B4-BE49-F238E27FC236}">
                <a16:creationId xmlns:a16="http://schemas.microsoft.com/office/drawing/2014/main" id="{F6B2852E-1120-4F58-BF02-47683D0CA391}"/>
              </a:ext>
            </a:extLst>
          </p:cNvPr>
          <p:cNvSpPr/>
          <p:nvPr/>
        </p:nvSpPr>
        <p:spPr>
          <a:xfrm>
            <a:off x="11298397" y="153495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Cross 45">
            <a:extLst>
              <a:ext uri="{FF2B5EF4-FFF2-40B4-BE49-F238E27FC236}">
                <a16:creationId xmlns:a16="http://schemas.microsoft.com/office/drawing/2014/main" id="{7C0AA7DB-C2E9-46DF-8524-ED5D93664C9D}"/>
              </a:ext>
            </a:extLst>
          </p:cNvPr>
          <p:cNvSpPr/>
          <p:nvPr/>
        </p:nvSpPr>
        <p:spPr>
          <a:xfrm rot="1902836">
            <a:off x="9587384" y="503646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FF0000"/>
              </a:solidFill>
              <a:highlight>
                <a:srgbClr val="FFFF00"/>
              </a:highlight>
            </a:endParaRPr>
          </a:p>
        </p:txBody>
      </p:sp>
      <p:cxnSp>
        <p:nvCxnSpPr>
          <p:cNvPr id="48" name="Straight Connector 47">
            <a:extLst>
              <a:ext uri="{FF2B5EF4-FFF2-40B4-BE49-F238E27FC236}">
                <a16:creationId xmlns:a16="http://schemas.microsoft.com/office/drawing/2014/main" id="{6F9B7E7F-9C23-4591-ACCA-E0936D0146A0}"/>
              </a:ext>
            </a:extLst>
          </p:cNvPr>
          <p:cNvCxnSpPr>
            <a:cxnSpLocks/>
            <a:stCxn id="32" idx="2"/>
          </p:cNvCxnSpPr>
          <p:nvPr/>
        </p:nvCxnSpPr>
        <p:spPr>
          <a:xfrm flipV="1">
            <a:off x="7358015" y="3689404"/>
            <a:ext cx="4144762" cy="2663716"/>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04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P spid="23" grpId="0"/>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8" grpId="0" animBg="1"/>
      <p:bldP spid="40" grpId="0" animBg="1"/>
      <p:bldP spid="41" grpId="0" animBg="1"/>
      <p:bldP spid="42" grpId="0" animBg="1"/>
      <p:bldP spid="43" grpId="0" animBg="1"/>
      <p:bldP spid="44" grpId="0" animBg="1"/>
      <p:bldP spid="45" grpId="0" animBg="1"/>
      <p:bldP spid="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5CED-477D-4B99-9B01-18DA324DD2B2}"/>
              </a:ext>
            </a:extLst>
          </p:cNvPr>
          <p:cNvSpPr>
            <a:spLocks noGrp="1"/>
          </p:cNvSpPr>
          <p:nvPr>
            <p:ph type="title"/>
          </p:nvPr>
        </p:nvSpPr>
        <p:spPr>
          <a:xfrm>
            <a:off x="1024128" y="585216"/>
            <a:ext cx="9720072" cy="1499616"/>
          </a:xfrm>
        </p:spPr>
        <p:txBody>
          <a:bodyPr/>
          <a:lstStyle/>
          <a:p>
            <a:r>
              <a:rPr lang="en-IN" dirty="0"/>
              <a:t>Nonlinear problem</a:t>
            </a:r>
            <a:endParaRPr lang="en-US" dirty="0"/>
          </a:p>
        </p:txBody>
      </p:sp>
      <p:cxnSp>
        <p:nvCxnSpPr>
          <p:cNvPr id="3" name="Straight Arrow Connector 2">
            <a:extLst>
              <a:ext uri="{FF2B5EF4-FFF2-40B4-BE49-F238E27FC236}">
                <a16:creationId xmlns:a16="http://schemas.microsoft.com/office/drawing/2014/main" id="{303AFF43-04EB-43A1-B40D-D0DFC04FADAD}"/>
              </a:ext>
            </a:extLst>
          </p:cNvPr>
          <p:cNvCxnSpPr>
            <a:cxnSpLocks/>
          </p:cNvCxnSpPr>
          <p:nvPr/>
        </p:nvCxnSpPr>
        <p:spPr>
          <a:xfrm flipV="1">
            <a:off x="6898080" y="1899775"/>
            <a:ext cx="0" cy="44597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1C02E89-CF8C-453A-970E-7E1E267D1C94}"/>
              </a:ext>
            </a:extLst>
          </p:cNvPr>
          <p:cNvCxnSpPr>
            <a:cxnSpLocks/>
          </p:cNvCxnSpPr>
          <p:nvPr/>
        </p:nvCxnSpPr>
        <p:spPr>
          <a:xfrm>
            <a:off x="6898080" y="6329085"/>
            <a:ext cx="49129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3572B16-74EE-4F64-AB2E-B4B7C31B1954}"/>
              </a:ext>
            </a:extLst>
          </p:cNvPr>
          <p:cNvSpPr txBox="1"/>
          <p:nvPr/>
        </p:nvSpPr>
        <p:spPr>
          <a:xfrm>
            <a:off x="11118030" y="6439900"/>
            <a:ext cx="692970" cy="369332"/>
          </a:xfrm>
          <a:prstGeom prst="rect">
            <a:avLst/>
          </a:prstGeom>
          <a:noFill/>
        </p:spPr>
        <p:txBody>
          <a:bodyPr wrap="square" rtlCol="0">
            <a:spAutoFit/>
          </a:bodyPr>
          <a:lstStyle/>
          <a:p>
            <a:r>
              <a:rPr lang="en-IN" b="1" dirty="0"/>
              <a:t>X</a:t>
            </a:r>
            <a:endParaRPr lang="en-US" b="1" dirty="0"/>
          </a:p>
        </p:txBody>
      </p:sp>
      <p:sp>
        <p:nvSpPr>
          <p:cNvPr id="46" name="TextBox 45">
            <a:extLst>
              <a:ext uri="{FF2B5EF4-FFF2-40B4-BE49-F238E27FC236}">
                <a16:creationId xmlns:a16="http://schemas.microsoft.com/office/drawing/2014/main" id="{4A4D7276-E27C-44ED-9044-B4AC7D03392C}"/>
              </a:ext>
            </a:extLst>
          </p:cNvPr>
          <p:cNvSpPr txBox="1"/>
          <p:nvPr/>
        </p:nvSpPr>
        <p:spPr>
          <a:xfrm>
            <a:off x="6360694" y="2122895"/>
            <a:ext cx="692970" cy="369332"/>
          </a:xfrm>
          <a:prstGeom prst="rect">
            <a:avLst/>
          </a:prstGeom>
          <a:noFill/>
        </p:spPr>
        <p:txBody>
          <a:bodyPr wrap="square" rtlCol="0">
            <a:spAutoFit/>
          </a:bodyPr>
          <a:lstStyle/>
          <a:p>
            <a:r>
              <a:rPr lang="en-IN" b="1" dirty="0"/>
              <a:t>Z</a:t>
            </a:r>
            <a:endParaRPr lang="en-US" b="1" dirty="0"/>
          </a:p>
        </p:txBody>
      </p:sp>
      <p:cxnSp>
        <p:nvCxnSpPr>
          <p:cNvPr id="48" name="Straight Arrow Connector 47">
            <a:extLst>
              <a:ext uri="{FF2B5EF4-FFF2-40B4-BE49-F238E27FC236}">
                <a16:creationId xmlns:a16="http://schemas.microsoft.com/office/drawing/2014/main" id="{88F8955D-CB72-491C-B368-9C861D86E029}"/>
              </a:ext>
            </a:extLst>
          </p:cNvPr>
          <p:cNvCxnSpPr>
            <a:cxnSpLocks/>
          </p:cNvCxnSpPr>
          <p:nvPr/>
        </p:nvCxnSpPr>
        <p:spPr>
          <a:xfrm flipV="1">
            <a:off x="6898080" y="4083654"/>
            <a:ext cx="4172691" cy="22454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0A5580B-323C-4EAE-BB9A-24B01404DF0C}"/>
              </a:ext>
            </a:extLst>
          </p:cNvPr>
          <p:cNvSpPr txBox="1"/>
          <p:nvPr/>
        </p:nvSpPr>
        <p:spPr>
          <a:xfrm>
            <a:off x="10551580" y="3709887"/>
            <a:ext cx="692970" cy="369332"/>
          </a:xfrm>
          <a:prstGeom prst="rect">
            <a:avLst/>
          </a:prstGeom>
          <a:noFill/>
        </p:spPr>
        <p:txBody>
          <a:bodyPr wrap="square" rtlCol="0">
            <a:spAutoFit/>
          </a:bodyPr>
          <a:lstStyle/>
          <a:p>
            <a:r>
              <a:rPr lang="en-IN" b="1" dirty="0"/>
              <a:t>Y</a:t>
            </a:r>
            <a:endParaRPr lang="en-US" b="1" dirty="0"/>
          </a:p>
        </p:txBody>
      </p:sp>
      <p:sp>
        <p:nvSpPr>
          <p:cNvPr id="5" name="Cross 4">
            <a:extLst>
              <a:ext uri="{FF2B5EF4-FFF2-40B4-BE49-F238E27FC236}">
                <a16:creationId xmlns:a16="http://schemas.microsoft.com/office/drawing/2014/main" id="{E40E4F99-C15F-461B-8C16-DB0597F2A924}"/>
              </a:ext>
            </a:extLst>
          </p:cNvPr>
          <p:cNvSpPr/>
          <p:nvPr/>
        </p:nvSpPr>
        <p:spPr>
          <a:xfrm>
            <a:off x="8577527" y="343147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 name="Cross 5">
            <a:extLst>
              <a:ext uri="{FF2B5EF4-FFF2-40B4-BE49-F238E27FC236}">
                <a16:creationId xmlns:a16="http://schemas.microsoft.com/office/drawing/2014/main" id="{2B351CD7-91B9-4AAC-9E69-F71BE0B3B7A6}"/>
              </a:ext>
            </a:extLst>
          </p:cNvPr>
          <p:cNvSpPr/>
          <p:nvPr/>
        </p:nvSpPr>
        <p:spPr>
          <a:xfrm>
            <a:off x="9718958" y="436131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71EB30A1-90EB-42D4-AA7E-D87C103E0587}"/>
              </a:ext>
            </a:extLst>
          </p:cNvPr>
          <p:cNvSpPr/>
          <p:nvPr/>
        </p:nvSpPr>
        <p:spPr>
          <a:xfrm>
            <a:off x="9772420" y="474213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03C89032-F090-4214-94B6-D490689C02FA}"/>
              </a:ext>
            </a:extLst>
          </p:cNvPr>
          <p:cNvSpPr/>
          <p:nvPr/>
        </p:nvSpPr>
        <p:spPr>
          <a:xfrm>
            <a:off x="9907280" y="5338798"/>
            <a:ext cx="215150" cy="221825"/>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980BAFD0-0E60-4E72-9137-E01DFF0EC933}"/>
              </a:ext>
            </a:extLst>
          </p:cNvPr>
          <p:cNvSpPr/>
          <p:nvPr/>
        </p:nvSpPr>
        <p:spPr>
          <a:xfrm>
            <a:off x="8635548" y="473559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0E2A661-07F6-4A0A-B7CC-C9F10F2D0FAF}"/>
              </a:ext>
            </a:extLst>
          </p:cNvPr>
          <p:cNvSpPr/>
          <p:nvPr/>
        </p:nvSpPr>
        <p:spPr>
          <a:xfrm>
            <a:off x="9262125" y="552043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Cross 20">
            <a:extLst>
              <a:ext uri="{FF2B5EF4-FFF2-40B4-BE49-F238E27FC236}">
                <a16:creationId xmlns:a16="http://schemas.microsoft.com/office/drawing/2014/main" id="{E3E8682C-0F81-49D3-AD20-BA587DBE968B}"/>
              </a:ext>
            </a:extLst>
          </p:cNvPr>
          <p:cNvSpPr/>
          <p:nvPr/>
        </p:nvSpPr>
        <p:spPr>
          <a:xfrm>
            <a:off x="7200285" y="526388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3DA0178A-7A34-429F-A35E-7CA6D89D1D5E}"/>
              </a:ext>
            </a:extLst>
          </p:cNvPr>
          <p:cNvSpPr/>
          <p:nvPr/>
        </p:nvSpPr>
        <p:spPr>
          <a:xfrm>
            <a:off x="7543833" y="519875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Cross 22">
            <a:extLst>
              <a:ext uri="{FF2B5EF4-FFF2-40B4-BE49-F238E27FC236}">
                <a16:creationId xmlns:a16="http://schemas.microsoft.com/office/drawing/2014/main" id="{14EAFF89-A455-494F-8A5B-FEF218A46A19}"/>
              </a:ext>
            </a:extLst>
          </p:cNvPr>
          <p:cNvSpPr/>
          <p:nvPr/>
        </p:nvSpPr>
        <p:spPr>
          <a:xfrm>
            <a:off x="7813296" y="470106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EB4A44DD-E83E-4274-A887-C044E64F7FED}"/>
              </a:ext>
            </a:extLst>
          </p:cNvPr>
          <p:cNvSpPr/>
          <p:nvPr/>
        </p:nvSpPr>
        <p:spPr>
          <a:xfrm>
            <a:off x="8015776" y="497625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EED817C8-6784-433A-A23A-AA93EB74F432}"/>
              </a:ext>
            </a:extLst>
          </p:cNvPr>
          <p:cNvSpPr/>
          <p:nvPr/>
        </p:nvSpPr>
        <p:spPr>
          <a:xfrm>
            <a:off x="8352604" y="470495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0B863481-CF3A-4100-8E2D-4957CE1CF360}"/>
              </a:ext>
            </a:extLst>
          </p:cNvPr>
          <p:cNvSpPr/>
          <p:nvPr/>
        </p:nvSpPr>
        <p:spPr>
          <a:xfrm>
            <a:off x="8788995" y="517074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 name="Cross 26">
            <a:extLst>
              <a:ext uri="{FF2B5EF4-FFF2-40B4-BE49-F238E27FC236}">
                <a16:creationId xmlns:a16="http://schemas.microsoft.com/office/drawing/2014/main" id="{DB6C87B1-42FC-4F84-8535-4CAC030FE1FF}"/>
              </a:ext>
            </a:extLst>
          </p:cNvPr>
          <p:cNvSpPr/>
          <p:nvPr/>
        </p:nvSpPr>
        <p:spPr>
          <a:xfrm>
            <a:off x="10393325" y="429839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 name="Cross 27">
            <a:extLst>
              <a:ext uri="{FF2B5EF4-FFF2-40B4-BE49-F238E27FC236}">
                <a16:creationId xmlns:a16="http://schemas.microsoft.com/office/drawing/2014/main" id="{F6717675-8D52-4B9B-894D-D5D84EC789FD}"/>
              </a:ext>
            </a:extLst>
          </p:cNvPr>
          <p:cNvSpPr/>
          <p:nvPr/>
        </p:nvSpPr>
        <p:spPr>
          <a:xfrm>
            <a:off x="10610138" y="501186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Cross 28">
            <a:extLst>
              <a:ext uri="{FF2B5EF4-FFF2-40B4-BE49-F238E27FC236}">
                <a16:creationId xmlns:a16="http://schemas.microsoft.com/office/drawing/2014/main" id="{8FC632DD-1605-4D92-990A-401B93F08E29}"/>
              </a:ext>
            </a:extLst>
          </p:cNvPr>
          <p:cNvSpPr/>
          <p:nvPr/>
        </p:nvSpPr>
        <p:spPr>
          <a:xfrm>
            <a:off x="10772666" y="458738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Cross 30">
            <a:extLst>
              <a:ext uri="{FF2B5EF4-FFF2-40B4-BE49-F238E27FC236}">
                <a16:creationId xmlns:a16="http://schemas.microsoft.com/office/drawing/2014/main" id="{DE792017-AC24-4BAB-AC7A-CA612CF6EAAF}"/>
              </a:ext>
            </a:extLst>
          </p:cNvPr>
          <p:cNvSpPr/>
          <p:nvPr/>
        </p:nvSpPr>
        <p:spPr>
          <a:xfrm>
            <a:off x="10340776" y="428866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Cross 31">
            <a:extLst>
              <a:ext uri="{FF2B5EF4-FFF2-40B4-BE49-F238E27FC236}">
                <a16:creationId xmlns:a16="http://schemas.microsoft.com/office/drawing/2014/main" id="{91A2CF33-4D32-4E7E-A825-B68A336E8DA4}"/>
              </a:ext>
            </a:extLst>
          </p:cNvPr>
          <p:cNvSpPr/>
          <p:nvPr/>
        </p:nvSpPr>
        <p:spPr>
          <a:xfrm>
            <a:off x="9554259" y="501165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ross 32">
            <a:extLst>
              <a:ext uri="{FF2B5EF4-FFF2-40B4-BE49-F238E27FC236}">
                <a16:creationId xmlns:a16="http://schemas.microsoft.com/office/drawing/2014/main" id="{4B334F70-1F16-4FEB-9E43-A5CB31E4C14B}"/>
              </a:ext>
            </a:extLst>
          </p:cNvPr>
          <p:cNvSpPr/>
          <p:nvPr/>
        </p:nvSpPr>
        <p:spPr>
          <a:xfrm>
            <a:off x="9937702" y="455645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ross 33">
            <a:extLst>
              <a:ext uri="{FF2B5EF4-FFF2-40B4-BE49-F238E27FC236}">
                <a16:creationId xmlns:a16="http://schemas.microsoft.com/office/drawing/2014/main" id="{B7DE130D-C97A-4D20-99FE-0835C770A354}"/>
              </a:ext>
            </a:extLst>
          </p:cNvPr>
          <p:cNvSpPr/>
          <p:nvPr/>
        </p:nvSpPr>
        <p:spPr>
          <a:xfrm>
            <a:off x="9204944" y="517688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3CD7BDE2-3171-4A80-8624-04F11F00BACD}"/>
              </a:ext>
            </a:extLst>
          </p:cNvPr>
          <p:cNvSpPr/>
          <p:nvPr/>
        </p:nvSpPr>
        <p:spPr>
          <a:xfrm>
            <a:off x="8986716" y="337781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6" name="Cross 35">
            <a:extLst>
              <a:ext uri="{FF2B5EF4-FFF2-40B4-BE49-F238E27FC236}">
                <a16:creationId xmlns:a16="http://schemas.microsoft.com/office/drawing/2014/main" id="{FE52C7E8-3A74-49D7-9FD8-0BB3E2E36779}"/>
              </a:ext>
            </a:extLst>
          </p:cNvPr>
          <p:cNvSpPr/>
          <p:nvPr/>
        </p:nvSpPr>
        <p:spPr>
          <a:xfrm>
            <a:off x="9305477" y="356414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7" name="Cross 36">
            <a:extLst>
              <a:ext uri="{FF2B5EF4-FFF2-40B4-BE49-F238E27FC236}">
                <a16:creationId xmlns:a16="http://schemas.microsoft.com/office/drawing/2014/main" id="{5A539506-85D9-475D-B74C-1B7689C9C4DB}"/>
              </a:ext>
            </a:extLst>
          </p:cNvPr>
          <p:cNvSpPr/>
          <p:nvPr/>
        </p:nvSpPr>
        <p:spPr>
          <a:xfrm>
            <a:off x="7943691" y="368258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8" name="Cross 37">
            <a:extLst>
              <a:ext uri="{FF2B5EF4-FFF2-40B4-BE49-F238E27FC236}">
                <a16:creationId xmlns:a16="http://schemas.microsoft.com/office/drawing/2014/main" id="{0CDDC8DE-FC06-427D-A043-970405438111}"/>
              </a:ext>
            </a:extLst>
          </p:cNvPr>
          <p:cNvSpPr/>
          <p:nvPr/>
        </p:nvSpPr>
        <p:spPr>
          <a:xfrm>
            <a:off x="9761426" y="3270152"/>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9" name="Cross 38">
            <a:extLst>
              <a:ext uri="{FF2B5EF4-FFF2-40B4-BE49-F238E27FC236}">
                <a16:creationId xmlns:a16="http://schemas.microsoft.com/office/drawing/2014/main" id="{37FBA161-B17D-49A5-BE99-F0E700BBF572}"/>
              </a:ext>
            </a:extLst>
          </p:cNvPr>
          <p:cNvSpPr/>
          <p:nvPr/>
        </p:nvSpPr>
        <p:spPr>
          <a:xfrm>
            <a:off x="8770377" y="367153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0" name="Cross 39">
            <a:extLst>
              <a:ext uri="{FF2B5EF4-FFF2-40B4-BE49-F238E27FC236}">
                <a16:creationId xmlns:a16="http://schemas.microsoft.com/office/drawing/2014/main" id="{3D30CAF7-0529-4772-B188-29A592F8BCE9}"/>
              </a:ext>
            </a:extLst>
          </p:cNvPr>
          <p:cNvSpPr/>
          <p:nvPr/>
        </p:nvSpPr>
        <p:spPr>
          <a:xfrm>
            <a:off x="9086068" y="384429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1" name="Cross 40">
            <a:extLst>
              <a:ext uri="{FF2B5EF4-FFF2-40B4-BE49-F238E27FC236}">
                <a16:creationId xmlns:a16="http://schemas.microsoft.com/office/drawing/2014/main" id="{9C0AA609-5CA8-4168-B9E3-2B2B48FEC49B}"/>
              </a:ext>
            </a:extLst>
          </p:cNvPr>
          <p:cNvSpPr/>
          <p:nvPr/>
        </p:nvSpPr>
        <p:spPr>
          <a:xfrm>
            <a:off x="9987574" y="356147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2" name="Cross 41">
            <a:extLst>
              <a:ext uri="{FF2B5EF4-FFF2-40B4-BE49-F238E27FC236}">
                <a16:creationId xmlns:a16="http://schemas.microsoft.com/office/drawing/2014/main" id="{7673D429-D889-4391-999D-E28C51E2915D}"/>
              </a:ext>
            </a:extLst>
          </p:cNvPr>
          <p:cNvSpPr/>
          <p:nvPr/>
        </p:nvSpPr>
        <p:spPr>
          <a:xfrm>
            <a:off x="8283039" y="367153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3" name="Cross 42">
            <a:extLst>
              <a:ext uri="{FF2B5EF4-FFF2-40B4-BE49-F238E27FC236}">
                <a16:creationId xmlns:a16="http://schemas.microsoft.com/office/drawing/2014/main" id="{C0449CF0-236A-47B2-9F08-D1A94CD973D3}"/>
              </a:ext>
            </a:extLst>
          </p:cNvPr>
          <p:cNvSpPr/>
          <p:nvPr/>
        </p:nvSpPr>
        <p:spPr>
          <a:xfrm>
            <a:off x="9573406" y="370392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4" name="Cross 43">
            <a:extLst>
              <a:ext uri="{FF2B5EF4-FFF2-40B4-BE49-F238E27FC236}">
                <a16:creationId xmlns:a16="http://schemas.microsoft.com/office/drawing/2014/main" id="{E4083A32-9964-4A85-88D1-D64270D2E778}"/>
              </a:ext>
            </a:extLst>
          </p:cNvPr>
          <p:cNvSpPr/>
          <p:nvPr/>
        </p:nvSpPr>
        <p:spPr>
          <a:xfrm>
            <a:off x="8028450" y="319212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5" name="Cross 14">
            <a:extLst>
              <a:ext uri="{FF2B5EF4-FFF2-40B4-BE49-F238E27FC236}">
                <a16:creationId xmlns:a16="http://schemas.microsoft.com/office/drawing/2014/main" id="{B74A184C-62F1-47E1-9239-98A0D0EC472A}"/>
              </a:ext>
            </a:extLst>
          </p:cNvPr>
          <p:cNvSpPr/>
          <p:nvPr/>
        </p:nvSpPr>
        <p:spPr>
          <a:xfrm>
            <a:off x="8284814" y="463215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Cross 15">
            <a:extLst>
              <a:ext uri="{FF2B5EF4-FFF2-40B4-BE49-F238E27FC236}">
                <a16:creationId xmlns:a16="http://schemas.microsoft.com/office/drawing/2014/main" id="{E40D8F70-F8F2-4D72-9EC3-C897B00EFCED}"/>
              </a:ext>
            </a:extLst>
          </p:cNvPr>
          <p:cNvSpPr/>
          <p:nvPr/>
        </p:nvSpPr>
        <p:spPr>
          <a:xfrm>
            <a:off x="8549101" y="494661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Cross 16">
            <a:extLst>
              <a:ext uri="{FF2B5EF4-FFF2-40B4-BE49-F238E27FC236}">
                <a16:creationId xmlns:a16="http://schemas.microsoft.com/office/drawing/2014/main" id="{4DBC8900-137A-4F59-BFB4-50137C114960}"/>
              </a:ext>
            </a:extLst>
          </p:cNvPr>
          <p:cNvSpPr/>
          <p:nvPr/>
        </p:nvSpPr>
        <p:spPr>
          <a:xfrm>
            <a:off x="10028532" y="509079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Cross 17">
            <a:extLst>
              <a:ext uri="{FF2B5EF4-FFF2-40B4-BE49-F238E27FC236}">
                <a16:creationId xmlns:a16="http://schemas.microsoft.com/office/drawing/2014/main" id="{84A3B655-08AB-4A16-9804-BF9C44DDB331}"/>
              </a:ext>
            </a:extLst>
          </p:cNvPr>
          <p:cNvSpPr/>
          <p:nvPr/>
        </p:nvSpPr>
        <p:spPr>
          <a:xfrm>
            <a:off x="8106000" y="502391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F1F0D2B6-D718-4C09-A7CF-6103007C6F8F}"/>
              </a:ext>
            </a:extLst>
          </p:cNvPr>
          <p:cNvSpPr/>
          <p:nvPr/>
        </p:nvSpPr>
        <p:spPr>
          <a:xfrm>
            <a:off x="9025028" y="493395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79E79ED9-B3F0-47F2-8DED-12B2467033DB}"/>
              </a:ext>
            </a:extLst>
          </p:cNvPr>
          <p:cNvSpPr/>
          <p:nvPr/>
        </p:nvSpPr>
        <p:spPr>
          <a:xfrm>
            <a:off x="9485296" y="502391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 name="Cross 29">
            <a:extLst>
              <a:ext uri="{FF2B5EF4-FFF2-40B4-BE49-F238E27FC236}">
                <a16:creationId xmlns:a16="http://schemas.microsoft.com/office/drawing/2014/main" id="{7A4E5639-A9C8-4ED5-99B1-C8E3B33727A5}"/>
              </a:ext>
            </a:extLst>
          </p:cNvPr>
          <p:cNvSpPr/>
          <p:nvPr/>
        </p:nvSpPr>
        <p:spPr>
          <a:xfrm>
            <a:off x="9285060" y="458738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C4850F2D-13B4-4EB3-81D3-BFBBBFCA1C8A}"/>
              </a:ext>
            </a:extLst>
          </p:cNvPr>
          <p:cNvCxnSpPr>
            <a:cxnSpLocks/>
          </p:cNvCxnSpPr>
          <p:nvPr/>
        </p:nvCxnSpPr>
        <p:spPr>
          <a:xfrm flipV="1">
            <a:off x="550680" y="1867832"/>
            <a:ext cx="0" cy="44597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E4B68F5-B6A4-4992-A568-8DC24C7DFA22}"/>
              </a:ext>
            </a:extLst>
          </p:cNvPr>
          <p:cNvCxnSpPr>
            <a:cxnSpLocks/>
          </p:cNvCxnSpPr>
          <p:nvPr/>
        </p:nvCxnSpPr>
        <p:spPr>
          <a:xfrm>
            <a:off x="550680" y="6297143"/>
            <a:ext cx="4199358" cy="186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3" name="Cross 52">
            <a:extLst>
              <a:ext uri="{FF2B5EF4-FFF2-40B4-BE49-F238E27FC236}">
                <a16:creationId xmlns:a16="http://schemas.microsoft.com/office/drawing/2014/main" id="{5AF5C58C-0E15-4078-91C0-94DFF6FD5A1F}"/>
              </a:ext>
            </a:extLst>
          </p:cNvPr>
          <p:cNvSpPr/>
          <p:nvPr/>
        </p:nvSpPr>
        <p:spPr>
          <a:xfrm>
            <a:off x="1975028" y="343147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4" name="Cross 53">
            <a:extLst>
              <a:ext uri="{FF2B5EF4-FFF2-40B4-BE49-F238E27FC236}">
                <a16:creationId xmlns:a16="http://schemas.microsoft.com/office/drawing/2014/main" id="{14728BC8-84CF-4735-BA6F-B07BA344C22B}"/>
              </a:ext>
            </a:extLst>
          </p:cNvPr>
          <p:cNvSpPr/>
          <p:nvPr/>
        </p:nvSpPr>
        <p:spPr>
          <a:xfrm>
            <a:off x="1081784" y="314087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5" name="Cross 54">
            <a:extLst>
              <a:ext uri="{FF2B5EF4-FFF2-40B4-BE49-F238E27FC236}">
                <a16:creationId xmlns:a16="http://schemas.microsoft.com/office/drawing/2014/main" id="{4083809A-2A8D-4571-B4A1-4ACE146E3F0E}"/>
              </a:ext>
            </a:extLst>
          </p:cNvPr>
          <p:cNvSpPr/>
          <p:nvPr/>
        </p:nvSpPr>
        <p:spPr>
          <a:xfrm>
            <a:off x="1135246" y="352169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Cross 55">
            <a:extLst>
              <a:ext uri="{FF2B5EF4-FFF2-40B4-BE49-F238E27FC236}">
                <a16:creationId xmlns:a16="http://schemas.microsoft.com/office/drawing/2014/main" id="{C1712C86-8E81-4C3E-93A2-A22026CE2FCD}"/>
              </a:ext>
            </a:extLst>
          </p:cNvPr>
          <p:cNvSpPr/>
          <p:nvPr/>
        </p:nvSpPr>
        <p:spPr>
          <a:xfrm>
            <a:off x="1360728" y="420648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Cross 56">
            <a:extLst>
              <a:ext uri="{FF2B5EF4-FFF2-40B4-BE49-F238E27FC236}">
                <a16:creationId xmlns:a16="http://schemas.microsoft.com/office/drawing/2014/main" id="{C9F0F756-296E-4582-A363-E84BB6B1EBC1}"/>
              </a:ext>
            </a:extLst>
          </p:cNvPr>
          <p:cNvSpPr/>
          <p:nvPr/>
        </p:nvSpPr>
        <p:spPr>
          <a:xfrm>
            <a:off x="1290532" y="390252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8" name="Cross 57">
            <a:extLst>
              <a:ext uri="{FF2B5EF4-FFF2-40B4-BE49-F238E27FC236}">
                <a16:creationId xmlns:a16="http://schemas.microsoft.com/office/drawing/2014/main" id="{A0F2FF19-23BB-4280-AD79-1D79F38D6774}"/>
              </a:ext>
            </a:extLst>
          </p:cNvPr>
          <p:cNvSpPr/>
          <p:nvPr/>
        </p:nvSpPr>
        <p:spPr>
          <a:xfrm>
            <a:off x="1094354" y="429839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9" name="Cross 58">
            <a:extLst>
              <a:ext uri="{FF2B5EF4-FFF2-40B4-BE49-F238E27FC236}">
                <a16:creationId xmlns:a16="http://schemas.microsoft.com/office/drawing/2014/main" id="{F7F1E5B6-2571-4E01-95B7-4F8DC8546762}"/>
              </a:ext>
            </a:extLst>
          </p:cNvPr>
          <p:cNvSpPr/>
          <p:nvPr/>
        </p:nvSpPr>
        <p:spPr>
          <a:xfrm>
            <a:off x="1682315" y="463215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Cross 59">
            <a:extLst>
              <a:ext uri="{FF2B5EF4-FFF2-40B4-BE49-F238E27FC236}">
                <a16:creationId xmlns:a16="http://schemas.microsoft.com/office/drawing/2014/main" id="{63E41494-3955-4FB0-B47B-61BEF78EB743}"/>
              </a:ext>
            </a:extLst>
          </p:cNvPr>
          <p:cNvSpPr/>
          <p:nvPr/>
        </p:nvSpPr>
        <p:spPr>
          <a:xfrm>
            <a:off x="1946602" y="494661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1" name="Cross 60">
            <a:extLst>
              <a:ext uri="{FF2B5EF4-FFF2-40B4-BE49-F238E27FC236}">
                <a16:creationId xmlns:a16="http://schemas.microsoft.com/office/drawing/2014/main" id="{88B48141-A330-459D-9F20-F2945293B1CC}"/>
              </a:ext>
            </a:extLst>
          </p:cNvPr>
          <p:cNvSpPr/>
          <p:nvPr/>
        </p:nvSpPr>
        <p:spPr>
          <a:xfrm>
            <a:off x="3304781" y="463215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2" name="Cross 61">
            <a:extLst>
              <a:ext uri="{FF2B5EF4-FFF2-40B4-BE49-F238E27FC236}">
                <a16:creationId xmlns:a16="http://schemas.microsoft.com/office/drawing/2014/main" id="{80E48282-F82D-4E98-A82F-08E0EDCA9D2A}"/>
              </a:ext>
            </a:extLst>
          </p:cNvPr>
          <p:cNvSpPr/>
          <p:nvPr/>
        </p:nvSpPr>
        <p:spPr>
          <a:xfrm>
            <a:off x="1503501" y="502391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3" name="Cross 62">
            <a:extLst>
              <a:ext uri="{FF2B5EF4-FFF2-40B4-BE49-F238E27FC236}">
                <a16:creationId xmlns:a16="http://schemas.microsoft.com/office/drawing/2014/main" id="{505B40D6-84A3-4152-9E69-6B94707B1C99}"/>
              </a:ext>
            </a:extLst>
          </p:cNvPr>
          <p:cNvSpPr/>
          <p:nvPr/>
        </p:nvSpPr>
        <p:spPr>
          <a:xfrm>
            <a:off x="2422529" y="493395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27F08A6B-7F18-4AF3-8145-57C94978260A}"/>
              </a:ext>
            </a:extLst>
          </p:cNvPr>
          <p:cNvSpPr/>
          <p:nvPr/>
        </p:nvSpPr>
        <p:spPr>
          <a:xfrm>
            <a:off x="2882797" y="502391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B76B9DA9-589B-49CD-9D3B-ECAAEB441C95}"/>
              </a:ext>
            </a:extLst>
          </p:cNvPr>
          <p:cNvSpPr/>
          <p:nvPr/>
        </p:nvSpPr>
        <p:spPr>
          <a:xfrm>
            <a:off x="1226014" y="286845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4F28CFDB-FD4B-4040-B6DB-5E0A96E74859}"/>
              </a:ext>
            </a:extLst>
          </p:cNvPr>
          <p:cNvSpPr/>
          <p:nvPr/>
        </p:nvSpPr>
        <p:spPr>
          <a:xfrm>
            <a:off x="1569562" y="280332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88D2D056-0BD0-4D25-9A54-D6AE2A17B2AD}"/>
              </a:ext>
            </a:extLst>
          </p:cNvPr>
          <p:cNvSpPr/>
          <p:nvPr/>
        </p:nvSpPr>
        <p:spPr>
          <a:xfrm>
            <a:off x="1839025" y="230563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Cross 67">
            <a:extLst>
              <a:ext uri="{FF2B5EF4-FFF2-40B4-BE49-F238E27FC236}">
                <a16:creationId xmlns:a16="http://schemas.microsoft.com/office/drawing/2014/main" id="{A2C88B46-BF19-4773-B9A6-3701264E1571}"/>
              </a:ext>
            </a:extLst>
          </p:cNvPr>
          <p:cNvSpPr/>
          <p:nvPr/>
        </p:nvSpPr>
        <p:spPr>
          <a:xfrm>
            <a:off x="2041505" y="258083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Cross 68">
            <a:extLst>
              <a:ext uri="{FF2B5EF4-FFF2-40B4-BE49-F238E27FC236}">
                <a16:creationId xmlns:a16="http://schemas.microsoft.com/office/drawing/2014/main" id="{A90EDC2D-1598-4D2F-ABDE-69E2CCC5674B}"/>
              </a:ext>
            </a:extLst>
          </p:cNvPr>
          <p:cNvSpPr/>
          <p:nvPr/>
        </p:nvSpPr>
        <p:spPr>
          <a:xfrm>
            <a:off x="2378333" y="230952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0" name="Cross 69">
            <a:extLst>
              <a:ext uri="{FF2B5EF4-FFF2-40B4-BE49-F238E27FC236}">
                <a16:creationId xmlns:a16="http://schemas.microsoft.com/office/drawing/2014/main" id="{113E9C20-2616-4992-AFE9-88964E97FB6F}"/>
              </a:ext>
            </a:extLst>
          </p:cNvPr>
          <p:cNvSpPr/>
          <p:nvPr/>
        </p:nvSpPr>
        <p:spPr>
          <a:xfrm>
            <a:off x="2814724" y="277532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1" name="Cross 70">
            <a:extLst>
              <a:ext uri="{FF2B5EF4-FFF2-40B4-BE49-F238E27FC236}">
                <a16:creationId xmlns:a16="http://schemas.microsoft.com/office/drawing/2014/main" id="{32868344-A44B-4FCE-8800-0D8E5AC44830}"/>
              </a:ext>
            </a:extLst>
          </p:cNvPr>
          <p:cNvSpPr/>
          <p:nvPr/>
        </p:nvSpPr>
        <p:spPr>
          <a:xfrm>
            <a:off x="3235231" y="334180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67642B5B-608C-42F0-BDBE-4EE8E91EEEA0}"/>
              </a:ext>
            </a:extLst>
          </p:cNvPr>
          <p:cNvSpPr/>
          <p:nvPr/>
        </p:nvSpPr>
        <p:spPr>
          <a:xfrm>
            <a:off x="3452044" y="405527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84056C37-0D0D-4014-BCA8-72761801A369}"/>
              </a:ext>
            </a:extLst>
          </p:cNvPr>
          <p:cNvSpPr/>
          <p:nvPr/>
        </p:nvSpPr>
        <p:spPr>
          <a:xfrm>
            <a:off x="3614572" y="363079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44CA0209-4D25-4F19-A44A-E1ABE87C375C}"/>
              </a:ext>
            </a:extLst>
          </p:cNvPr>
          <p:cNvSpPr/>
          <p:nvPr/>
        </p:nvSpPr>
        <p:spPr>
          <a:xfrm>
            <a:off x="3051350" y="470725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Cross 74">
            <a:extLst>
              <a:ext uri="{FF2B5EF4-FFF2-40B4-BE49-F238E27FC236}">
                <a16:creationId xmlns:a16="http://schemas.microsoft.com/office/drawing/2014/main" id="{FC7BD317-CDE4-4C82-9ADC-4C2054B5E3A5}"/>
              </a:ext>
            </a:extLst>
          </p:cNvPr>
          <p:cNvSpPr/>
          <p:nvPr/>
        </p:nvSpPr>
        <p:spPr>
          <a:xfrm>
            <a:off x="3738277" y="428866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Cross 75">
            <a:extLst>
              <a:ext uri="{FF2B5EF4-FFF2-40B4-BE49-F238E27FC236}">
                <a16:creationId xmlns:a16="http://schemas.microsoft.com/office/drawing/2014/main" id="{405F603B-F95D-446E-8DAD-C8521A38E45C}"/>
              </a:ext>
            </a:extLst>
          </p:cNvPr>
          <p:cNvSpPr/>
          <p:nvPr/>
        </p:nvSpPr>
        <p:spPr>
          <a:xfrm>
            <a:off x="917085" y="379121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Cross 76">
            <a:extLst>
              <a:ext uri="{FF2B5EF4-FFF2-40B4-BE49-F238E27FC236}">
                <a16:creationId xmlns:a16="http://schemas.microsoft.com/office/drawing/2014/main" id="{90BFDD00-83AC-46F4-A3FD-BA46FE4E2AAD}"/>
              </a:ext>
            </a:extLst>
          </p:cNvPr>
          <p:cNvSpPr/>
          <p:nvPr/>
        </p:nvSpPr>
        <p:spPr>
          <a:xfrm>
            <a:off x="1234184" y="329327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Cross 77">
            <a:extLst>
              <a:ext uri="{FF2B5EF4-FFF2-40B4-BE49-F238E27FC236}">
                <a16:creationId xmlns:a16="http://schemas.microsoft.com/office/drawing/2014/main" id="{858CABF2-EC5D-4816-89FD-CCDC08F98B4D}"/>
              </a:ext>
            </a:extLst>
          </p:cNvPr>
          <p:cNvSpPr/>
          <p:nvPr/>
        </p:nvSpPr>
        <p:spPr>
          <a:xfrm>
            <a:off x="3230673" y="278146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AA36D8B3-F90C-47A6-B76D-506189CA8F29}"/>
              </a:ext>
            </a:extLst>
          </p:cNvPr>
          <p:cNvSpPr/>
          <p:nvPr/>
        </p:nvSpPr>
        <p:spPr>
          <a:xfrm>
            <a:off x="2384217" y="337781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0" name="Cross 79">
            <a:extLst>
              <a:ext uri="{FF2B5EF4-FFF2-40B4-BE49-F238E27FC236}">
                <a16:creationId xmlns:a16="http://schemas.microsoft.com/office/drawing/2014/main" id="{84E92A4A-4ACD-4699-838E-B58454DFD98F}"/>
              </a:ext>
            </a:extLst>
          </p:cNvPr>
          <p:cNvSpPr/>
          <p:nvPr/>
        </p:nvSpPr>
        <p:spPr>
          <a:xfrm>
            <a:off x="2702978" y="356414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1" name="Cross 80">
            <a:extLst>
              <a:ext uri="{FF2B5EF4-FFF2-40B4-BE49-F238E27FC236}">
                <a16:creationId xmlns:a16="http://schemas.microsoft.com/office/drawing/2014/main" id="{823DDAA2-27DB-4BF2-8C21-BB4DB982D3E7}"/>
              </a:ext>
            </a:extLst>
          </p:cNvPr>
          <p:cNvSpPr/>
          <p:nvPr/>
        </p:nvSpPr>
        <p:spPr>
          <a:xfrm>
            <a:off x="2253589" y="401984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2" name="Cross 81">
            <a:extLst>
              <a:ext uri="{FF2B5EF4-FFF2-40B4-BE49-F238E27FC236}">
                <a16:creationId xmlns:a16="http://schemas.microsoft.com/office/drawing/2014/main" id="{152A06A0-8302-400C-84FF-3875DE1CFF6D}"/>
              </a:ext>
            </a:extLst>
          </p:cNvPr>
          <p:cNvSpPr/>
          <p:nvPr/>
        </p:nvSpPr>
        <p:spPr>
          <a:xfrm>
            <a:off x="2014383" y="410669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3" name="Cross 82">
            <a:extLst>
              <a:ext uri="{FF2B5EF4-FFF2-40B4-BE49-F238E27FC236}">
                <a16:creationId xmlns:a16="http://schemas.microsoft.com/office/drawing/2014/main" id="{F3D6F828-C322-4E34-A4EB-9E15197E7EF4}"/>
              </a:ext>
            </a:extLst>
          </p:cNvPr>
          <p:cNvSpPr/>
          <p:nvPr/>
        </p:nvSpPr>
        <p:spPr>
          <a:xfrm>
            <a:off x="2167878" y="367153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4" name="Cross 83">
            <a:extLst>
              <a:ext uri="{FF2B5EF4-FFF2-40B4-BE49-F238E27FC236}">
                <a16:creationId xmlns:a16="http://schemas.microsoft.com/office/drawing/2014/main" id="{F80DD6C6-FFD4-45B7-82DB-2994C3D0F4AE}"/>
              </a:ext>
            </a:extLst>
          </p:cNvPr>
          <p:cNvSpPr/>
          <p:nvPr/>
        </p:nvSpPr>
        <p:spPr>
          <a:xfrm>
            <a:off x="2483569" y="384429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5" name="Cross 84">
            <a:extLst>
              <a:ext uri="{FF2B5EF4-FFF2-40B4-BE49-F238E27FC236}">
                <a16:creationId xmlns:a16="http://schemas.microsoft.com/office/drawing/2014/main" id="{1DDAEAEA-1315-41BB-836A-E013A996F672}"/>
              </a:ext>
            </a:extLst>
          </p:cNvPr>
          <p:cNvSpPr/>
          <p:nvPr/>
        </p:nvSpPr>
        <p:spPr>
          <a:xfrm>
            <a:off x="2910017" y="381066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6" name="Cross 85">
            <a:extLst>
              <a:ext uri="{FF2B5EF4-FFF2-40B4-BE49-F238E27FC236}">
                <a16:creationId xmlns:a16="http://schemas.microsoft.com/office/drawing/2014/main" id="{50780826-609D-4116-9E8A-B45A419B75C4}"/>
              </a:ext>
            </a:extLst>
          </p:cNvPr>
          <p:cNvSpPr/>
          <p:nvPr/>
        </p:nvSpPr>
        <p:spPr>
          <a:xfrm>
            <a:off x="1807718" y="375838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7" name="Cross 86">
            <a:extLst>
              <a:ext uri="{FF2B5EF4-FFF2-40B4-BE49-F238E27FC236}">
                <a16:creationId xmlns:a16="http://schemas.microsoft.com/office/drawing/2014/main" id="{A865957B-ACFF-4C6C-9642-F2491DFAC7A0}"/>
              </a:ext>
            </a:extLst>
          </p:cNvPr>
          <p:cNvSpPr/>
          <p:nvPr/>
        </p:nvSpPr>
        <p:spPr>
          <a:xfrm>
            <a:off x="2775220" y="409521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8" name="Cross 87">
            <a:extLst>
              <a:ext uri="{FF2B5EF4-FFF2-40B4-BE49-F238E27FC236}">
                <a16:creationId xmlns:a16="http://schemas.microsoft.com/office/drawing/2014/main" id="{C1047548-2A61-4FB4-91CE-3FEDBD1F692F}"/>
              </a:ext>
            </a:extLst>
          </p:cNvPr>
          <p:cNvSpPr/>
          <p:nvPr/>
        </p:nvSpPr>
        <p:spPr>
          <a:xfrm>
            <a:off x="2288822" y="441160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9" name="TextBox 88">
            <a:extLst>
              <a:ext uri="{FF2B5EF4-FFF2-40B4-BE49-F238E27FC236}">
                <a16:creationId xmlns:a16="http://schemas.microsoft.com/office/drawing/2014/main" id="{DD05B49B-8AC3-44D1-B4B1-73DCC63F600B}"/>
              </a:ext>
            </a:extLst>
          </p:cNvPr>
          <p:cNvSpPr txBox="1"/>
          <p:nvPr/>
        </p:nvSpPr>
        <p:spPr>
          <a:xfrm>
            <a:off x="97747" y="2122895"/>
            <a:ext cx="692970" cy="369332"/>
          </a:xfrm>
          <a:prstGeom prst="rect">
            <a:avLst/>
          </a:prstGeom>
          <a:noFill/>
        </p:spPr>
        <p:txBody>
          <a:bodyPr wrap="square" rtlCol="0">
            <a:spAutoFit/>
          </a:bodyPr>
          <a:lstStyle/>
          <a:p>
            <a:r>
              <a:rPr lang="en-IN" b="1" dirty="0"/>
              <a:t>Y</a:t>
            </a:r>
            <a:endParaRPr lang="en-US" b="1" dirty="0"/>
          </a:p>
        </p:txBody>
      </p:sp>
      <p:sp>
        <p:nvSpPr>
          <p:cNvPr id="95" name="TextBox 94">
            <a:extLst>
              <a:ext uri="{FF2B5EF4-FFF2-40B4-BE49-F238E27FC236}">
                <a16:creationId xmlns:a16="http://schemas.microsoft.com/office/drawing/2014/main" id="{304D7E75-D5D2-49C8-B7E4-A1A276AC1D13}"/>
              </a:ext>
            </a:extLst>
          </p:cNvPr>
          <p:cNvSpPr txBox="1"/>
          <p:nvPr/>
        </p:nvSpPr>
        <p:spPr>
          <a:xfrm>
            <a:off x="3728156" y="6339440"/>
            <a:ext cx="692970" cy="369332"/>
          </a:xfrm>
          <a:prstGeom prst="rect">
            <a:avLst/>
          </a:prstGeom>
          <a:noFill/>
        </p:spPr>
        <p:txBody>
          <a:bodyPr wrap="square" rtlCol="0">
            <a:spAutoFit/>
          </a:bodyPr>
          <a:lstStyle/>
          <a:p>
            <a:r>
              <a:rPr lang="en-IN" b="1" dirty="0"/>
              <a:t>X</a:t>
            </a:r>
            <a:endParaRPr lang="en-US" b="1" dirty="0"/>
          </a:p>
        </p:txBody>
      </p:sp>
      <p:sp>
        <p:nvSpPr>
          <p:cNvPr id="97" name="TextBox 96">
            <a:extLst>
              <a:ext uri="{FF2B5EF4-FFF2-40B4-BE49-F238E27FC236}">
                <a16:creationId xmlns:a16="http://schemas.microsoft.com/office/drawing/2014/main" id="{E7C15271-C64A-4889-995D-53E64F803CF6}"/>
              </a:ext>
            </a:extLst>
          </p:cNvPr>
          <p:cNvSpPr txBox="1"/>
          <p:nvPr/>
        </p:nvSpPr>
        <p:spPr>
          <a:xfrm>
            <a:off x="4615543" y="2923007"/>
            <a:ext cx="1980333" cy="369332"/>
          </a:xfrm>
          <a:prstGeom prst="rect">
            <a:avLst/>
          </a:prstGeom>
          <a:noFill/>
        </p:spPr>
        <p:txBody>
          <a:bodyPr wrap="square" rtlCol="0">
            <a:spAutoFit/>
          </a:bodyPr>
          <a:lstStyle/>
          <a:p>
            <a:r>
              <a:rPr lang="en-IN" dirty="0"/>
              <a:t>Mapping Function</a:t>
            </a:r>
            <a:endParaRPr lang="en-US" dirty="0"/>
          </a:p>
        </p:txBody>
      </p:sp>
      <p:sp>
        <p:nvSpPr>
          <p:cNvPr id="98" name="Arrow: Right 97">
            <a:extLst>
              <a:ext uri="{FF2B5EF4-FFF2-40B4-BE49-F238E27FC236}">
                <a16:creationId xmlns:a16="http://schemas.microsoft.com/office/drawing/2014/main" id="{B66D60FC-5E00-4C56-AFD3-AA4B69A79D9A}"/>
              </a:ext>
            </a:extLst>
          </p:cNvPr>
          <p:cNvSpPr/>
          <p:nvPr/>
        </p:nvSpPr>
        <p:spPr>
          <a:xfrm>
            <a:off x="5029200" y="3377818"/>
            <a:ext cx="1017864" cy="183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EB90A59B-7155-4CC3-9859-E050205A5218}"/>
              </a:ext>
            </a:extLst>
          </p:cNvPr>
          <p:cNvCxnSpPr>
            <a:cxnSpLocks/>
          </p:cNvCxnSpPr>
          <p:nvPr/>
        </p:nvCxnSpPr>
        <p:spPr>
          <a:xfrm>
            <a:off x="6898080" y="4206484"/>
            <a:ext cx="49129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7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9" grpId="0"/>
      <p:bldP spid="5" grpId="0" animBg="1"/>
      <p:bldP spid="6" grpId="0" animBg="1"/>
      <p:bldP spid="11" grpId="0" animBg="1"/>
      <p:bldP spid="12" grpId="0" animBg="1"/>
      <p:bldP spid="13" grpId="0" animBg="1"/>
      <p:bldP spid="14" grpId="0" animBg="1"/>
      <p:bldP spid="21"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15" grpId="0" animBg="1"/>
      <p:bldP spid="16" grpId="0" animBg="1"/>
      <p:bldP spid="17" grpId="0" animBg="1"/>
      <p:bldP spid="18" grpId="0" animBg="1"/>
      <p:bldP spid="19" grpId="0" animBg="1"/>
      <p:bldP spid="20" grpId="0" animBg="1"/>
      <p:bldP spid="30" grpId="0" animBg="1"/>
      <p:bldP spid="97" grpId="0"/>
      <p:bldP spid="9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2BFC-AAD8-4B7E-B68A-BF10CF73E4AF}"/>
              </a:ext>
            </a:extLst>
          </p:cNvPr>
          <p:cNvSpPr>
            <a:spLocks noGrp="1"/>
          </p:cNvSpPr>
          <p:nvPr>
            <p:ph type="title"/>
          </p:nvPr>
        </p:nvSpPr>
        <p:spPr/>
        <p:txBody>
          <a:bodyPr/>
          <a:lstStyle/>
          <a:p>
            <a:r>
              <a:rPr lang="en-IN" dirty="0"/>
              <a:t>The gaussian rbf kernel</a:t>
            </a:r>
            <a:endParaRPr lang="en-US" dirty="0"/>
          </a:p>
        </p:txBody>
      </p:sp>
      <p:pic>
        <p:nvPicPr>
          <p:cNvPr id="4" name="Picture 3">
            <a:extLst>
              <a:ext uri="{FF2B5EF4-FFF2-40B4-BE49-F238E27FC236}">
                <a16:creationId xmlns:a16="http://schemas.microsoft.com/office/drawing/2014/main" id="{D6B39957-5CAF-4050-B416-D94E90190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57" y="2084832"/>
            <a:ext cx="9720072" cy="4303352"/>
          </a:xfrm>
          <a:prstGeom prst="rect">
            <a:avLst/>
          </a:prstGeom>
        </p:spPr>
      </p:pic>
    </p:spTree>
    <p:extLst>
      <p:ext uri="{BB962C8B-B14F-4D97-AF65-F5344CB8AC3E}">
        <p14:creationId xmlns:p14="http://schemas.microsoft.com/office/powerpoint/2010/main" val="717392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2BFC-AAD8-4B7E-B68A-BF10CF73E4AF}"/>
              </a:ext>
            </a:extLst>
          </p:cNvPr>
          <p:cNvSpPr>
            <a:spLocks noGrp="1"/>
          </p:cNvSpPr>
          <p:nvPr>
            <p:ph type="title"/>
          </p:nvPr>
        </p:nvSpPr>
        <p:spPr/>
        <p:txBody>
          <a:bodyPr/>
          <a:lstStyle/>
          <a:p>
            <a:r>
              <a:rPr lang="en-IN" dirty="0"/>
              <a:t>The gaussian rbf kernel</a:t>
            </a:r>
            <a:endParaRPr lang="en-US" dirty="0"/>
          </a:p>
        </p:txBody>
      </p:sp>
      <p:pic>
        <p:nvPicPr>
          <p:cNvPr id="5" name="Picture 4">
            <a:extLst>
              <a:ext uri="{FF2B5EF4-FFF2-40B4-BE49-F238E27FC236}">
                <a16:creationId xmlns:a16="http://schemas.microsoft.com/office/drawing/2014/main" id="{EBD8FA2B-6609-408B-9A71-AFB42BFB9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528" y="2269890"/>
            <a:ext cx="10143744" cy="4330292"/>
          </a:xfrm>
          <a:prstGeom prst="rect">
            <a:avLst/>
          </a:prstGeom>
        </p:spPr>
      </p:pic>
    </p:spTree>
    <p:extLst>
      <p:ext uri="{BB962C8B-B14F-4D97-AF65-F5344CB8AC3E}">
        <p14:creationId xmlns:p14="http://schemas.microsoft.com/office/powerpoint/2010/main" val="2266643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a:bodyPr>
          <a:lstStyle/>
          <a:p>
            <a:pPr algn="ctr"/>
            <a:r>
              <a:rPr lang="en-IN" dirty="0"/>
              <a:t>Image</a:t>
            </a:r>
            <a:endParaRPr lang="en-US" dirty="0"/>
          </a:p>
        </p:txBody>
      </p:sp>
    </p:spTree>
    <p:extLst>
      <p:ext uri="{BB962C8B-B14F-4D97-AF65-F5344CB8AC3E}">
        <p14:creationId xmlns:p14="http://schemas.microsoft.com/office/powerpoint/2010/main" val="28385603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901F79-6F6F-4F37-895D-753CFDCF5478}"/>
              </a:ext>
            </a:extLst>
          </p:cNvPr>
          <p:cNvSpPr>
            <a:spLocks noGrp="1"/>
          </p:cNvSpPr>
          <p:nvPr>
            <p:ph type="title"/>
          </p:nvPr>
        </p:nvSpPr>
        <p:spPr/>
        <p:txBody>
          <a:bodyPr/>
          <a:lstStyle/>
          <a:p>
            <a:r>
              <a:rPr lang="en-US" dirty="0"/>
              <a:t>First Digital Photograph</a:t>
            </a:r>
          </a:p>
        </p:txBody>
      </p:sp>
      <p:pic>
        <p:nvPicPr>
          <p:cNvPr id="8" name="Content Placeholder 7">
            <a:extLst>
              <a:ext uri="{FF2B5EF4-FFF2-40B4-BE49-F238E27FC236}">
                <a16:creationId xmlns:a16="http://schemas.microsoft.com/office/drawing/2014/main" id="{55272A19-2C3E-4F50-8BB5-6AEEFD2B7A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2706" y="2286000"/>
            <a:ext cx="4022725"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6227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1C0F-0004-4A84-BEB7-B33B77CA74F2}"/>
              </a:ext>
            </a:extLst>
          </p:cNvPr>
          <p:cNvSpPr>
            <a:spLocks noGrp="1"/>
          </p:cNvSpPr>
          <p:nvPr>
            <p:ph type="title"/>
          </p:nvPr>
        </p:nvSpPr>
        <p:spPr/>
        <p:txBody>
          <a:bodyPr/>
          <a:lstStyle/>
          <a:p>
            <a:r>
              <a:rPr lang="en-IN" dirty="0"/>
              <a:t>Digital Image pixel</a:t>
            </a:r>
            <a:endParaRPr lang="en-US" dirty="0"/>
          </a:p>
        </p:txBody>
      </p:sp>
      <p:sp>
        <p:nvSpPr>
          <p:cNvPr id="3" name="Content Placeholder 2">
            <a:extLst>
              <a:ext uri="{FF2B5EF4-FFF2-40B4-BE49-F238E27FC236}">
                <a16:creationId xmlns:a16="http://schemas.microsoft.com/office/drawing/2014/main" id="{EF0ADAB7-3DBF-4658-82AD-2ED0CE1F50DC}"/>
              </a:ext>
            </a:extLst>
          </p:cNvPr>
          <p:cNvSpPr>
            <a:spLocks noGrp="1"/>
          </p:cNvSpPr>
          <p:nvPr>
            <p:ph idx="1"/>
          </p:nvPr>
        </p:nvSpPr>
        <p:spPr/>
        <p:txBody>
          <a:bodyPr/>
          <a:lstStyle/>
          <a:p>
            <a:r>
              <a:rPr lang="en-IN" dirty="0"/>
              <a:t>A </a:t>
            </a:r>
            <a:r>
              <a:rPr lang="en-IN" b="1" dirty="0"/>
              <a:t>pixel</a:t>
            </a:r>
            <a:r>
              <a:rPr lang="en-IN" dirty="0"/>
              <a:t> is the smallest unit of a digital </a:t>
            </a:r>
            <a:r>
              <a:rPr lang="en-IN" b="1" dirty="0"/>
              <a:t>image</a:t>
            </a:r>
            <a:r>
              <a:rPr lang="en-IN" dirty="0"/>
              <a:t> or graphic that can be displayed and represented on a digital display device</a:t>
            </a:r>
            <a:endParaRPr lang="en-US" dirty="0"/>
          </a:p>
        </p:txBody>
      </p:sp>
      <p:pic>
        <p:nvPicPr>
          <p:cNvPr id="6147" name="Picture 11">
            <a:extLst>
              <a:ext uri="{FF2B5EF4-FFF2-40B4-BE49-F238E27FC236}">
                <a16:creationId xmlns:a16="http://schemas.microsoft.com/office/drawing/2014/main" id="{A18539D5-F7D8-4E4B-A9E8-FF234D0C1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7" y="3341916"/>
            <a:ext cx="255905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12">
            <a:extLst>
              <a:ext uri="{FF2B5EF4-FFF2-40B4-BE49-F238E27FC236}">
                <a16:creationId xmlns:a16="http://schemas.microsoft.com/office/drawing/2014/main" id="{A955CFBE-8B13-48E8-B179-F9D9D48548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125" y="3341916"/>
            <a:ext cx="255905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1">
            <a:extLst>
              <a:ext uri="{FF2B5EF4-FFF2-40B4-BE49-F238E27FC236}">
                <a16:creationId xmlns:a16="http://schemas.microsoft.com/office/drawing/2014/main" id="{57B7DB59-72ED-4474-BC8B-A94898606D8B}"/>
              </a:ext>
            </a:extLst>
          </p:cNvPr>
          <p:cNvSpPr>
            <a:spLocks noChangeArrowheads="1"/>
          </p:cNvSpPr>
          <p:nvPr/>
        </p:nvSpPr>
        <p:spPr bwMode="auto">
          <a:xfrm>
            <a:off x="3348037" y="4180115"/>
            <a:ext cx="152400" cy="152400"/>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eaLnBrk="1" hangingPunct="1"/>
            <a:endParaRPr lang="et-EE" altLang="et-EE"/>
          </a:p>
        </p:txBody>
      </p:sp>
      <p:sp>
        <p:nvSpPr>
          <p:cNvPr id="6150" name="Rectangle 14">
            <a:extLst>
              <a:ext uri="{FF2B5EF4-FFF2-40B4-BE49-F238E27FC236}">
                <a16:creationId xmlns:a16="http://schemas.microsoft.com/office/drawing/2014/main" id="{1A562C6E-5AFD-4A67-9F5B-5A20692973B3}"/>
              </a:ext>
            </a:extLst>
          </p:cNvPr>
          <p:cNvSpPr>
            <a:spLocks noChangeArrowheads="1"/>
          </p:cNvSpPr>
          <p:nvPr/>
        </p:nvSpPr>
        <p:spPr bwMode="auto">
          <a:xfrm>
            <a:off x="5862638" y="4746854"/>
            <a:ext cx="49213" cy="46037"/>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eaLnBrk="1" hangingPunct="1"/>
            <a:endParaRPr lang="et-EE" altLang="et-EE"/>
          </a:p>
        </p:txBody>
      </p:sp>
      <p:cxnSp>
        <p:nvCxnSpPr>
          <p:cNvPr id="6151" name="Straight Arrow Connector 3">
            <a:extLst>
              <a:ext uri="{FF2B5EF4-FFF2-40B4-BE49-F238E27FC236}">
                <a16:creationId xmlns:a16="http://schemas.microsoft.com/office/drawing/2014/main" id="{8D3B5C5D-C0E1-4388-A56F-2854A031D030}"/>
              </a:ext>
            </a:extLst>
          </p:cNvPr>
          <p:cNvCxnSpPr>
            <a:cxnSpLocks noChangeShapeType="1"/>
            <a:stCxn id="6150" idx="3"/>
          </p:cNvCxnSpPr>
          <p:nvPr/>
        </p:nvCxnSpPr>
        <p:spPr bwMode="auto">
          <a:xfrm flipV="1">
            <a:off x="5911851" y="3875315"/>
            <a:ext cx="2236787" cy="895350"/>
          </a:xfrm>
          <a:prstGeom prst="straightConnector1">
            <a:avLst/>
          </a:prstGeom>
          <a:noFill/>
          <a:ln w="31750"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6152" name="TextBox 4">
            <a:extLst>
              <a:ext uri="{FF2B5EF4-FFF2-40B4-BE49-F238E27FC236}">
                <a16:creationId xmlns:a16="http://schemas.microsoft.com/office/drawing/2014/main" id="{36D97E26-C915-4246-AD69-945A4E1E7E8F}"/>
              </a:ext>
            </a:extLst>
          </p:cNvPr>
          <p:cNvSpPr txBox="1">
            <a:spLocks noChangeArrowheads="1"/>
          </p:cNvSpPr>
          <p:nvPr/>
        </p:nvSpPr>
        <p:spPr bwMode="auto">
          <a:xfrm>
            <a:off x="8181975" y="3690371"/>
            <a:ext cx="1223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t-EE" dirty="0"/>
              <a:t>One pixel</a:t>
            </a:r>
            <a:endParaRPr lang="et-EE" altLang="et-EE" dirty="0"/>
          </a:p>
        </p:txBody>
      </p:sp>
      <p:cxnSp>
        <p:nvCxnSpPr>
          <p:cNvPr id="6153" name="Straight Connector 6">
            <a:extLst>
              <a:ext uri="{FF2B5EF4-FFF2-40B4-BE49-F238E27FC236}">
                <a16:creationId xmlns:a16="http://schemas.microsoft.com/office/drawing/2014/main" id="{8D4C79C2-12AE-47C5-85ED-B0C9B8A3EEAD}"/>
              </a:ext>
            </a:extLst>
          </p:cNvPr>
          <p:cNvCxnSpPr>
            <a:cxnSpLocks noChangeShapeType="1"/>
            <a:stCxn id="6149" idx="0"/>
          </p:cNvCxnSpPr>
          <p:nvPr/>
        </p:nvCxnSpPr>
        <p:spPr bwMode="auto">
          <a:xfrm flipV="1">
            <a:off x="3424237" y="3341915"/>
            <a:ext cx="1512888" cy="838200"/>
          </a:xfrm>
          <a:prstGeom prst="line">
            <a:avLst/>
          </a:prstGeom>
          <a:noFill/>
          <a:ln w="25400" algn="ctr">
            <a:solidFill>
              <a:srgbClr val="FFFF00"/>
            </a:solidFill>
            <a:prstDash val="dash"/>
            <a:round/>
            <a:headEnd/>
            <a:tailEnd/>
          </a:ln>
          <a:extLst>
            <a:ext uri="{909E8E84-426E-40DD-AFC4-6F175D3DCCD1}">
              <a14:hiddenFill xmlns:a14="http://schemas.microsoft.com/office/drawing/2010/main">
                <a:noFill/>
              </a14:hiddenFill>
            </a:ext>
          </a:extLst>
        </p:spPr>
      </p:cxnSp>
      <p:cxnSp>
        <p:nvCxnSpPr>
          <p:cNvPr id="6154" name="Straight Connector 8">
            <a:extLst>
              <a:ext uri="{FF2B5EF4-FFF2-40B4-BE49-F238E27FC236}">
                <a16:creationId xmlns:a16="http://schemas.microsoft.com/office/drawing/2014/main" id="{11464046-8B6B-4CF3-AD6D-3AF21CCBFDCE}"/>
              </a:ext>
            </a:extLst>
          </p:cNvPr>
          <p:cNvCxnSpPr>
            <a:cxnSpLocks noChangeShapeType="1"/>
            <a:stCxn id="6149" idx="2"/>
          </p:cNvCxnSpPr>
          <p:nvPr/>
        </p:nvCxnSpPr>
        <p:spPr bwMode="auto">
          <a:xfrm>
            <a:off x="3424237" y="4332516"/>
            <a:ext cx="1492250" cy="1819275"/>
          </a:xfrm>
          <a:prstGeom prst="line">
            <a:avLst/>
          </a:prstGeom>
          <a:noFill/>
          <a:ln w="25400" algn="ctr">
            <a:solidFill>
              <a:srgbClr val="FFFF00"/>
            </a:solidFill>
            <a:prstDash val="dash"/>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lstStyle/>
          <a:p>
            <a:pPr algn="ctr"/>
            <a:r>
              <a:rPr lang="en-IN" dirty="0"/>
              <a:t>Classification</a:t>
            </a:r>
            <a:endParaRPr lang="en-US" dirty="0"/>
          </a:p>
        </p:txBody>
      </p:sp>
    </p:spTree>
    <p:extLst>
      <p:ext uri="{BB962C8B-B14F-4D97-AF65-F5344CB8AC3E}">
        <p14:creationId xmlns:p14="http://schemas.microsoft.com/office/powerpoint/2010/main" val="37155802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901F79-6F6F-4F37-895D-753CFDCF5478}"/>
              </a:ext>
            </a:extLst>
          </p:cNvPr>
          <p:cNvSpPr>
            <a:spLocks noGrp="1"/>
          </p:cNvSpPr>
          <p:nvPr>
            <p:ph type="title"/>
          </p:nvPr>
        </p:nvSpPr>
        <p:spPr/>
        <p:txBody>
          <a:bodyPr/>
          <a:lstStyle/>
          <a:p>
            <a:r>
              <a:rPr lang="en-US" dirty="0"/>
              <a:t>Representing digital images</a:t>
            </a:r>
          </a:p>
        </p:txBody>
      </p:sp>
      <p:pic>
        <p:nvPicPr>
          <p:cNvPr id="5" name="Content Placeholder 4">
            <a:extLst>
              <a:ext uri="{FF2B5EF4-FFF2-40B4-BE49-F238E27FC236}">
                <a16:creationId xmlns:a16="http://schemas.microsoft.com/office/drawing/2014/main" id="{FED96464-9647-48F7-AD67-9F5E26C77727}"/>
              </a:ext>
            </a:extLst>
          </p:cNvPr>
          <p:cNvPicPr>
            <a:picLocks noGrp="1" noChangeAspect="1"/>
          </p:cNvPicPr>
          <p:nvPr>
            <p:ph idx="1"/>
          </p:nvPr>
        </p:nvPicPr>
        <p:blipFill>
          <a:blip r:embed="rId2"/>
          <a:stretch>
            <a:fillRect/>
          </a:stretch>
        </p:blipFill>
        <p:spPr>
          <a:xfrm>
            <a:off x="1024128" y="2250057"/>
            <a:ext cx="4217945" cy="4022725"/>
          </a:xfrm>
          <a:prstGeom prst="rect">
            <a:avLst/>
          </a:prstGeom>
        </p:spPr>
      </p:pic>
      <p:pic>
        <p:nvPicPr>
          <p:cNvPr id="4" name="Picture 2" descr="Image result for image understanding pixel">
            <a:extLst>
              <a:ext uri="{FF2B5EF4-FFF2-40B4-BE49-F238E27FC236}">
                <a16:creationId xmlns:a16="http://schemas.microsoft.com/office/drawing/2014/main" id="{59A194ED-5177-4DD1-A35D-383FBB1BD4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07584" y="2250056"/>
            <a:ext cx="497862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840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4FB0692E-F7D6-4394-A8AA-F98A98D6A6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60D589C-1E28-4950-950C-DFBBBE540915}"/>
              </a:ext>
            </a:extLst>
          </p:cNvPr>
          <p:cNvSpPr>
            <a:spLocks noGrp="1"/>
          </p:cNvSpPr>
          <p:nvPr>
            <p:ph type="title"/>
          </p:nvPr>
        </p:nvSpPr>
        <p:spPr>
          <a:xfrm>
            <a:off x="1024128" y="585216"/>
            <a:ext cx="5027048" cy="1499616"/>
          </a:xfrm>
        </p:spPr>
        <p:txBody>
          <a:bodyPr vert="horz" lIns="91440" tIns="45720" rIns="91440" bIns="45720" rtlCol="0" anchor="ctr">
            <a:normAutofit/>
          </a:bodyPr>
          <a:lstStyle/>
          <a:p>
            <a:r>
              <a:rPr lang="en-US"/>
              <a:t>TYPES OF DIGITAL IMAGE</a:t>
            </a:r>
            <a:endParaRPr lang="en-US" dirty="0"/>
          </a:p>
        </p:txBody>
      </p:sp>
      <p:cxnSp>
        <p:nvCxnSpPr>
          <p:cNvPr id="15" name="Straight Connector 14">
            <a:extLst>
              <a:ext uri="{FF2B5EF4-FFF2-40B4-BE49-F238E27FC236}">
                <a16:creationId xmlns:a16="http://schemas.microsoft.com/office/drawing/2014/main" id="{59977784-597A-4742-8B44-2FE763690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8F636"/>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5AE79D3-D3F3-435D-8EBE-BAE204A6051A}"/>
              </a:ext>
            </a:extLst>
          </p:cNvPr>
          <p:cNvSpPr>
            <a:spLocks noGrp="1"/>
          </p:cNvSpPr>
          <p:nvPr>
            <p:ph sz="half" idx="1"/>
          </p:nvPr>
        </p:nvSpPr>
        <p:spPr>
          <a:xfrm>
            <a:off x="1024129" y="2286000"/>
            <a:ext cx="5027048" cy="4023360"/>
          </a:xfrm>
        </p:spPr>
        <p:txBody>
          <a:bodyPr vert="horz" lIns="45720" tIns="45720" rIns="45720" bIns="45720" rtlCol="0">
            <a:normAutofit/>
          </a:bodyPr>
          <a:lstStyle/>
          <a:p>
            <a:pPr marL="457200" indent="-457200">
              <a:buFont typeface="+mj-lt"/>
              <a:buAutoNum type="arabicPeriod"/>
            </a:pPr>
            <a:r>
              <a:rPr lang="en-US" sz="2800" b="1" dirty="0"/>
              <a:t>BINARY IMAGE</a:t>
            </a:r>
          </a:p>
          <a:p>
            <a:pPr marL="457200" indent="-457200">
              <a:buFont typeface="+mj-lt"/>
              <a:buAutoNum type="arabicPeriod"/>
            </a:pPr>
            <a:r>
              <a:rPr lang="en-US" sz="2800" b="1" dirty="0"/>
              <a:t>8-bit COLOR FORMAT</a:t>
            </a:r>
          </a:p>
          <a:p>
            <a:pPr marL="630936" lvl="1" indent="-457200">
              <a:buFont typeface="+mj-lt"/>
              <a:buAutoNum type="arabicPeriod"/>
            </a:pPr>
            <a:r>
              <a:rPr lang="en-US" sz="2400" b="1" dirty="0"/>
              <a:t>Gray Scale format</a:t>
            </a:r>
          </a:p>
          <a:p>
            <a:pPr marL="457200" indent="-457200">
              <a:buFont typeface="+mj-lt"/>
              <a:buAutoNum type="arabicPeriod"/>
            </a:pPr>
            <a:r>
              <a:rPr lang="en-US" sz="2800" b="1" dirty="0"/>
              <a:t>16-bit COLOR FORMAT</a:t>
            </a:r>
          </a:p>
          <a:p>
            <a:pPr marL="630936" lvl="1" indent="-457200">
              <a:buFont typeface="+mj-lt"/>
              <a:buAutoNum type="arabicPeriod"/>
            </a:pPr>
            <a:r>
              <a:rPr lang="en-US" sz="2400" b="1" dirty="0"/>
              <a:t>RGB format</a:t>
            </a:r>
          </a:p>
          <a:p>
            <a:pPr marL="630936" lvl="1" indent="-457200">
              <a:buFont typeface="+mj-lt"/>
              <a:buAutoNum type="arabicPeriod"/>
            </a:pPr>
            <a:r>
              <a:rPr lang="en-US" sz="2400" b="1" dirty="0"/>
              <a:t>BGR format</a:t>
            </a:r>
            <a:endParaRPr lang="en-US" sz="2400" dirty="0"/>
          </a:p>
        </p:txBody>
      </p:sp>
      <p:pic>
        <p:nvPicPr>
          <p:cNvPr id="8" name="Picture 7">
            <a:extLst>
              <a:ext uri="{FF2B5EF4-FFF2-40B4-BE49-F238E27FC236}">
                <a16:creationId xmlns:a16="http://schemas.microsoft.com/office/drawing/2014/main" id="{23BFAD15-CC03-48ED-8C1D-70A7C620A2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732"/>
          <a:stretch/>
        </p:blipFill>
        <p:spPr bwMode="auto">
          <a:xfrm>
            <a:off x="6408277" y="481264"/>
            <a:ext cx="2213811" cy="28557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5C1687E0-A905-4C3B-B4F1-1FDFF9BB8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776091" y="481264"/>
            <a:ext cx="2931277" cy="1857871"/>
          </a:xfrm>
          <a:prstGeom prst="rect">
            <a:avLst/>
          </a:prstGeom>
          <a:solidFill>
            <a:srgbClr val="4068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a:extLst>
              <a:ext uri="{FF2B5EF4-FFF2-40B4-BE49-F238E27FC236}">
                <a16:creationId xmlns:a16="http://schemas.microsoft.com/office/drawing/2014/main" id="{90A04B06-0D08-4756-907F-2C482F5464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935" b="-2"/>
          <a:stretch/>
        </p:blipFill>
        <p:spPr bwMode="auto">
          <a:xfrm>
            <a:off x="6398651" y="3497932"/>
            <a:ext cx="2223437" cy="29028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33C9B918-BC9B-4399-BCF0-1F1371860F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541" b="3"/>
          <a:stretch/>
        </p:blipFill>
        <p:spPr bwMode="auto">
          <a:xfrm>
            <a:off x="8776091" y="2503727"/>
            <a:ext cx="2931277" cy="389707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89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D6C8E7F-6C76-4953-BAE4-12BB009F0E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F6D2E95-5879-44A2-AB57-81DB5F99D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2753FF-BFE0-4D73-98FB-962BAA98B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2E2B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2A9F0-6C16-434D-AA59-9A23DFF8B5FC}"/>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sz="4400" b="1">
                <a:solidFill>
                  <a:srgbClr val="FFFFFF"/>
                </a:solidFill>
              </a:rPr>
              <a:t>Digital Image as a Matrix</a:t>
            </a:r>
            <a:endParaRPr lang="en-US" sz="4400">
              <a:solidFill>
                <a:srgbClr val="FFFFFF"/>
              </a:solidFill>
            </a:endParaRPr>
          </a:p>
        </p:txBody>
      </p:sp>
      <p:cxnSp>
        <p:nvCxnSpPr>
          <p:cNvPr id="17" name="Straight Connector 16">
            <a:extLst>
              <a:ext uri="{FF2B5EF4-FFF2-40B4-BE49-F238E27FC236}">
                <a16:creationId xmlns:a16="http://schemas.microsoft.com/office/drawing/2014/main" id="{87C2A4FF-27EB-4517-8D52-BA9582281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9000"/>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E6104BD-33C1-434C-89BE-657754AC0A7F}"/>
              </a:ext>
            </a:extLst>
          </p:cNvPr>
          <p:cNvSpPr>
            <a:spLocks noGrp="1"/>
          </p:cNvSpPr>
          <p:nvPr>
            <p:ph sz="half" idx="2"/>
          </p:nvPr>
        </p:nvSpPr>
        <p:spPr>
          <a:xfrm>
            <a:off x="1024129" y="2286000"/>
            <a:ext cx="3791711" cy="3931920"/>
          </a:xfrm>
        </p:spPr>
        <p:txBody>
          <a:bodyPr vert="horz" lIns="45720" tIns="45720" rIns="45720" bIns="45720" rtlCol="0">
            <a:normAutofit/>
          </a:bodyPr>
          <a:lstStyle/>
          <a:p>
            <a:r>
              <a:rPr lang="en-IN" sz="3200" dirty="0">
                <a:solidFill>
                  <a:srgbClr val="FFFFFF"/>
                </a:solidFill>
              </a:rPr>
              <a:t>Every pixel have some value either it can be binary, integer or vector depend upon type of image format</a:t>
            </a:r>
          </a:p>
          <a:p>
            <a:r>
              <a:rPr lang="en-IN" sz="3200" dirty="0">
                <a:solidFill>
                  <a:srgbClr val="FFFFFF"/>
                </a:solidFill>
              </a:rPr>
              <a:t>Ex- image of M*N pixel</a:t>
            </a:r>
          </a:p>
        </p:txBody>
      </p:sp>
      <p:pic>
        <p:nvPicPr>
          <p:cNvPr id="6" name="Content Placeholder 5" descr="A screenshot of a cell phone&#10;&#10;Description automatically generated">
            <a:extLst>
              <a:ext uri="{FF2B5EF4-FFF2-40B4-BE49-F238E27FC236}">
                <a16:creationId xmlns:a16="http://schemas.microsoft.com/office/drawing/2014/main" id="{F7E4F55F-624D-4748-819E-B0FF304BE53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0" y="2175072"/>
            <a:ext cx="5455921" cy="2507856"/>
          </a:xfrm>
          <a:prstGeom prst="rect">
            <a:avLst/>
          </a:prstGeom>
        </p:spPr>
      </p:pic>
    </p:spTree>
    <p:extLst>
      <p:ext uri="{BB962C8B-B14F-4D97-AF65-F5344CB8AC3E}">
        <p14:creationId xmlns:p14="http://schemas.microsoft.com/office/powerpoint/2010/main" val="24387392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CC218F-69DD-4DA0-A008-7480F85DC1BB}"/>
              </a:ext>
            </a:extLst>
          </p:cNvPr>
          <p:cNvSpPr/>
          <p:nvPr/>
        </p:nvSpPr>
        <p:spPr>
          <a:xfrm>
            <a:off x="8469086" y="2188028"/>
            <a:ext cx="2373085" cy="2079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27005-642E-4847-B14C-8A091B72F93B}"/>
              </a:ext>
            </a:extLst>
          </p:cNvPr>
          <p:cNvSpPr>
            <a:spLocks noGrp="1"/>
          </p:cNvSpPr>
          <p:nvPr>
            <p:ph type="title"/>
          </p:nvPr>
        </p:nvSpPr>
        <p:spPr>
          <a:xfrm>
            <a:off x="1024128" y="585216"/>
            <a:ext cx="9720072" cy="1499616"/>
          </a:xfrm>
        </p:spPr>
        <p:txBody>
          <a:bodyPr/>
          <a:lstStyle/>
          <a:p>
            <a:r>
              <a:rPr lang="en-IN" dirty="0"/>
              <a:t>Binary image – 0 or 1</a:t>
            </a:r>
            <a:endParaRPr lang="en-US" dirty="0"/>
          </a:p>
        </p:txBody>
      </p:sp>
      <p:pic>
        <p:nvPicPr>
          <p:cNvPr id="8" name="Content Placeholder 7">
            <a:extLst>
              <a:ext uri="{FF2B5EF4-FFF2-40B4-BE49-F238E27FC236}">
                <a16:creationId xmlns:a16="http://schemas.microsoft.com/office/drawing/2014/main" id="{7D85EF32-9C3E-46D8-A9A8-567A95428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114" y="2441125"/>
            <a:ext cx="8031569" cy="3461883"/>
          </a:xfrm>
        </p:spPr>
      </p:pic>
      <p:sp>
        <p:nvSpPr>
          <p:cNvPr id="9" name="Rectangle 8">
            <a:extLst>
              <a:ext uri="{FF2B5EF4-FFF2-40B4-BE49-F238E27FC236}">
                <a16:creationId xmlns:a16="http://schemas.microsoft.com/office/drawing/2014/main" id="{EC77F1A6-586C-4AAF-BC30-C35A1C8C8B49}"/>
              </a:ext>
            </a:extLst>
          </p:cNvPr>
          <p:cNvSpPr/>
          <p:nvPr/>
        </p:nvSpPr>
        <p:spPr>
          <a:xfrm>
            <a:off x="8893629" y="2525486"/>
            <a:ext cx="762000" cy="772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CE5DBFD6-1FC8-47E5-876D-DBBF88F6E655}"/>
              </a:ext>
            </a:extLst>
          </p:cNvPr>
          <p:cNvSpPr/>
          <p:nvPr/>
        </p:nvSpPr>
        <p:spPr>
          <a:xfrm>
            <a:off x="9655629" y="2525485"/>
            <a:ext cx="762000" cy="7728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0F5CEB-5047-4C9A-B35B-8AD3C4E31FD3}"/>
              </a:ext>
            </a:extLst>
          </p:cNvPr>
          <p:cNvSpPr/>
          <p:nvPr/>
        </p:nvSpPr>
        <p:spPr>
          <a:xfrm>
            <a:off x="8893629" y="3298370"/>
            <a:ext cx="762000" cy="772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377CFD46-A8B7-4210-9FA4-6B74A57A2BA1}"/>
              </a:ext>
            </a:extLst>
          </p:cNvPr>
          <p:cNvSpPr/>
          <p:nvPr/>
        </p:nvSpPr>
        <p:spPr>
          <a:xfrm>
            <a:off x="9655629" y="3298370"/>
            <a:ext cx="762000" cy="772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Arrow: Down 9">
            <a:extLst>
              <a:ext uri="{FF2B5EF4-FFF2-40B4-BE49-F238E27FC236}">
                <a16:creationId xmlns:a16="http://schemas.microsoft.com/office/drawing/2014/main" id="{11DA4A4F-F978-46C1-8B3F-C8B75B4E0FBC}"/>
              </a:ext>
            </a:extLst>
          </p:cNvPr>
          <p:cNvSpPr/>
          <p:nvPr/>
        </p:nvSpPr>
        <p:spPr>
          <a:xfrm>
            <a:off x="9503229" y="4267200"/>
            <a:ext cx="304800" cy="3701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EAEF53F-D841-4106-A9AF-F865A9240613}"/>
                  </a:ext>
                </a:extLst>
              </p:cNvPr>
              <p:cNvSpPr txBox="1"/>
              <p:nvPr/>
            </p:nvSpPr>
            <p:spPr>
              <a:xfrm>
                <a:off x="9132896" y="4970104"/>
                <a:ext cx="893065" cy="81798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2"/>
                                    <m:mcJc m:val="center"/>
                                  </m:mcPr>
                                </m:mc>
                              </m:mcs>
                              <m:ctrlPr>
                                <a:rPr lang="en-US" sz="3200" i="1" smtClean="0">
                                  <a:latin typeface="Cambria Math" panose="02040503050406030204" pitchFamily="18" charset="0"/>
                                </a:rPr>
                              </m:ctrlPr>
                            </m:mPr>
                            <m:mr>
                              <m:e>
                                <m:r>
                                  <m:rPr>
                                    <m:brk m:alnAt="7"/>
                                  </m:rPr>
                                  <a:rPr lang="en-IN" sz="3200" b="0" i="1" smtClean="0">
                                    <a:latin typeface="Cambria Math" panose="02040503050406030204" pitchFamily="18" charset="0"/>
                                  </a:rPr>
                                  <m:t>1</m:t>
                                </m:r>
                              </m:e>
                              <m:e>
                                <m:r>
                                  <a:rPr lang="en-IN" sz="3200" b="0" i="1" smtClean="0">
                                    <a:latin typeface="Cambria Math" panose="02040503050406030204" pitchFamily="18" charset="0"/>
                                  </a:rPr>
                                  <m:t>0</m:t>
                                </m:r>
                              </m:e>
                            </m:mr>
                            <m:mr>
                              <m:e>
                                <m:r>
                                  <a:rPr lang="en-IN" sz="3200" b="0" i="1" smtClean="0">
                                    <a:latin typeface="Cambria Math" panose="02040503050406030204" pitchFamily="18" charset="0"/>
                                  </a:rPr>
                                  <m:t>1</m:t>
                                </m:r>
                              </m:e>
                              <m:e>
                                <m:r>
                                  <a:rPr lang="en-IN" sz="3200" b="0" i="1" smtClean="0">
                                    <a:latin typeface="Cambria Math" panose="02040503050406030204" pitchFamily="18" charset="0"/>
                                  </a:rPr>
                                  <m:t>1</m:t>
                                </m:r>
                              </m:e>
                            </m:mr>
                          </m:m>
                        </m:e>
                      </m:d>
                    </m:oMath>
                  </m:oMathPara>
                </a14:m>
                <a:endParaRPr lang="en-US" sz="3200" dirty="0"/>
              </a:p>
            </p:txBody>
          </p:sp>
        </mc:Choice>
        <mc:Fallback>
          <p:sp>
            <p:nvSpPr>
              <p:cNvPr id="11" name="TextBox 10">
                <a:extLst>
                  <a:ext uri="{FF2B5EF4-FFF2-40B4-BE49-F238E27FC236}">
                    <a16:creationId xmlns:a16="http://schemas.microsoft.com/office/drawing/2014/main" id="{9EAEF53F-D841-4106-A9AF-F865A9240613}"/>
                  </a:ext>
                </a:extLst>
              </p:cNvPr>
              <p:cNvSpPr txBox="1">
                <a:spLocks noRot="1" noChangeAspect="1" noMove="1" noResize="1" noEditPoints="1" noAdjustHandles="1" noChangeArrowheads="1" noChangeShapeType="1" noTextEdit="1"/>
              </p:cNvSpPr>
              <p:nvPr/>
            </p:nvSpPr>
            <p:spPr>
              <a:xfrm>
                <a:off x="9132896" y="4970104"/>
                <a:ext cx="893065" cy="817981"/>
              </a:xfrm>
              <a:prstGeom prst="rect">
                <a:avLst/>
              </a:prstGeom>
              <a:blipFill>
                <a:blip r:embed="rId3"/>
                <a:stretch>
                  <a:fillRect r="-24490"/>
                </a:stretch>
              </a:blipFill>
            </p:spPr>
            <p:txBody>
              <a:bodyPr/>
              <a:lstStyle/>
              <a:p>
                <a:r>
                  <a:rPr lang="en-US">
                    <a:noFill/>
                  </a:rPr>
                  <a:t> </a:t>
                </a:r>
              </a:p>
            </p:txBody>
          </p:sp>
        </mc:Fallback>
      </mc:AlternateContent>
    </p:spTree>
    <p:extLst>
      <p:ext uri="{BB962C8B-B14F-4D97-AF65-F5344CB8AC3E}">
        <p14:creationId xmlns:p14="http://schemas.microsoft.com/office/powerpoint/2010/main" val="1894885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CC218F-69DD-4DA0-A008-7480F85DC1BB}"/>
              </a:ext>
            </a:extLst>
          </p:cNvPr>
          <p:cNvSpPr/>
          <p:nvPr/>
        </p:nvSpPr>
        <p:spPr>
          <a:xfrm>
            <a:off x="8469086" y="2188028"/>
            <a:ext cx="2373085" cy="2079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27005-642E-4847-B14C-8A091B72F93B}"/>
              </a:ext>
            </a:extLst>
          </p:cNvPr>
          <p:cNvSpPr>
            <a:spLocks noGrp="1"/>
          </p:cNvSpPr>
          <p:nvPr>
            <p:ph type="title"/>
          </p:nvPr>
        </p:nvSpPr>
        <p:spPr>
          <a:xfrm>
            <a:off x="1024128" y="585216"/>
            <a:ext cx="9720072" cy="1499616"/>
          </a:xfrm>
        </p:spPr>
        <p:txBody>
          <a:bodyPr/>
          <a:lstStyle/>
          <a:p>
            <a:r>
              <a:rPr lang="en-IN" dirty="0"/>
              <a:t>gray image – Single channel</a:t>
            </a:r>
            <a:endParaRPr lang="en-US" dirty="0"/>
          </a:p>
        </p:txBody>
      </p:sp>
      <p:sp>
        <p:nvSpPr>
          <p:cNvPr id="9" name="Rectangle 8">
            <a:extLst>
              <a:ext uri="{FF2B5EF4-FFF2-40B4-BE49-F238E27FC236}">
                <a16:creationId xmlns:a16="http://schemas.microsoft.com/office/drawing/2014/main" id="{EC77F1A6-586C-4AAF-BC30-C35A1C8C8B49}"/>
              </a:ext>
            </a:extLst>
          </p:cNvPr>
          <p:cNvSpPr/>
          <p:nvPr/>
        </p:nvSpPr>
        <p:spPr>
          <a:xfrm>
            <a:off x="8893629" y="2525486"/>
            <a:ext cx="762000" cy="772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CE5DBFD6-1FC8-47E5-876D-DBBF88F6E655}"/>
              </a:ext>
            </a:extLst>
          </p:cNvPr>
          <p:cNvSpPr/>
          <p:nvPr/>
        </p:nvSpPr>
        <p:spPr>
          <a:xfrm>
            <a:off x="9655629" y="2525485"/>
            <a:ext cx="762000" cy="7728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0F5CEB-5047-4C9A-B35B-8AD3C4E31FD3}"/>
              </a:ext>
            </a:extLst>
          </p:cNvPr>
          <p:cNvSpPr/>
          <p:nvPr/>
        </p:nvSpPr>
        <p:spPr>
          <a:xfrm>
            <a:off x="8893629" y="3298370"/>
            <a:ext cx="762000" cy="772885"/>
          </a:xfrm>
          <a:prstGeom prst="rect">
            <a:avLst/>
          </a:prstGeom>
          <a:solidFill>
            <a:schemeClr val="tx1">
              <a:lumMod val="85000"/>
            </a:schemeClr>
          </a:solidFill>
          <a:ln>
            <a:solidFill>
              <a:schemeClr val="bg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377CFD46-A8B7-4210-9FA4-6B74A57A2BA1}"/>
              </a:ext>
            </a:extLst>
          </p:cNvPr>
          <p:cNvSpPr/>
          <p:nvPr/>
        </p:nvSpPr>
        <p:spPr>
          <a:xfrm>
            <a:off x="9655629" y="3298370"/>
            <a:ext cx="762000" cy="772885"/>
          </a:xfrm>
          <a:prstGeom prst="rect">
            <a:avLst/>
          </a:prstGeom>
          <a:solidFill>
            <a:schemeClr val="tx1">
              <a:lumMod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Arrow: Down 9">
            <a:extLst>
              <a:ext uri="{FF2B5EF4-FFF2-40B4-BE49-F238E27FC236}">
                <a16:creationId xmlns:a16="http://schemas.microsoft.com/office/drawing/2014/main" id="{11DA4A4F-F978-46C1-8B3F-C8B75B4E0FBC}"/>
              </a:ext>
            </a:extLst>
          </p:cNvPr>
          <p:cNvSpPr/>
          <p:nvPr/>
        </p:nvSpPr>
        <p:spPr>
          <a:xfrm>
            <a:off x="9503229" y="4267200"/>
            <a:ext cx="304800" cy="3701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EAEF53F-D841-4106-A9AF-F865A9240613}"/>
                  </a:ext>
                </a:extLst>
              </p:cNvPr>
              <p:cNvSpPr txBox="1"/>
              <p:nvPr/>
            </p:nvSpPr>
            <p:spPr>
              <a:xfrm>
                <a:off x="8762563" y="5040084"/>
                <a:ext cx="893065" cy="82798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2"/>
                                    <m:mcJc m:val="center"/>
                                  </m:mcPr>
                                </m:mc>
                              </m:mcs>
                              <m:ctrlPr>
                                <a:rPr lang="en-US" sz="3200" i="1" smtClean="0">
                                  <a:latin typeface="Cambria Math" panose="02040503050406030204" pitchFamily="18" charset="0"/>
                                </a:rPr>
                              </m:ctrlPr>
                            </m:mPr>
                            <m:mr>
                              <m:e>
                                <m:r>
                                  <m:rPr>
                                    <m:brk m:alnAt="7"/>
                                  </m:rPr>
                                  <a:rPr lang="en-IN" sz="3200" b="0" i="1" smtClean="0">
                                    <a:latin typeface="Cambria Math" panose="02040503050406030204" pitchFamily="18" charset="0"/>
                                  </a:rPr>
                                  <m:t>255</m:t>
                                </m:r>
                              </m:e>
                              <m:e>
                                <m:r>
                                  <a:rPr lang="en-IN" sz="3200" b="0" i="1" smtClean="0">
                                    <a:latin typeface="Cambria Math" panose="02040503050406030204" pitchFamily="18" charset="0"/>
                                  </a:rPr>
                                  <m:t>0</m:t>
                                </m:r>
                              </m:e>
                            </m:mr>
                            <m:mr>
                              <m:e>
                                <m:r>
                                  <a:rPr lang="en-IN" sz="3200" b="0" i="1" smtClean="0">
                                    <a:latin typeface="Cambria Math" panose="02040503050406030204" pitchFamily="18" charset="0"/>
                                  </a:rPr>
                                  <m:t>190</m:t>
                                </m:r>
                              </m:e>
                              <m:e>
                                <m:r>
                                  <a:rPr lang="en-IN" sz="3200" b="0" i="1" smtClean="0">
                                    <a:latin typeface="Cambria Math" panose="02040503050406030204" pitchFamily="18" charset="0"/>
                                  </a:rPr>
                                  <m:t>40</m:t>
                                </m:r>
                              </m:e>
                            </m:mr>
                          </m:m>
                        </m:e>
                      </m:d>
                    </m:oMath>
                  </m:oMathPara>
                </a14:m>
                <a:endParaRPr lang="en-US" sz="3200" dirty="0"/>
              </a:p>
            </p:txBody>
          </p:sp>
        </mc:Choice>
        <mc:Fallback>
          <p:sp>
            <p:nvSpPr>
              <p:cNvPr id="11" name="TextBox 10">
                <a:extLst>
                  <a:ext uri="{FF2B5EF4-FFF2-40B4-BE49-F238E27FC236}">
                    <a16:creationId xmlns:a16="http://schemas.microsoft.com/office/drawing/2014/main" id="{9EAEF53F-D841-4106-A9AF-F865A9240613}"/>
                  </a:ext>
                </a:extLst>
              </p:cNvPr>
              <p:cNvSpPr txBox="1">
                <a:spLocks noRot="1" noChangeAspect="1" noMove="1" noResize="1" noEditPoints="1" noAdjustHandles="1" noChangeArrowheads="1" noChangeShapeType="1" noTextEdit="1"/>
              </p:cNvSpPr>
              <p:nvPr/>
            </p:nvSpPr>
            <p:spPr>
              <a:xfrm>
                <a:off x="8762563" y="5040084"/>
                <a:ext cx="893065" cy="827984"/>
              </a:xfrm>
              <a:prstGeom prst="rect">
                <a:avLst/>
              </a:prstGeom>
              <a:blipFill>
                <a:blip r:embed="rId2"/>
                <a:stretch>
                  <a:fillRect r="-10000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B3055609-8FCE-4734-82E7-3D0D7A5589AE}"/>
              </a:ext>
            </a:extLst>
          </p:cNvPr>
          <p:cNvSpPr>
            <a:spLocks noGrp="1"/>
          </p:cNvSpPr>
          <p:nvPr>
            <p:ph idx="1"/>
          </p:nvPr>
        </p:nvSpPr>
        <p:spPr>
          <a:xfrm>
            <a:off x="1024128" y="2286000"/>
            <a:ext cx="5474643" cy="4023360"/>
          </a:xfrm>
        </p:spPr>
        <p:txBody>
          <a:bodyPr/>
          <a:lstStyle/>
          <a:p>
            <a:r>
              <a:rPr lang="en-IN" dirty="0"/>
              <a:t>A </a:t>
            </a:r>
            <a:r>
              <a:rPr lang="en-IN" b="1" dirty="0"/>
              <a:t>grayscale</a:t>
            </a:r>
            <a:r>
              <a:rPr lang="en-IN" dirty="0"/>
              <a:t> or </a:t>
            </a:r>
            <a:r>
              <a:rPr lang="en-IN" b="1" dirty="0"/>
              <a:t>greyscale</a:t>
            </a:r>
            <a:r>
              <a:rPr lang="en-IN" dirty="0"/>
              <a:t> image is one in which the value of each pixel is a single sample representing only an amount of light, that is, it carries only intensity information.</a:t>
            </a:r>
          </a:p>
          <a:p>
            <a:r>
              <a:rPr lang="en-IN" dirty="0"/>
              <a:t>Range – 0 – 255</a:t>
            </a:r>
          </a:p>
          <a:p>
            <a:r>
              <a:rPr lang="en-IN" dirty="0"/>
              <a:t>0 – black</a:t>
            </a:r>
          </a:p>
          <a:p>
            <a:r>
              <a:rPr lang="en-IN" dirty="0"/>
              <a:t>255 – white</a:t>
            </a:r>
          </a:p>
        </p:txBody>
      </p:sp>
    </p:spTree>
    <p:extLst>
      <p:ext uri="{BB962C8B-B14F-4D97-AF65-F5344CB8AC3E}">
        <p14:creationId xmlns:p14="http://schemas.microsoft.com/office/powerpoint/2010/main" val="24127148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7005-642E-4847-B14C-8A091B72F93B}"/>
              </a:ext>
            </a:extLst>
          </p:cNvPr>
          <p:cNvSpPr>
            <a:spLocks noGrp="1"/>
          </p:cNvSpPr>
          <p:nvPr>
            <p:ph type="title"/>
          </p:nvPr>
        </p:nvSpPr>
        <p:spPr>
          <a:xfrm>
            <a:off x="1024128" y="585216"/>
            <a:ext cx="9720072" cy="1499616"/>
          </a:xfrm>
        </p:spPr>
        <p:txBody>
          <a:bodyPr/>
          <a:lstStyle/>
          <a:p>
            <a:r>
              <a:rPr lang="en-IN" dirty="0"/>
              <a:t>Gray image– 0 - 255</a:t>
            </a:r>
            <a:endParaRPr lang="en-US" dirty="0"/>
          </a:p>
        </p:txBody>
      </p:sp>
      <p:pic>
        <p:nvPicPr>
          <p:cNvPr id="6" name="Content Placeholder 5" descr="A black and white tile&#10;&#10;Description automatically generated">
            <a:extLst>
              <a:ext uri="{FF2B5EF4-FFF2-40B4-BE49-F238E27FC236}">
                <a16:creationId xmlns:a16="http://schemas.microsoft.com/office/drawing/2014/main" id="{63F1D269-27AB-4649-8D12-540D2D307F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323" y="2394856"/>
            <a:ext cx="8939682" cy="3682540"/>
          </a:xfrm>
        </p:spPr>
      </p:pic>
    </p:spTree>
    <p:extLst>
      <p:ext uri="{BB962C8B-B14F-4D97-AF65-F5344CB8AC3E}">
        <p14:creationId xmlns:p14="http://schemas.microsoft.com/office/powerpoint/2010/main" val="6572325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CC218F-69DD-4DA0-A008-7480F85DC1BB}"/>
              </a:ext>
            </a:extLst>
          </p:cNvPr>
          <p:cNvSpPr/>
          <p:nvPr/>
        </p:nvSpPr>
        <p:spPr>
          <a:xfrm>
            <a:off x="7564702" y="1464127"/>
            <a:ext cx="360317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27005-642E-4847-B14C-8A091B72F93B}"/>
              </a:ext>
            </a:extLst>
          </p:cNvPr>
          <p:cNvSpPr>
            <a:spLocks noGrp="1"/>
          </p:cNvSpPr>
          <p:nvPr>
            <p:ph type="title"/>
          </p:nvPr>
        </p:nvSpPr>
        <p:spPr>
          <a:xfrm>
            <a:off x="1024128" y="585216"/>
            <a:ext cx="9720072" cy="1499616"/>
          </a:xfrm>
        </p:spPr>
        <p:txBody>
          <a:bodyPr/>
          <a:lstStyle/>
          <a:p>
            <a:r>
              <a:rPr lang="en-IN" dirty="0"/>
              <a:t>rgb image – 3 channel</a:t>
            </a:r>
            <a:endParaRPr lang="en-US" dirty="0"/>
          </a:p>
        </p:txBody>
      </p:sp>
      <p:sp>
        <p:nvSpPr>
          <p:cNvPr id="9" name="Rectangle 8">
            <a:extLst>
              <a:ext uri="{FF2B5EF4-FFF2-40B4-BE49-F238E27FC236}">
                <a16:creationId xmlns:a16="http://schemas.microsoft.com/office/drawing/2014/main" id="{EC77F1A6-586C-4AAF-BC30-C35A1C8C8B49}"/>
              </a:ext>
            </a:extLst>
          </p:cNvPr>
          <p:cNvSpPr/>
          <p:nvPr/>
        </p:nvSpPr>
        <p:spPr>
          <a:xfrm>
            <a:off x="8893629" y="2525486"/>
            <a:ext cx="762000" cy="77288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CE5DBFD6-1FC8-47E5-876D-DBBF88F6E655}"/>
              </a:ext>
            </a:extLst>
          </p:cNvPr>
          <p:cNvSpPr/>
          <p:nvPr/>
        </p:nvSpPr>
        <p:spPr>
          <a:xfrm>
            <a:off x="9655629" y="2525485"/>
            <a:ext cx="762000" cy="772885"/>
          </a:xfrm>
          <a:prstGeom prst="rect">
            <a:avLst/>
          </a:prstGeom>
          <a:solidFill>
            <a:srgbClr val="A6A6A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0F5CEB-5047-4C9A-B35B-8AD3C4E31FD3}"/>
              </a:ext>
            </a:extLst>
          </p:cNvPr>
          <p:cNvSpPr/>
          <p:nvPr/>
        </p:nvSpPr>
        <p:spPr>
          <a:xfrm>
            <a:off x="8893629" y="3298370"/>
            <a:ext cx="762000" cy="772885"/>
          </a:xfrm>
          <a:prstGeom prst="rect">
            <a:avLst/>
          </a:prstGeom>
          <a:solidFill>
            <a:srgbClr val="002060"/>
          </a:solidFill>
          <a:ln>
            <a:solidFill>
              <a:schemeClr val="bg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377CFD46-A8B7-4210-9FA4-6B74A57A2BA1}"/>
              </a:ext>
            </a:extLst>
          </p:cNvPr>
          <p:cNvSpPr/>
          <p:nvPr/>
        </p:nvSpPr>
        <p:spPr>
          <a:xfrm>
            <a:off x="9655629" y="3298370"/>
            <a:ext cx="762000" cy="7728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11DA4A4F-F978-46C1-8B3F-C8B75B4E0FBC}"/>
              </a:ext>
            </a:extLst>
          </p:cNvPr>
          <p:cNvSpPr/>
          <p:nvPr/>
        </p:nvSpPr>
        <p:spPr>
          <a:xfrm>
            <a:off x="9056695" y="4468585"/>
            <a:ext cx="304800" cy="3701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EAEF53F-D841-4106-A9AF-F865A9240613}"/>
                  </a:ext>
                </a:extLst>
              </p:cNvPr>
              <p:cNvSpPr txBox="1"/>
              <p:nvPr/>
            </p:nvSpPr>
            <p:spPr>
              <a:xfrm>
                <a:off x="6988629" y="5029199"/>
                <a:ext cx="893065" cy="97821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IN" sz="2000" b="0" i="1" smtClean="0">
                                    <a:latin typeface="Cambria Math" panose="02040503050406030204" pitchFamily="18" charset="0"/>
                                  </a:rPr>
                                  <m:t>[255, 255, 255]</m:t>
                                </m:r>
                              </m:e>
                              <m:e>
                                <m:r>
                                  <a:rPr lang="en-IN" sz="2000" b="0" i="1" smtClean="0">
                                    <a:latin typeface="Cambria Math" panose="02040503050406030204" pitchFamily="18" charset="0"/>
                                  </a:rPr>
                                  <m:t>[0, 255, 0]</m:t>
                                </m:r>
                              </m:e>
                              <m:e>
                                <m:r>
                                  <a:rPr lang="en-IN" sz="2000" b="0" i="1" smtClean="0">
                                    <a:latin typeface="Cambria Math" panose="02040503050406030204" pitchFamily="18" charset="0"/>
                                  </a:rPr>
                                  <m:t>[255, 51, 153]</m:t>
                                </m:r>
                              </m:e>
                            </m:mr>
                            <m:mr>
                              <m:e>
                                <m:r>
                                  <a:rPr lang="en-IN" sz="2000" b="0" i="1" smtClean="0">
                                    <a:latin typeface="Cambria Math" panose="02040503050406030204" pitchFamily="18" charset="0"/>
                                  </a:rPr>
                                  <m:t>[171, 237, 182]</m:t>
                                </m:r>
                              </m:e>
                              <m:e>
                                <m:r>
                                  <a:rPr lang="en-IN" sz="2000" b="0" i="1" smtClean="0">
                                    <a:latin typeface="Cambria Math" panose="02040503050406030204" pitchFamily="18" charset="0"/>
                                  </a:rPr>
                                  <m:t>[255, 0, 0]</m:t>
                                </m:r>
                              </m:e>
                              <m:e>
                                <m:r>
                                  <a:rPr lang="en-IN" sz="2000" b="0" i="1" smtClean="0">
                                    <a:latin typeface="Cambria Math" panose="02040503050406030204" pitchFamily="18" charset="0"/>
                                  </a:rPr>
                                  <m:t>[166, 166, 166]</m:t>
                                </m:r>
                              </m:e>
                            </m:mr>
                            <m:mr>
                              <m:e>
                                <m:r>
                                  <a:rPr lang="en-IN" sz="2000" b="0" i="1" smtClean="0">
                                    <a:latin typeface="Cambria Math" panose="02040503050406030204" pitchFamily="18" charset="0"/>
                                  </a:rPr>
                                  <m:t>[0, 153, 255]</m:t>
                                </m:r>
                              </m:e>
                              <m:e>
                                <m:r>
                                  <a:rPr lang="en-IN" sz="2000" b="0" i="1" smtClean="0">
                                    <a:latin typeface="Cambria Math" panose="02040503050406030204" pitchFamily="18" charset="0"/>
                                  </a:rPr>
                                  <m:t>[0, 0, 255]</m:t>
                                </m:r>
                              </m:e>
                              <m:e>
                                <m:r>
                                  <a:rPr lang="en-IN" sz="2000" b="0" i="1" smtClean="0">
                                    <a:latin typeface="Cambria Math" panose="02040503050406030204" pitchFamily="18" charset="0"/>
                                  </a:rPr>
                                  <m:t>[0, 0, 0]</m:t>
                                </m:r>
                              </m:e>
                            </m:mr>
                          </m:m>
                        </m:e>
                      </m:d>
                    </m:oMath>
                  </m:oMathPara>
                </a14:m>
                <a:endParaRPr lang="en-US" sz="2000" dirty="0"/>
              </a:p>
            </p:txBody>
          </p:sp>
        </mc:Choice>
        <mc:Fallback>
          <p:sp>
            <p:nvSpPr>
              <p:cNvPr id="11" name="TextBox 10">
                <a:extLst>
                  <a:ext uri="{FF2B5EF4-FFF2-40B4-BE49-F238E27FC236}">
                    <a16:creationId xmlns:a16="http://schemas.microsoft.com/office/drawing/2014/main" id="{9EAEF53F-D841-4106-A9AF-F865A9240613}"/>
                  </a:ext>
                </a:extLst>
              </p:cNvPr>
              <p:cNvSpPr txBox="1">
                <a:spLocks noRot="1" noChangeAspect="1" noMove="1" noResize="1" noEditPoints="1" noAdjustHandles="1" noChangeArrowheads="1" noChangeShapeType="1" noTextEdit="1"/>
              </p:cNvSpPr>
              <p:nvPr/>
            </p:nvSpPr>
            <p:spPr>
              <a:xfrm>
                <a:off x="6988629" y="5029199"/>
                <a:ext cx="893065" cy="978217"/>
              </a:xfrm>
              <a:prstGeom prst="rect">
                <a:avLst/>
              </a:prstGeom>
              <a:blipFill>
                <a:blip r:embed="rId2"/>
                <a:stretch>
                  <a:fillRect r="-463265"/>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B3055609-8FCE-4734-82E7-3D0D7A5589AE}"/>
              </a:ext>
            </a:extLst>
          </p:cNvPr>
          <p:cNvSpPr>
            <a:spLocks noGrp="1"/>
          </p:cNvSpPr>
          <p:nvPr>
            <p:ph idx="1"/>
          </p:nvPr>
        </p:nvSpPr>
        <p:spPr>
          <a:xfrm>
            <a:off x="1024128" y="2286000"/>
            <a:ext cx="5474643" cy="4023360"/>
          </a:xfrm>
        </p:spPr>
        <p:txBody>
          <a:bodyPr/>
          <a:lstStyle/>
          <a:p>
            <a:r>
              <a:rPr lang="en-IN" dirty="0"/>
              <a:t>The RGB color model is an additive color model in which red, green and blue light are added together in various ways to reproduce a broad array of colors.</a:t>
            </a:r>
          </a:p>
          <a:p>
            <a:r>
              <a:rPr lang="en-IN" dirty="0"/>
              <a:t>Number of channel – 3 (Red, Green, Blue)</a:t>
            </a:r>
          </a:p>
          <a:p>
            <a:r>
              <a:rPr lang="en-IN" dirty="0"/>
              <a:t>Range of each channel – 0 – 255</a:t>
            </a:r>
          </a:p>
        </p:txBody>
      </p:sp>
      <p:sp>
        <p:nvSpPr>
          <p:cNvPr id="13" name="Rectangle 12">
            <a:extLst>
              <a:ext uri="{FF2B5EF4-FFF2-40B4-BE49-F238E27FC236}">
                <a16:creationId xmlns:a16="http://schemas.microsoft.com/office/drawing/2014/main" id="{A2D2459E-AAC4-4219-A8B2-E2C25132EAEB}"/>
              </a:ext>
            </a:extLst>
          </p:cNvPr>
          <p:cNvSpPr/>
          <p:nvPr/>
        </p:nvSpPr>
        <p:spPr>
          <a:xfrm>
            <a:off x="8131629" y="3311870"/>
            <a:ext cx="762000" cy="772885"/>
          </a:xfrm>
          <a:prstGeom prst="rect">
            <a:avLst/>
          </a:prstGeom>
          <a:solidFill>
            <a:srgbClr val="0099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13DD7331-8C8A-42E5-8BA5-52E236A8A5BF}"/>
              </a:ext>
            </a:extLst>
          </p:cNvPr>
          <p:cNvSpPr/>
          <p:nvPr/>
        </p:nvSpPr>
        <p:spPr>
          <a:xfrm>
            <a:off x="8131629" y="2538985"/>
            <a:ext cx="762000" cy="772885"/>
          </a:xfrm>
          <a:prstGeom prst="rect">
            <a:avLst/>
          </a:prstGeom>
          <a:solidFill>
            <a:srgbClr val="ABEDB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E23F776E-9F15-4760-B462-F9FA910A6451}"/>
              </a:ext>
            </a:extLst>
          </p:cNvPr>
          <p:cNvSpPr/>
          <p:nvPr/>
        </p:nvSpPr>
        <p:spPr>
          <a:xfrm>
            <a:off x="8131629" y="1764794"/>
            <a:ext cx="762000" cy="772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52F6386D-D826-4944-8255-CB28854B3AFC}"/>
              </a:ext>
            </a:extLst>
          </p:cNvPr>
          <p:cNvSpPr/>
          <p:nvPr/>
        </p:nvSpPr>
        <p:spPr>
          <a:xfrm>
            <a:off x="8893628" y="1764793"/>
            <a:ext cx="762000" cy="772885"/>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C912DF2F-3B9B-472F-994F-710E5AE80039}"/>
              </a:ext>
            </a:extLst>
          </p:cNvPr>
          <p:cNvSpPr/>
          <p:nvPr/>
        </p:nvSpPr>
        <p:spPr>
          <a:xfrm>
            <a:off x="9655629" y="1764793"/>
            <a:ext cx="762000" cy="772885"/>
          </a:xfrm>
          <a:prstGeom prst="rect">
            <a:avLst/>
          </a:prstGeom>
          <a:solidFill>
            <a:srgbClr val="FF3399"/>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82474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0D9F-9E57-4B95-8468-A0CA91E643CD}"/>
              </a:ext>
            </a:extLst>
          </p:cNvPr>
          <p:cNvSpPr>
            <a:spLocks noGrp="1"/>
          </p:cNvSpPr>
          <p:nvPr>
            <p:ph type="title"/>
          </p:nvPr>
        </p:nvSpPr>
        <p:spPr/>
        <p:txBody>
          <a:bodyPr/>
          <a:lstStyle/>
          <a:p>
            <a:r>
              <a:rPr lang="en-IN" dirty="0"/>
              <a:t>RGB image </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E7FDA187-60FD-4D10-A235-559DA795E1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944" y="2801937"/>
            <a:ext cx="8096250" cy="2990850"/>
          </a:xfrm>
        </p:spPr>
      </p:pic>
    </p:spTree>
    <p:extLst>
      <p:ext uri="{BB962C8B-B14F-4D97-AF65-F5344CB8AC3E}">
        <p14:creationId xmlns:p14="http://schemas.microsoft.com/office/powerpoint/2010/main" val="37880938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a:bodyPr>
          <a:lstStyle/>
          <a:p>
            <a:pPr algn="ctr"/>
            <a:r>
              <a:rPr lang="en-IN" dirty="0"/>
              <a:t>Naïve Bayes</a:t>
            </a:r>
            <a:endParaRPr lang="en-US" dirty="0"/>
          </a:p>
        </p:txBody>
      </p:sp>
    </p:spTree>
    <p:extLst>
      <p:ext uri="{BB962C8B-B14F-4D97-AF65-F5344CB8AC3E}">
        <p14:creationId xmlns:p14="http://schemas.microsoft.com/office/powerpoint/2010/main" val="251662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C02E-2BB1-4865-9DDC-05CC7021D9F6}"/>
              </a:ext>
            </a:extLst>
          </p:cNvPr>
          <p:cNvSpPr>
            <a:spLocks noGrp="1"/>
          </p:cNvSpPr>
          <p:nvPr>
            <p:ph type="title"/>
          </p:nvPr>
        </p:nvSpPr>
        <p:spPr/>
        <p:txBody>
          <a:bodyPr>
            <a:normAutofit/>
          </a:bodyPr>
          <a:lstStyle/>
          <a:p>
            <a:r>
              <a:rPr lang="en-IN" sz="3200" dirty="0"/>
              <a:t>Classification</a:t>
            </a:r>
            <a:endParaRPr lang="en-US" sz="3200" dirty="0"/>
          </a:p>
        </p:txBody>
      </p:sp>
      <p:sp>
        <p:nvSpPr>
          <p:cNvPr id="3" name="Content Placeholder 2">
            <a:extLst>
              <a:ext uri="{FF2B5EF4-FFF2-40B4-BE49-F238E27FC236}">
                <a16:creationId xmlns:a16="http://schemas.microsoft.com/office/drawing/2014/main" id="{A8F03A32-C54F-417E-98FD-44087119159B}"/>
              </a:ext>
            </a:extLst>
          </p:cNvPr>
          <p:cNvSpPr>
            <a:spLocks noGrp="1"/>
          </p:cNvSpPr>
          <p:nvPr>
            <p:ph idx="1"/>
          </p:nvPr>
        </p:nvSpPr>
        <p:spPr/>
        <p:txBody>
          <a:bodyPr>
            <a:normAutofit/>
          </a:bodyPr>
          <a:lstStyle/>
          <a:p>
            <a:r>
              <a:rPr lang="en-IN" sz="3600" dirty="0"/>
              <a:t>Unlike regression where you predict a continuous real number, you can use classification to predict a category.</a:t>
            </a:r>
            <a:endParaRPr lang="en-US" sz="3600" dirty="0"/>
          </a:p>
        </p:txBody>
      </p:sp>
    </p:spTree>
    <p:extLst>
      <p:ext uri="{BB962C8B-B14F-4D97-AF65-F5344CB8AC3E}">
        <p14:creationId xmlns:p14="http://schemas.microsoft.com/office/powerpoint/2010/main" val="260239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CE0841-6752-49EF-A415-24D8EE0D5BB1}"/>
              </a:ext>
            </a:extLst>
          </p:cNvPr>
          <p:cNvSpPr>
            <a:spLocks noGrp="1"/>
          </p:cNvSpPr>
          <p:nvPr>
            <p:ph type="title"/>
          </p:nvPr>
        </p:nvSpPr>
        <p:spPr>
          <a:xfrm>
            <a:off x="862763" y="994007"/>
            <a:ext cx="9720072" cy="512064"/>
          </a:xfrm>
        </p:spPr>
        <p:txBody>
          <a:bodyPr>
            <a:normAutofit/>
          </a:bodyPr>
          <a:lstStyle/>
          <a:p>
            <a:r>
              <a:rPr lang="en-IN" sz="2400" dirty="0"/>
              <a:t>Examples</a:t>
            </a:r>
            <a:endParaRPr lang="en-US" sz="2400" dirty="0"/>
          </a:p>
        </p:txBody>
      </p:sp>
      <p:sp>
        <p:nvSpPr>
          <p:cNvPr id="4" name="Content Placeholder 3">
            <a:extLst>
              <a:ext uri="{FF2B5EF4-FFF2-40B4-BE49-F238E27FC236}">
                <a16:creationId xmlns:a16="http://schemas.microsoft.com/office/drawing/2014/main" id="{9573236D-B4D1-4D0F-AD95-9AE437361CD3}"/>
              </a:ext>
            </a:extLst>
          </p:cNvPr>
          <p:cNvSpPr>
            <a:spLocks noGrp="1"/>
          </p:cNvSpPr>
          <p:nvPr>
            <p:ph idx="1"/>
          </p:nvPr>
        </p:nvSpPr>
        <p:spPr/>
        <p:txBody>
          <a:bodyPr>
            <a:normAutofit/>
          </a:bodyPr>
          <a:lstStyle/>
          <a:p>
            <a:pPr marL="742950" indent="-742950">
              <a:buFont typeface="+mj-lt"/>
              <a:buAutoNum type="arabicPeriod"/>
            </a:pPr>
            <a:r>
              <a:rPr lang="en-IN" sz="3600" dirty="0"/>
              <a:t>Email: Spam / Not Spam</a:t>
            </a:r>
          </a:p>
          <a:p>
            <a:pPr marL="742950" indent="-742950">
              <a:buFont typeface="+mj-lt"/>
              <a:buAutoNum type="arabicPeriod"/>
            </a:pPr>
            <a:r>
              <a:rPr lang="en-IN" sz="3600" dirty="0"/>
              <a:t>Will Customer buy your product (Yes / No)?</a:t>
            </a:r>
          </a:p>
          <a:p>
            <a:pPr marL="742950" indent="-742950">
              <a:buFont typeface="+mj-lt"/>
              <a:buAutoNum type="arabicPeriod"/>
            </a:pPr>
            <a:r>
              <a:rPr lang="en-IN" sz="3600" dirty="0"/>
              <a:t>Which Party a person is going to vote for (2024)?</a:t>
            </a:r>
          </a:p>
          <a:p>
            <a:pPr marL="1099566" lvl="2" indent="-742950">
              <a:buFont typeface="+mj-lt"/>
              <a:buAutoNum type="alphaLcParenR"/>
            </a:pPr>
            <a:r>
              <a:rPr lang="en-US" sz="2800" dirty="0"/>
              <a:t>Modi (BJP)</a:t>
            </a:r>
          </a:p>
          <a:p>
            <a:pPr marL="1099566" lvl="2" indent="-742950">
              <a:buFont typeface="+mj-lt"/>
              <a:buAutoNum type="alphaLcParenR"/>
            </a:pPr>
            <a:r>
              <a:rPr lang="en-US" sz="2800" dirty="0"/>
              <a:t>Me</a:t>
            </a:r>
          </a:p>
          <a:p>
            <a:pPr marL="1099566" lvl="2" indent="-742950">
              <a:buFont typeface="+mj-lt"/>
              <a:buAutoNum type="alphaLcParenR"/>
            </a:pPr>
            <a:r>
              <a:rPr lang="en-US" sz="2800" dirty="0"/>
              <a:t>Others</a:t>
            </a:r>
          </a:p>
          <a:p>
            <a:pPr marL="916686" lvl="1" indent="-742950">
              <a:buFont typeface="+mj-lt"/>
              <a:buAutoNum type="arabicPeriod"/>
            </a:pPr>
            <a:endParaRPr lang="en-US" sz="3200" dirty="0"/>
          </a:p>
        </p:txBody>
      </p:sp>
    </p:spTree>
    <p:extLst>
      <p:ext uri="{BB962C8B-B14F-4D97-AF65-F5344CB8AC3E}">
        <p14:creationId xmlns:p14="http://schemas.microsoft.com/office/powerpoint/2010/main" val="324720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F8AFB-C06F-46B3-AEF1-40A52777353A}"/>
              </a:ext>
            </a:extLst>
          </p:cNvPr>
          <p:cNvSpPr>
            <a:spLocks noGrp="1"/>
          </p:cNvSpPr>
          <p:nvPr>
            <p:ph type="title"/>
          </p:nvPr>
        </p:nvSpPr>
        <p:spPr/>
        <p:txBody>
          <a:bodyPr/>
          <a:lstStyle/>
          <a:p>
            <a:r>
              <a:rPr lang="en-IN" dirty="0"/>
              <a:t>Binary Classification</a:t>
            </a:r>
            <a:endParaRPr lang="en-US" dirty="0"/>
          </a:p>
        </p:txBody>
      </p:sp>
      <p:sp>
        <p:nvSpPr>
          <p:cNvPr id="5" name="Content Placeholder 4">
            <a:extLst>
              <a:ext uri="{FF2B5EF4-FFF2-40B4-BE49-F238E27FC236}">
                <a16:creationId xmlns:a16="http://schemas.microsoft.com/office/drawing/2014/main" id="{4D31524A-ED77-49F9-959C-4DAE7EE1E575}"/>
              </a:ext>
            </a:extLst>
          </p:cNvPr>
          <p:cNvSpPr>
            <a:spLocks noGrp="1"/>
          </p:cNvSpPr>
          <p:nvPr>
            <p:ph sz="half" idx="1"/>
          </p:nvPr>
        </p:nvSpPr>
        <p:spPr/>
        <p:txBody>
          <a:bodyPr/>
          <a:lstStyle/>
          <a:p>
            <a:r>
              <a:rPr lang="en-IN" dirty="0"/>
              <a:t>Ex – Unknown Ecommerce product</a:t>
            </a:r>
          </a:p>
          <a:p>
            <a:endParaRPr lang="en-IN" dirty="0"/>
          </a:p>
          <a:p>
            <a:r>
              <a:rPr lang="en-IN" dirty="0"/>
              <a:t>If x &gt;= 0.5, predict y = 1</a:t>
            </a:r>
          </a:p>
          <a:p>
            <a:r>
              <a:rPr lang="en-IN" dirty="0"/>
              <a:t>If x &lt; 0.5, predict y = 0</a:t>
            </a:r>
            <a:endParaRPr lang="en-US" dirty="0"/>
          </a:p>
        </p:txBody>
      </p:sp>
      <p:cxnSp>
        <p:nvCxnSpPr>
          <p:cNvPr id="10" name="Straight Arrow Connector 9">
            <a:extLst>
              <a:ext uri="{FF2B5EF4-FFF2-40B4-BE49-F238E27FC236}">
                <a16:creationId xmlns:a16="http://schemas.microsoft.com/office/drawing/2014/main" id="{A38F7AA1-7EF1-496B-AB86-AD124D98A875}"/>
              </a:ext>
            </a:extLst>
          </p:cNvPr>
          <p:cNvCxnSpPr/>
          <p:nvPr/>
        </p:nvCxnSpPr>
        <p:spPr>
          <a:xfrm flipV="1">
            <a:off x="6981713" y="1947134"/>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5145960-B84B-492E-A54C-56D1CC40F379}"/>
              </a:ext>
            </a:extLst>
          </p:cNvPr>
          <p:cNvCxnSpPr>
            <a:cxnSpLocks/>
          </p:cNvCxnSpPr>
          <p:nvPr/>
        </p:nvCxnSpPr>
        <p:spPr>
          <a:xfrm>
            <a:off x="6981713" y="5186981"/>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2FCACDD2-45CA-4182-BA1E-1E11CB7C11C4}"/>
              </a:ext>
            </a:extLst>
          </p:cNvPr>
          <p:cNvSpPr/>
          <p:nvPr/>
        </p:nvSpPr>
        <p:spPr>
          <a:xfrm>
            <a:off x="7315200" y="503368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89201D6-3797-4110-819F-95E17D1AC152}"/>
              </a:ext>
            </a:extLst>
          </p:cNvPr>
          <p:cNvSpPr/>
          <p:nvPr/>
        </p:nvSpPr>
        <p:spPr>
          <a:xfrm>
            <a:off x="7648686" y="503368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89052073-4FF6-40F1-9787-894618B01BFD}"/>
              </a:ext>
            </a:extLst>
          </p:cNvPr>
          <p:cNvSpPr/>
          <p:nvPr/>
        </p:nvSpPr>
        <p:spPr>
          <a:xfrm>
            <a:off x="7982172" y="503368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Cross 15">
            <a:extLst>
              <a:ext uri="{FF2B5EF4-FFF2-40B4-BE49-F238E27FC236}">
                <a16:creationId xmlns:a16="http://schemas.microsoft.com/office/drawing/2014/main" id="{BAB6C919-FF7C-477C-901A-F0298D3DCD68}"/>
              </a:ext>
            </a:extLst>
          </p:cNvPr>
          <p:cNvSpPr/>
          <p:nvPr/>
        </p:nvSpPr>
        <p:spPr>
          <a:xfrm>
            <a:off x="8352414" y="503368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Cross 16">
            <a:extLst>
              <a:ext uri="{FF2B5EF4-FFF2-40B4-BE49-F238E27FC236}">
                <a16:creationId xmlns:a16="http://schemas.microsoft.com/office/drawing/2014/main" id="{E5D3D493-2EB6-4680-96CA-BD656434D4E9}"/>
              </a:ext>
            </a:extLst>
          </p:cNvPr>
          <p:cNvSpPr/>
          <p:nvPr/>
        </p:nvSpPr>
        <p:spPr>
          <a:xfrm>
            <a:off x="8870575" y="369211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Cross 17">
            <a:extLst>
              <a:ext uri="{FF2B5EF4-FFF2-40B4-BE49-F238E27FC236}">
                <a16:creationId xmlns:a16="http://schemas.microsoft.com/office/drawing/2014/main" id="{BE5178BC-ADF1-47F6-8549-6ACCBF835973}"/>
              </a:ext>
            </a:extLst>
          </p:cNvPr>
          <p:cNvSpPr/>
          <p:nvPr/>
        </p:nvSpPr>
        <p:spPr>
          <a:xfrm>
            <a:off x="9199580" y="369211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E8203D93-5F0C-4EF0-B5B3-B564F4445487}"/>
              </a:ext>
            </a:extLst>
          </p:cNvPr>
          <p:cNvSpPr/>
          <p:nvPr/>
        </p:nvSpPr>
        <p:spPr>
          <a:xfrm>
            <a:off x="9528585" y="369211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0B799FDF-003C-4CF0-83E1-1D5E1C26CA52}"/>
              </a:ext>
            </a:extLst>
          </p:cNvPr>
          <p:cNvSpPr/>
          <p:nvPr/>
        </p:nvSpPr>
        <p:spPr>
          <a:xfrm>
            <a:off x="9885381" y="369211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3599294-51C8-4D57-B1A5-94BF41278E75}"/>
              </a:ext>
            </a:extLst>
          </p:cNvPr>
          <p:cNvSpPr txBox="1"/>
          <p:nvPr/>
        </p:nvSpPr>
        <p:spPr>
          <a:xfrm>
            <a:off x="6174889" y="3582296"/>
            <a:ext cx="692970" cy="369332"/>
          </a:xfrm>
          <a:prstGeom prst="rect">
            <a:avLst/>
          </a:prstGeom>
          <a:noFill/>
        </p:spPr>
        <p:txBody>
          <a:bodyPr wrap="square" rtlCol="0">
            <a:spAutoFit/>
          </a:bodyPr>
          <a:lstStyle/>
          <a:p>
            <a:r>
              <a:rPr lang="en-IN" b="1" dirty="0"/>
              <a:t>Yes</a:t>
            </a:r>
            <a:endParaRPr lang="en-US" b="1" dirty="0"/>
          </a:p>
        </p:txBody>
      </p:sp>
      <p:sp>
        <p:nvSpPr>
          <p:cNvPr id="22" name="TextBox 21">
            <a:extLst>
              <a:ext uri="{FF2B5EF4-FFF2-40B4-BE49-F238E27FC236}">
                <a16:creationId xmlns:a16="http://schemas.microsoft.com/office/drawing/2014/main" id="{05607CB3-1818-4179-9355-7D7991ABE1E5}"/>
              </a:ext>
            </a:extLst>
          </p:cNvPr>
          <p:cNvSpPr txBox="1"/>
          <p:nvPr/>
        </p:nvSpPr>
        <p:spPr>
          <a:xfrm>
            <a:off x="8649148" y="5357308"/>
            <a:ext cx="1624405" cy="369332"/>
          </a:xfrm>
          <a:prstGeom prst="rect">
            <a:avLst/>
          </a:prstGeom>
          <a:noFill/>
        </p:spPr>
        <p:txBody>
          <a:bodyPr wrap="square" rtlCol="0">
            <a:spAutoFit/>
          </a:bodyPr>
          <a:lstStyle/>
          <a:p>
            <a:r>
              <a:rPr lang="en-IN" b="1" dirty="0"/>
              <a:t>Age</a:t>
            </a:r>
            <a:endParaRPr lang="en-US" b="1" dirty="0"/>
          </a:p>
        </p:txBody>
      </p:sp>
      <p:sp>
        <p:nvSpPr>
          <p:cNvPr id="23" name="Cross 22">
            <a:extLst>
              <a:ext uri="{FF2B5EF4-FFF2-40B4-BE49-F238E27FC236}">
                <a16:creationId xmlns:a16="http://schemas.microsoft.com/office/drawing/2014/main" id="{1C3F113A-7E2E-4B30-AD81-B541030EAD9E}"/>
              </a:ext>
            </a:extLst>
          </p:cNvPr>
          <p:cNvSpPr/>
          <p:nvPr/>
        </p:nvSpPr>
        <p:spPr>
          <a:xfrm>
            <a:off x="7315200" y="503368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FB3B2F1F-A171-4DE2-80D3-8E29ADB94DC7}"/>
              </a:ext>
            </a:extLst>
          </p:cNvPr>
          <p:cNvSpPr/>
          <p:nvPr/>
        </p:nvSpPr>
        <p:spPr>
          <a:xfrm>
            <a:off x="7648686" y="506730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A38B36A7-16D0-4195-A5A0-6EDFE28C3A00}"/>
              </a:ext>
            </a:extLst>
          </p:cNvPr>
          <p:cNvSpPr/>
          <p:nvPr/>
        </p:nvSpPr>
        <p:spPr>
          <a:xfrm>
            <a:off x="7982172" y="508254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3F8F76ED-3E38-4F9E-A61C-07BACDCD5854}"/>
              </a:ext>
            </a:extLst>
          </p:cNvPr>
          <p:cNvSpPr/>
          <p:nvPr/>
        </p:nvSpPr>
        <p:spPr>
          <a:xfrm>
            <a:off x="8341659" y="509778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45DD55D-7F8A-4005-BC85-3EF46A7EFD26}"/>
              </a:ext>
            </a:extLst>
          </p:cNvPr>
          <p:cNvSpPr txBox="1"/>
          <p:nvPr/>
        </p:nvSpPr>
        <p:spPr>
          <a:xfrm>
            <a:off x="6216580" y="5032785"/>
            <a:ext cx="692970" cy="369332"/>
          </a:xfrm>
          <a:prstGeom prst="rect">
            <a:avLst/>
          </a:prstGeom>
          <a:noFill/>
        </p:spPr>
        <p:txBody>
          <a:bodyPr wrap="square" rtlCol="0">
            <a:spAutoFit/>
          </a:bodyPr>
          <a:lstStyle/>
          <a:p>
            <a:r>
              <a:rPr lang="en-IN" b="1" dirty="0"/>
              <a:t>No</a:t>
            </a:r>
            <a:endParaRPr lang="en-US" b="1" dirty="0"/>
          </a:p>
        </p:txBody>
      </p:sp>
      <p:sp>
        <p:nvSpPr>
          <p:cNvPr id="28" name="TextBox 27">
            <a:extLst>
              <a:ext uri="{FF2B5EF4-FFF2-40B4-BE49-F238E27FC236}">
                <a16:creationId xmlns:a16="http://schemas.microsoft.com/office/drawing/2014/main" id="{5E4645D7-98B5-4201-BC32-6B6A717FFAEB}"/>
              </a:ext>
            </a:extLst>
          </p:cNvPr>
          <p:cNvSpPr txBox="1"/>
          <p:nvPr/>
        </p:nvSpPr>
        <p:spPr>
          <a:xfrm>
            <a:off x="6124241" y="4301711"/>
            <a:ext cx="692970" cy="369332"/>
          </a:xfrm>
          <a:prstGeom prst="rect">
            <a:avLst/>
          </a:prstGeom>
          <a:noFill/>
        </p:spPr>
        <p:txBody>
          <a:bodyPr wrap="square" rtlCol="0">
            <a:spAutoFit/>
          </a:bodyPr>
          <a:lstStyle/>
          <a:p>
            <a:r>
              <a:rPr lang="en-IN" b="1" dirty="0"/>
              <a:t>Buy</a:t>
            </a:r>
            <a:endParaRPr lang="en-US" b="1" dirty="0"/>
          </a:p>
        </p:txBody>
      </p:sp>
      <p:cxnSp>
        <p:nvCxnSpPr>
          <p:cNvPr id="30" name="Straight Connector 29">
            <a:extLst>
              <a:ext uri="{FF2B5EF4-FFF2-40B4-BE49-F238E27FC236}">
                <a16:creationId xmlns:a16="http://schemas.microsoft.com/office/drawing/2014/main" id="{E30A8670-01DD-4882-A875-CEF4A8E5E48E}"/>
              </a:ext>
            </a:extLst>
          </p:cNvPr>
          <p:cNvCxnSpPr/>
          <p:nvPr/>
        </p:nvCxnSpPr>
        <p:spPr>
          <a:xfrm>
            <a:off x="8649148" y="2678654"/>
            <a:ext cx="0" cy="3498309"/>
          </a:xfrm>
          <a:prstGeom prst="line">
            <a:avLst/>
          </a:prstGeom>
          <a:ln w="381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5DADE0F9-258D-4E55-BB16-F3CBC12D6106}"/>
              </a:ext>
            </a:extLst>
          </p:cNvPr>
          <p:cNvSpPr txBox="1"/>
          <p:nvPr/>
        </p:nvSpPr>
        <p:spPr>
          <a:xfrm>
            <a:off x="8950362" y="2678654"/>
            <a:ext cx="2635601" cy="369332"/>
          </a:xfrm>
          <a:prstGeom prst="rect">
            <a:avLst/>
          </a:prstGeom>
          <a:noFill/>
        </p:spPr>
        <p:txBody>
          <a:bodyPr wrap="square" rtlCol="0">
            <a:spAutoFit/>
          </a:bodyPr>
          <a:lstStyle/>
          <a:p>
            <a:r>
              <a:rPr lang="en-IN" dirty="0"/>
              <a:t>Decision Boundary</a:t>
            </a:r>
            <a:endParaRPr lang="en-US" dirty="0"/>
          </a:p>
        </p:txBody>
      </p:sp>
      <p:cxnSp>
        <p:nvCxnSpPr>
          <p:cNvPr id="3" name="Straight Connector 2">
            <a:extLst>
              <a:ext uri="{FF2B5EF4-FFF2-40B4-BE49-F238E27FC236}">
                <a16:creationId xmlns:a16="http://schemas.microsoft.com/office/drawing/2014/main" id="{816068C0-E18C-440E-8677-F4E22397CD1D}"/>
              </a:ext>
            </a:extLst>
          </p:cNvPr>
          <p:cNvCxnSpPr>
            <a:cxnSpLocks/>
          </p:cNvCxnSpPr>
          <p:nvPr/>
        </p:nvCxnSpPr>
        <p:spPr>
          <a:xfrm flipV="1">
            <a:off x="7315200" y="3281082"/>
            <a:ext cx="2785335" cy="244555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Cross 47">
            <a:extLst>
              <a:ext uri="{FF2B5EF4-FFF2-40B4-BE49-F238E27FC236}">
                <a16:creationId xmlns:a16="http://schemas.microsoft.com/office/drawing/2014/main" id="{BE9386DD-403C-43B9-BC18-7FB84E204F80}"/>
              </a:ext>
            </a:extLst>
          </p:cNvPr>
          <p:cNvSpPr/>
          <p:nvPr/>
        </p:nvSpPr>
        <p:spPr>
          <a:xfrm>
            <a:off x="10960249" y="371674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3F2821FE-8CA8-4D90-B512-4C61077B2774}"/>
              </a:ext>
            </a:extLst>
          </p:cNvPr>
          <p:cNvCxnSpPr>
            <a:cxnSpLocks/>
          </p:cNvCxnSpPr>
          <p:nvPr/>
        </p:nvCxnSpPr>
        <p:spPr>
          <a:xfrm flipV="1">
            <a:off x="7074052" y="3281082"/>
            <a:ext cx="4173514" cy="244555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298A3E2C-4100-4699-AB2F-71CEDC27CE43}"/>
              </a:ext>
            </a:extLst>
          </p:cNvPr>
          <p:cNvCxnSpPr>
            <a:cxnSpLocks/>
            <a:endCxn id="48" idx="1"/>
          </p:cNvCxnSpPr>
          <p:nvPr/>
        </p:nvCxnSpPr>
        <p:spPr>
          <a:xfrm flipV="1">
            <a:off x="7064638" y="3836424"/>
            <a:ext cx="3895611" cy="1363556"/>
          </a:xfrm>
          <a:prstGeom prst="curvedConnector3">
            <a:avLst>
              <a:gd name="adj1" fmla="val 40887"/>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20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4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animBg="1"/>
      <p:bldP spid="24" grpId="0" animBg="1"/>
      <p:bldP spid="25" grpId="0" animBg="1"/>
      <p:bldP spid="26" grpId="0" animBg="1"/>
      <p:bldP spid="27" grpId="0"/>
      <p:bldP spid="28" grpId="0"/>
      <p:bldP spid="31" grpId="0"/>
      <p:bldP spid="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fontScale="90000"/>
          </a:bodyPr>
          <a:lstStyle/>
          <a:p>
            <a:pPr algn="ctr"/>
            <a:r>
              <a:rPr lang="en-IN" dirty="0"/>
              <a:t>Logistic Regression</a:t>
            </a:r>
            <a:br>
              <a:rPr lang="en-IN" dirty="0"/>
            </a:br>
            <a:r>
              <a:rPr lang="en-IN" dirty="0"/>
              <a:t>(classification not regression)</a:t>
            </a:r>
            <a:endParaRPr lang="en-US" dirty="0"/>
          </a:p>
        </p:txBody>
      </p:sp>
    </p:spTree>
    <p:extLst>
      <p:ext uri="{BB962C8B-B14F-4D97-AF65-F5344CB8AC3E}">
        <p14:creationId xmlns:p14="http://schemas.microsoft.com/office/powerpoint/2010/main" val="4047798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961</Words>
  <Application>Microsoft Office PowerPoint</Application>
  <PresentationFormat>Widescreen</PresentationFormat>
  <Paragraphs>231</Paragraphs>
  <Slides>58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Cambria Math</vt:lpstr>
      <vt:lpstr>Tw Cen MT</vt:lpstr>
      <vt:lpstr>Tw Cen MT Condensed</vt:lpstr>
      <vt:lpstr>Wingdings 3</vt:lpstr>
      <vt:lpstr>Integral</vt:lpstr>
      <vt:lpstr>Machine Learning</vt:lpstr>
      <vt:lpstr>Agenda</vt:lpstr>
      <vt:lpstr>Agenda</vt:lpstr>
      <vt:lpstr>Projects</vt:lpstr>
      <vt:lpstr>Classification</vt:lpstr>
      <vt:lpstr>Classification</vt:lpstr>
      <vt:lpstr>Examples</vt:lpstr>
      <vt:lpstr>Binary Classification</vt:lpstr>
      <vt:lpstr>Logistic Regression (classification not regression)</vt:lpstr>
      <vt:lpstr>Problem Statement</vt:lpstr>
      <vt:lpstr>Dataset</vt:lpstr>
      <vt:lpstr>Dataset</vt:lpstr>
      <vt:lpstr>Vector - Vector Multiplication</vt:lpstr>
      <vt:lpstr>Sigmoid or Logistic Function</vt:lpstr>
      <vt:lpstr>Decision Boundary</vt:lpstr>
      <vt:lpstr>Cost Function</vt:lpstr>
      <vt:lpstr>Gradient Descent – Learning Algorithm</vt:lpstr>
      <vt:lpstr>Result</vt:lpstr>
      <vt:lpstr>KNN (K-Nearest NeighborS)</vt:lpstr>
      <vt:lpstr>Problem Statement</vt:lpstr>
      <vt:lpstr>Dataset</vt:lpstr>
      <vt:lpstr>Dataset</vt:lpstr>
      <vt:lpstr>KNN</vt:lpstr>
      <vt:lpstr>How it works?</vt:lpstr>
      <vt:lpstr>Euclidean distance</vt:lpstr>
      <vt:lpstr>KNN</vt:lpstr>
      <vt:lpstr>Result</vt:lpstr>
      <vt:lpstr>clustering</vt:lpstr>
      <vt:lpstr>Classification</vt:lpstr>
      <vt:lpstr>K-Means</vt:lpstr>
      <vt:lpstr>K-mean</vt:lpstr>
      <vt:lpstr>How it works?</vt:lpstr>
      <vt:lpstr>STEP - 1 - Choose the number K of Cluster: K = 2 STEP - 2 - Select at random K =2 points, the centroids </vt:lpstr>
      <vt:lpstr>STEP - 3 - Assign each data point to the closest centroid =&gt; that forms K clusters </vt:lpstr>
      <vt:lpstr>STEP - 3 - Compute and place the new centroid of each cluster</vt:lpstr>
      <vt:lpstr>STEP - 5 - Reassign each data point to the new closest centroid. If any reassignment took place go to STEP 4, other go to FIN </vt:lpstr>
      <vt:lpstr>SVM (support vector machine)</vt:lpstr>
      <vt:lpstr>Applications</vt:lpstr>
      <vt:lpstr>LSVM (Linear support vector machine)</vt:lpstr>
      <vt:lpstr>SVM Decision boundary</vt:lpstr>
      <vt:lpstr>KSVM (Kernel support vector machine)</vt:lpstr>
      <vt:lpstr>Nonlinear problem</vt:lpstr>
      <vt:lpstr>SVM Magic</vt:lpstr>
      <vt:lpstr>Nonlinear problem</vt:lpstr>
      <vt:lpstr>The gaussian rbf kernel</vt:lpstr>
      <vt:lpstr>The gaussian rbf kernel</vt:lpstr>
      <vt:lpstr>Image</vt:lpstr>
      <vt:lpstr>First Digital Photograph</vt:lpstr>
      <vt:lpstr>Digital Image pixel</vt:lpstr>
      <vt:lpstr>Representing digital images</vt:lpstr>
      <vt:lpstr>TYPES OF DIGITAL IMAGE</vt:lpstr>
      <vt:lpstr>Digital Image as a Matrix</vt:lpstr>
      <vt:lpstr>Binary image – 0 or 1</vt:lpstr>
      <vt:lpstr>gray image – Single channel</vt:lpstr>
      <vt:lpstr>Gray image– 0 - 255</vt:lpstr>
      <vt:lpstr>rgb image – 3 channel</vt:lpstr>
      <vt:lpstr>RGB image </vt:lpstr>
      <vt:lpstr>Naïve Bayes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sumit rathore</dc:creator>
  <cp:lastModifiedBy>sumit rathore</cp:lastModifiedBy>
  <cp:revision>1</cp:revision>
  <dcterms:created xsi:type="dcterms:W3CDTF">2019-08-21T21:25:20Z</dcterms:created>
  <dcterms:modified xsi:type="dcterms:W3CDTF">2019-08-21T22:05:22Z</dcterms:modified>
</cp:coreProperties>
</file>