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50"/>
  </p:notesMasterIdLst>
  <p:sldIdLst>
    <p:sldId id="257" r:id="rId2"/>
    <p:sldId id="258" r:id="rId3"/>
    <p:sldId id="268" r:id="rId4"/>
    <p:sldId id="269" r:id="rId5"/>
    <p:sldId id="259" r:id="rId6"/>
    <p:sldId id="267" r:id="rId7"/>
    <p:sldId id="260" r:id="rId8"/>
    <p:sldId id="261" r:id="rId9"/>
    <p:sldId id="262" r:id="rId10"/>
    <p:sldId id="283" r:id="rId11"/>
    <p:sldId id="284" r:id="rId12"/>
    <p:sldId id="303" r:id="rId13"/>
    <p:sldId id="264" r:id="rId14"/>
    <p:sldId id="263" r:id="rId15"/>
    <p:sldId id="265" r:id="rId16"/>
    <p:sldId id="266" r:id="rId17"/>
    <p:sldId id="294" r:id="rId18"/>
    <p:sldId id="304" r:id="rId19"/>
    <p:sldId id="295" r:id="rId20"/>
    <p:sldId id="310" r:id="rId21"/>
    <p:sldId id="311" r:id="rId22"/>
    <p:sldId id="312" r:id="rId23"/>
    <p:sldId id="305" r:id="rId24"/>
    <p:sldId id="296" r:id="rId25"/>
    <p:sldId id="306" r:id="rId26"/>
    <p:sldId id="307" r:id="rId27"/>
    <p:sldId id="309" r:id="rId28"/>
    <p:sldId id="308" r:id="rId29"/>
    <p:sldId id="315" r:id="rId30"/>
    <p:sldId id="314" r:id="rId31"/>
    <p:sldId id="316" r:id="rId32"/>
    <p:sldId id="317" r:id="rId33"/>
    <p:sldId id="318" r:id="rId34"/>
    <p:sldId id="319" r:id="rId35"/>
    <p:sldId id="320" r:id="rId36"/>
    <p:sldId id="321" r:id="rId37"/>
    <p:sldId id="313" r:id="rId38"/>
    <p:sldId id="323" r:id="rId39"/>
    <p:sldId id="326" r:id="rId40"/>
    <p:sldId id="325" r:id="rId41"/>
    <p:sldId id="327" r:id="rId42"/>
    <p:sldId id="328" r:id="rId43"/>
    <p:sldId id="330" r:id="rId44"/>
    <p:sldId id="329" r:id="rId45"/>
    <p:sldId id="331" r:id="rId46"/>
    <p:sldId id="332" r:id="rId47"/>
    <p:sldId id="322" r:id="rId48"/>
    <p:sldId id="33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B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3EB73-7143-43A7-B328-588E609964A5}" v="1856" dt="2019-08-21T08:38:31.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1281" autoAdjust="0"/>
  </p:normalViewPr>
  <p:slideViewPr>
    <p:cSldViewPr snapToGrid="0">
      <p:cViewPr varScale="1">
        <p:scale>
          <a:sx n="70" d="100"/>
          <a:sy n="70" d="100"/>
        </p:scale>
        <p:origin x="118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5592D-59E0-46DC-99E3-8F841895C78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8AEB7C6-680C-42DC-8A74-ABE05B8C547C}">
      <dgm:prSet phldrT="[Text]"/>
      <dgm:spPr/>
      <dgm:t>
        <a:bodyPr/>
        <a:lstStyle/>
        <a:p>
          <a:r>
            <a:rPr lang="en-IN" dirty="0"/>
            <a:t>STEP 1 – Choose the number K of neighbors</a:t>
          </a:r>
          <a:endParaRPr lang="en-US" dirty="0"/>
        </a:p>
      </dgm:t>
    </dgm:pt>
    <dgm:pt modelId="{D0B6842C-049A-4011-B8C6-4732A6A8E295}" type="parTrans" cxnId="{91CBFD23-88FD-4664-B0D7-CFD1C0C5D74C}">
      <dgm:prSet/>
      <dgm:spPr/>
      <dgm:t>
        <a:bodyPr/>
        <a:lstStyle/>
        <a:p>
          <a:endParaRPr lang="en-US"/>
        </a:p>
      </dgm:t>
    </dgm:pt>
    <dgm:pt modelId="{FF52995D-5E20-451A-AFBC-0F17FBC9CF57}" type="sibTrans" cxnId="{91CBFD23-88FD-4664-B0D7-CFD1C0C5D74C}">
      <dgm:prSet/>
      <dgm:spPr/>
      <dgm:t>
        <a:bodyPr/>
        <a:lstStyle/>
        <a:p>
          <a:endParaRPr lang="en-US"/>
        </a:p>
      </dgm:t>
    </dgm:pt>
    <dgm:pt modelId="{EDFB10E6-EC22-46A7-91DB-91F5E4B8CFC6}">
      <dgm:prSet phldrT="[Text]"/>
      <dgm:spPr/>
      <dgm:t>
        <a:bodyPr/>
        <a:lstStyle/>
        <a:p>
          <a:r>
            <a:rPr lang="en-IN" dirty="0"/>
            <a:t>STEP 2 – Take the K nearest neighbors of the new data points, according to the Euclidean distance</a:t>
          </a:r>
          <a:endParaRPr lang="en-US" dirty="0"/>
        </a:p>
      </dgm:t>
    </dgm:pt>
    <dgm:pt modelId="{F3DD477A-7CE9-4DC2-A0DE-EFC1258F3DD9}" type="parTrans" cxnId="{5D1C33B5-6AA1-4AAD-8E1A-AE6F652C205D}">
      <dgm:prSet/>
      <dgm:spPr/>
      <dgm:t>
        <a:bodyPr/>
        <a:lstStyle/>
        <a:p>
          <a:endParaRPr lang="en-US"/>
        </a:p>
      </dgm:t>
    </dgm:pt>
    <dgm:pt modelId="{4B72D344-E8E7-4570-BA24-827DC9BE6404}" type="sibTrans" cxnId="{5D1C33B5-6AA1-4AAD-8E1A-AE6F652C205D}">
      <dgm:prSet/>
      <dgm:spPr/>
      <dgm:t>
        <a:bodyPr/>
        <a:lstStyle/>
        <a:p>
          <a:endParaRPr lang="en-US"/>
        </a:p>
      </dgm:t>
    </dgm:pt>
    <dgm:pt modelId="{4E137266-FDBB-4E2A-832D-044F6029D294}">
      <dgm:prSet phldrT="[Text]"/>
      <dgm:spPr/>
      <dgm:t>
        <a:bodyPr/>
        <a:lstStyle/>
        <a:p>
          <a:r>
            <a:rPr lang="en-IN" dirty="0"/>
            <a:t>STEP 3 – Among these K neighbors, count the number of data point in each category</a:t>
          </a:r>
          <a:endParaRPr lang="en-US" dirty="0"/>
        </a:p>
      </dgm:t>
    </dgm:pt>
    <dgm:pt modelId="{1342135C-D0FF-4329-94F7-6C569F444558}" type="parTrans" cxnId="{86E763F4-9364-4C7C-B992-CAB81B8F883E}">
      <dgm:prSet/>
      <dgm:spPr/>
      <dgm:t>
        <a:bodyPr/>
        <a:lstStyle/>
        <a:p>
          <a:endParaRPr lang="en-US"/>
        </a:p>
      </dgm:t>
    </dgm:pt>
    <dgm:pt modelId="{5A2B8158-5634-4A15-BEC6-7400A54B4B7A}" type="sibTrans" cxnId="{86E763F4-9364-4C7C-B992-CAB81B8F883E}">
      <dgm:prSet/>
      <dgm:spPr/>
      <dgm:t>
        <a:bodyPr/>
        <a:lstStyle/>
        <a:p>
          <a:endParaRPr lang="en-US"/>
        </a:p>
      </dgm:t>
    </dgm:pt>
    <dgm:pt modelId="{5D942A0A-95E4-4762-8321-007B86A3396D}">
      <dgm:prSet phldrT="[Text]"/>
      <dgm:spPr/>
      <dgm:t>
        <a:bodyPr/>
        <a:lstStyle/>
        <a:p>
          <a:r>
            <a:rPr lang="en-IN" dirty="0"/>
            <a:t>STEP 5  -Model is ready</a:t>
          </a:r>
        </a:p>
      </dgm:t>
    </dgm:pt>
    <dgm:pt modelId="{39679162-43CE-4F37-951D-498BD3DF87BB}" type="parTrans" cxnId="{D4EF64E3-4859-406D-999F-9E7023FD028A}">
      <dgm:prSet/>
      <dgm:spPr/>
      <dgm:t>
        <a:bodyPr/>
        <a:lstStyle/>
        <a:p>
          <a:endParaRPr lang="en-US"/>
        </a:p>
      </dgm:t>
    </dgm:pt>
    <dgm:pt modelId="{C8F5255A-1046-42A1-B91D-0C06A93A73DA}" type="sibTrans" cxnId="{D4EF64E3-4859-406D-999F-9E7023FD028A}">
      <dgm:prSet/>
      <dgm:spPr/>
      <dgm:t>
        <a:bodyPr/>
        <a:lstStyle/>
        <a:p>
          <a:endParaRPr lang="en-US"/>
        </a:p>
      </dgm:t>
    </dgm:pt>
    <dgm:pt modelId="{5CCCC047-95C2-4100-88D5-A33CFE9DE5B5}">
      <dgm:prSet phldrT="[Text]"/>
      <dgm:spPr/>
      <dgm:t>
        <a:bodyPr/>
        <a:lstStyle/>
        <a:p>
          <a:r>
            <a:rPr lang="en-IN" dirty="0"/>
            <a:t>STEP 4 – Assign the new data point to the category where you counted the most neighbors</a:t>
          </a:r>
          <a:endParaRPr lang="en-US" dirty="0"/>
        </a:p>
      </dgm:t>
    </dgm:pt>
    <dgm:pt modelId="{9EC03E4B-B03C-4130-9333-21AF681A1AE6}" type="parTrans" cxnId="{F6CF2734-7EA5-4B69-857B-7D3970685C65}">
      <dgm:prSet/>
      <dgm:spPr/>
      <dgm:t>
        <a:bodyPr/>
        <a:lstStyle/>
        <a:p>
          <a:endParaRPr lang="en-US"/>
        </a:p>
      </dgm:t>
    </dgm:pt>
    <dgm:pt modelId="{0ABEAC08-E18B-44BC-AF64-7ED42F569F88}" type="sibTrans" cxnId="{F6CF2734-7EA5-4B69-857B-7D3970685C65}">
      <dgm:prSet/>
      <dgm:spPr/>
      <dgm:t>
        <a:bodyPr/>
        <a:lstStyle/>
        <a:p>
          <a:endParaRPr lang="en-US"/>
        </a:p>
      </dgm:t>
    </dgm:pt>
    <dgm:pt modelId="{E97B63B2-729C-49F6-81F8-4232D34BDD43}" type="pres">
      <dgm:prSet presAssocID="{A815592D-59E0-46DC-99E3-8F841895C788}" presName="outerComposite" presStyleCnt="0">
        <dgm:presLayoutVars>
          <dgm:chMax val="5"/>
          <dgm:dir/>
          <dgm:resizeHandles val="exact"/>
        </dgm:presLayoutVars>
      </dgm:prSet>
      <dgm:spPr/>
    </dgm:pt>
    <dgm:pt modelId="{4BE655E2-C192-4219-992F-1651EAFC292A}" type="pres">
      <dgm:prSet presAssocID="{A815592D-59E0-46DC-99E3-8F841895C788}" presName="dummyMaxCanvas" presStyleCnt="0">
        <dgm:presLayoutVars/>
      </dgm:prSet>
      <dgm:spPr/>
    </dgm:pt>
    <dgm:pt modelId="{AED70883-ADF7-4416-BE0D-BF4ECDD5EEE4}" type="pres">
      <dgm:prSet presAssocID="{A815592D-59E0-46DC-99E3-8F841895C788}" presName="FiveNodes_1" presStyleLbl="node1" presStyleIdx="0" presStyleCnt="5">
        <dgm:presLayoutVars>
          <dgm:bulletEnabled val="1"/>
        </dgm:presLayoutVars>
      </dgm:prSet>
      <dgm:spPr/>
    </dgm:pt>
    <dgm:pt modelId="{694AE7F7-12E9-4F70-BA4A-EF5537518CAC}" type="pres">
      <dgm:prSet presAssocID="{A815592D-59E0-46DC-99E3-8F841895C788}" presName="FiveNodes_2" presStyleLbl="node1" presStyleIdx="1" presStyleCnt="5">
        <dgm:presLayoutVars>
          <dgm:bulletEnabled val="1"/>
        </dgm:presLayoutVars>
      </dgm:prSet>
      <dgm:spPr/>
    </dgm:pt>
    <dgm:pt modelId="{39D41869-6D97-4A9D-B6B1-A67DB44196E2}" type="pres">
      <dgm:prSet presAssocID="{A815592D-59E0-46DC-99E3-8F841895C788}" presName="FiveNodes_3" presStyleLbl="node1" presStyleIdx="2" presStyleCnt="5">
        <dgm:presLayoutVars>
          <dgm:bulletEnabled val="1"/>
        </dgm:presLayoutVars>
      </dgm:prSet>
      <dgm:spPr/>
    </dgm:pt>
    <dgm:pt modelId="{06614B69-E9C7-4833-B659-3BD3D0353DF2}" type="pres">
      <dgm:prSet presAssocID="{A815592D-59E0-46DC-99E3-8F841895C788}" presName="FiveNodes_4" presStyleLbl="node1" presStyleIdx="3" presStyleCnt="5">
        <dgm:presLayoutVars>
          <dgm:bulletEnabled val="1"/>
        </dgm:presLayoutVars>
      </dgm:prSet>
      <dgm:spPr/>
    </dgm:pt>
    <dgm:pt modelId="{C2F593F1-BEA5-4259-9F3D-C2133367D86E}" type="pres">
      <dgm:prSet presAssocID="{A815592D-59E0-46DC-99E3-8F841895C788}" presName="FiveNodes_5" presStyleLbl="node1" presStyleIdx="4" presStyleCnt="5">
        <dgm:presLayoutVars>
          <dgm:bulletEnabled val="1"/>
        </dgm:presLayoutVars>
      </dgm:prSet>
      <dgm:spPr/>
    </dgm:pt>
    <dgm:pt modelId="{36C0F4D1-A2E8-4E11-998F-05BA6F2B99F7}" type="pres">
      <dgm:prSet presAssocID="{A815592D-59E0-46DC-99E3-8F841895C788}" presName="FiveConn_1-2" presStyleLbl="fgAccFollowNode1" presStyleIdx="0" presStyleCnt="4">
        <dgm:presLayoutVars>
          <dgm:bulletEnabled val="1"/>
        </dgm:presLayoutVars>
      </dgm:prSet>
      <dgm:spPr/>
    </dgm:pt>
    <dgm:pt modelId="{637CAD9F-645F-4269-901D-2EACD004D0C8}" type="pres">
      <dgm:prSet presAssocID="{A815592D-59E0-46DC-99E3-8F841895C788}" presName="FiveConn_2-3" presStyleLbl="fgAccFollowNode1" presStyleIdx="1" presStyleCnt="4">
        <dgm:presLayoutVars>
          <dgm:bulletEnabled val="1"/>
        </dgm:presLayoutVars>
      </dgm:prSet>
      <dgm:spPr/>
    </dgm:pt>
    <dgm:pt modelId="{D5B857D0-D032-4AD7-AC19-CA40F787149A}" type="pres">
      <dgm:prSet presAssocID="{A815592D-59E0-46DC-99E3-8F841895C788}" presName="FiveConn_3-4" presStyleLbl="fgAccFollowNode1" presStyleIdx="2" presStyleCnt="4">
        <dgm:presLayoutVars>
          <dgm:bulletEnabled val="1"/>
        </dgm:presLayoutVars>
      </dgm:prSet>
      <dgm:spPr/>
    </dgm:pt>
    <dgm:pt modelId="{99672A54-FB95-4871-93CE-173D3EBF0188}" type="pres">
      <dgm:prSet presAssocID="{A815592D-59E0-46DC-99E3-8F841895C788}" presName="FiveConn_4-5" presStyleLbl="fgAccFollowNode1" presStyleIdx="3" presStyleCnt="4">
        <dgm:presLayoutVars>
          <dgm:bulletEnabled val="1"/>
        </dgm:presLayoutVars>
      </dgm:prSet>
      <dgm:spPr/>
    </dgm:pt>
    <dgm:pt modelId="{A81BFCBD-CC82-45DD-8C49-AD842CDD8DFD}" type="pres">
      <dgm:prSet presAssocID="{A815592D-59E0-46DC-99E3-8F841895C788}" presName="FiveNodes_1_text" presStyleLbl="node1" presStyleIdx="4" presStyleCnt="5">
        <dgm:presLayoutVars>
          <dgm:bulletEnabled val="1"/>
        </dgm:presLayoutVars>
      </dgm:prSet>
      <dgm:spPr/>
    </dgm:pt>
    <dgm:pt modelId="{0205FBF8-7C96-4711-BDD6-EB328B942B75}" type="pres">
      <dgm:prSet presAssocID="{A815592D-59E0-46DC-99E3-8F841895C788}" presName="FiveNodes_2_text" presStyleLbl="node1" presStyleIdx="4" presStyleCnt="5">
        <dgm:presLayoutVars>
          <dgm:bulletEnabled val="1"/>
        </dgm:presLayoutVars>
      </dgm:prSet>
      <dgm:spPr/>
    </dgm:pt>
    <dgm:pt modelId="{4B26AA57-0117-428A-A4E7-757C1CE4637C}" type="pres">
      <dgm:prSet presAssocID="{A815592D-59E0-46DC-99E3-8F841895C788}" presName="FiveNodes_3_text" presStyleLbl="node1" presStyleIdx="4" presStyleCnt="5">
        <dgm:presLayoutVars>
          <dgm:bulletEnabled val="1"/>
        </dgm:presLayoutVars>
      </dgm:prSet>
      <dgm:spPr/>
    </dgm:pt>
    <dgm:pt modelId="{1B27321B-F2FF-4F93-AC55-9F9A1D2B4F21}" type="pres">
      <dgm:prSet presAssocID="{A815592D-59E0-46DC-99E3-8F841895C788}" presName="FiveNodes_4_text" presStyleLbl="node1" presStyleIdx="4" presStyleCnt="5">
        <dgm:presLayoutVars>
          <dgm:bulletEnabled val="1"/>
        </dgm:presLayoutVars>
      </dgm:prSet>
      <dgm:spPr/>
    </dgm:pt>
    <dgm:pt modelId="{D0FBC71A-CBEA-4186-93BB-A7F188C45538}" type="pres">
      <dgm:prSet presAssocID="{A815592D-59E0-46DC-99E3-8F841895C788}" presName="FiveNodes_5_text" presStyleLbl="node1" presStyleIdx="4" presStyleCnt="5">
        <dgm:presLayoutVars>
          <dgm:bulletEnabled val="1"/>
        </dgm:presLayoutVars>
      </dgm:prSet>
      <dgm:spPr/>
    </dgm:pt>
  </dgm:ptLst>
  <dgm:cxnLst>
    <dgm:cxn modelId="{6CA2360A-6B21-4817-9E72-E93F54764C55}" type="presOf" srcId="{5D942A0A-95E4-4762-8321-007B86A3396D}" destId="{D0FBC71A-CBEA-4186-93BB-A7F188C45538}" srcOrd="1" destOrd="0" presId="urn:microsoft.com/office/officeart/2005/8/layout/vProcess5"/>
    <dgm:cxn modelId="{A53A200C-3183-4209-8094-7E5F5A434A30}" type="presOf" srcId="{EDFB10E6-EC22-46A7-91DB-91F5E4B8CFC6}" destId="{0205FBF8-7C96-4711-BDD6-EB328B942B75}" srcOrd="1" destOrd="0" presId="urn:microsoft.com/office/officeart/2005/8/layout/vProcess5"/>
    <dgm:cxn modelId="{AA49E710-1C12-448B-9629-15B32102757C}" type="presOf" srcId="{98AEB7C6-680C-42DC-8A74-ABE05B8C547C}" destId="{AED70883-ADF7-4416-BE0D-BF4ECDD5EEE4}" srcOrd="0" destOrd="0" presId="urn:microsoft.com/office/officeart/2005/8/layout/vProcess5"/>
    <dgm:cxn modelId="{8E955C23-B8B7-45E9-91C9-BDBC49AB9373}" type="presOf" srcId="{5CCCC047-95C2-4100-88D5-A33CFE9DE5B5}" destId="{1B27321B-F2FF-4F93-AC55-9F9A1D2B4F21}" srcOrd="1" destOrd="0" presId="urn:microsoft.com/office/officeart/2005/8/layout/vProcess5"/>
    <dgm:cxn modelId="{91CBFD23-88FD-4664-B0D7-CFD1C0C5D74C}" srcId="{A815592D-59E0-46DC-99E3-8F841895C788}" destId="{98AEB7C6-680C-42DC-8A74-ABE05B8C547C}" srcOrd="0" destOrd="0" parTransId="{D0B6842C-049A-4011-B8C6-4732A6A8E295}" sibTransId="{FF52995D-5E20-451A-AFBC-0F17FBC9CF57}"/>
    <dgm:cxn modelId="{F6CF2734-7EA5-4B69-857B-7D3970685C65}" srcId="{A815592D-59E0-46DC-99E3-8F841895C788}" destId="{5CCCC047-95C2-4100-88D5-A33CFE9DE5B5}" srcOrd="3" destOrd="0" parTransId="{9EC03E4B-B03C-4130-9333-21AF681A1AE6}" sibTransId="{0ABEAC08-E18B-44BC-AF64-7ED42F569F88}"/>
    <dgm:cxn modelId="{2785C637-BCB7-4B9D-9DFA-094E2C9E442E}" type="presOf" srcId="{4E137266-FDBB-4E2A-832D-044F6029D294}" destId="{4B26AA57-0117-428A-A4E7-757C1CE4637C}" srcOrd="1" destOrd="0" presId="urn:microsoft.com/office/officeart/2005/8/layout/vProcess5"/>
    <dgm:cxn modelId="{CC7E3F38-1172-441A-A453-7D6BDE3A790F}" type="presOf" srcId="{4B72D344-E8E7-4570-BA24-827DC9BE6404}" destId="{637CAD9F-645F-4269-901D-2EACD004D0C8}" srcOrd="0" destOrd="0" presId="urn:microsoft.com/office/officeart/2005/8/layout/vProcess5"/>
    <dgm:cxn modelId="{48386B61-9476-4BE2-AAAF-F2C36DD09A90}" type="presOf" srcId="{4E137266-FDBB-4E2A-832D-044F6029D294}" destId="{39D41869-6D97-4A9D-B6B1-A67DB44196E2}" srcOrd="0" destOrd="0" presId="urn:microsoft.com/office/officeart/2005/8/layout/vProcess5"/>
    <dgm:cxn modelId="{29D8544B-B645-40CB-9C00-E52E05C39515}" type="presOf" srcId="{EDFB10E6-EC22-46A7-91DB-91F5E4B8CFC6}" destId="{694AE7F7-12E9-4F70-BA4A-EF5537518CAC}" srcOrd="0" destOrd="0" presId="urn:microsoft.com/office/officeart/2005/8/layout/vProcess5"/>
    <dgm:cxn modelId="{2CAD8A70-7555-436A-87BD-F6171F1F4029}" type="presOf" srcId="{FF52995D-5E20-451A-AFBC-0F17FBC9CF57}" destId="{36C0F4D1-A2E8-4E11-998F-05BA6F2B99F7}" srcOrd="0" destOrd="0" presId="urn:microsoft.com/office/officeart/2005/8/layout/vProcess5"/>
    <dgm:cxn modelId="{A5816C58-FD39-4CD2-92E6-A917D5AD85B8}" type="presOf" srcId="{0ABEAC08-E18B-44BC-AF64-7ED42F569F88}" destId="{99672A54-FB95-4871-93CE-173D3EBF0188}" srcOrd="0" destOrd="0" presId="urn:microsoft.com/office/officeart/2005/8/layout/vProcess5"/>
    <dgm:cxn modelId="{733C1659-2DE0-4C53-BB0F-D53C88793B37}" type="presOf" srcId="{A815592D-59E0-46DC-99E3-8F841895C788}" destId="{E97B63B2-729C-49F6-81F8-4232D34BDD43}" srcOrd="0" destOrd="0" presId="urn:microsoft.com/office/officeart/2005/8/layout/vProcess5"/>
    <dgm:cxn modelId="{64590F8F-F859-42AF-8B33-BAB37984D6A9}" type="presOf" srcId="{5CCCC047-95C2-4100-88D5-A33CFE9DE5B5}" destId="{06614B69-E9C7-4833-B659-3BD3D0353DF2}" srcOrd="0" destOrd="0" presId="urn:microsoft.com/office/officeart/2005/8/layout/vProcess5"/>
    <dgm:cxn modelId="{40B48E99-E6B0-4EAA-936C-659295A2898D}" type="presOf" srcId="{98AEB7C6-680C-42DC-8A74-ABE05B8C547C}" destId="{A81BFCBD-CC82-45DD-8C49-AD842CDD8DFD}" srcOrd="1" destOrd="0" presId="urn:microsoft.com/office/officeart/2005/8/layout/vProcess5"/>
    <dgm:cxn modelId="{367073AD-F04D-4FC8-A6CD-E2DF253D5A94}" type="presOf" srcId="{5D942A0A-95E4-4762-8321-007B86A3396D}" destId="{C2F593F1-BEA5-4259-9F3D-C2133367D86E}" srcOrd="0" destOrd="0" presId="urn:microsoft.com/office/officeart/2005/8/layout/vProcess5"/>
    <dgm:cxn modelId="{5D1C33B5-6AA1-4AAD-8E1A-AE6F652C205D}" srcId="{A815592D-59E0-46DC-99E3-8F841895C788}" destId="{EDFB10E6-EC22-46A7-91DB-91F5E4B8CFC6}" srcOrd="1" destOrd="0" parTransId="{F3DD477A-7CE9-4DC2-A0DE-EFC1258F3DD9}" sibTransId="{4B72D344-E8E7-4570-BA24-827DC9BE6404}"/>
    <dgm:cxn modelId="{D4EF64E3-4859-406D-999F-9E7023FD028A}" srcId="{A815592D-59E0-46DC-99E3-8F841895C788}" destId="{5D942A0A-95E4-4762-8321-007B86A3396D}" srcOrd="4" destOrd="0" parTransId="{39679162-43CE-4F37-951D-498BD3DF87BB}" sibTransId="{C8F5255A-1046-42A1-B91D-0C06A93A73DA}"/>
    <dgm:cxn modelId="{6F8694F2-E792-4E01-8674-E02BC0EC982B}" type="presOf" srcId="{5A2B8158-5634-4A15-BEC6-7400A54B4B7A}" destId="{D5B857D0-D032-4AD7-AC19-CA40F787149A}" srcOrd="0" destOrd="0" presId="urn:microsoft.com/office/officeart/2005/8/layout/vProcess5"/>
    <dgm:cxn modelId="{86E763F4-9364-4C7C-B992-CAB81B8F883E}" srcId="{A815592D-59E0-46DC-99E3-8F841895C788}" destId="{4E137266-FDBB-4E2A-832D-044F6029D294}" srcOrd="2" destOrd="0" parTransId="{1342135C-D0FF-4329-94F7-6C569F444558}" sibTransId="{5A2B8158-5634-4A15-BEC6-7400A54B4B7A}"/>
    <dgm:cxn modelId="{3C6DA6DA-F4D9-49B1-847E-477E585B8274}" type="presParOf" srcId="{E97B63B2-729C-49F6-81F8-4232D34BDD43}" destId="{4BE655E2-C192-4219-992F-1651EAFC292A}" srcOrd="0" destOrd="0" presId="urn:microsoft.com/office/officeart/2005/8/layout/vProcess5"/>
    <dgm:cxn modelId="{D666C0D4-3746-4F46-822A-BB0A6AD356F5}" type="presParOf" srcId="{E97B63B2-729C-49F6-81F8-4232D34BDD43}" destId="{AED70883-ADF7-4416-BE0D-BF4ECDD5EEE4}" srcOrd="1" destOrd="0" presId="urn:microsoft.com/office/officeart/2005/8/layout/vProcess5"/>
    <dgm:cxn modelId="{0D147EFA-FEF9-4C67-9401-B1CB0D1FE51B}" type="presParOf" srcId="{E97B63B2-729C-49F6-81F8-4232D34BDD43}" destId="{694AE7F7-12E9-4F70-BA4A-EF5537518CAC}" srcOrd="2" destOrd="0" presId="urn:microsoft.com/office/officeart/2005/8/layout/vProcess5"/>
    <dgm:cxn modelId="{0C542874-421B-49D1-85DC-7A6E2B987CBC}" type="presParOf" srcId="{E97B63B2-729C-49F6-81F8-4232D34BDD43}" destId="{39D41869-6D97-4A9D-B6B1-A67DB44196E2}" srcOrd="3" destOrd="0" presId="urn:microsoft.com/office/officeart/2005/8/layout/vProcess5"/>
    <dgm:cxn modelId="{972304D8-36EE-40D7-9D70-BE3879D812A1}" type="presParOf" srcId="{E97B63B2-729C-49F6-81F8-4232D34BDD43}" destId="{06614B69-E9C7-4833-B659-3BD3D0353DF2}" srcOrd="4" destOrd="0" presId="urn:microsoft.com/office/officeart/2005/8/layout/vProcess5"/>
    <dgm:cxn modelId="{BA23963E-DA87-4C99-BFE0-66F350C3D54E}" type="presParOf" srcId="{E97B63B2-729C-49F6-81F8-4232D34BDD43}" destId="{C2F593F1-BEA5-4259-9F3D-C2133367D86E}" srcOrd="5" destOrd="0" presId="urn:microsoft.com/office/officeart/2005/8/layout/vProcess5"/>
    <dgm:cxn modelId="{41780814-765B-408E-8E27-CF87E722411B}" type="presParOf" srcId="{E97B63B2-729C-49F6-81F8-4232D34BDD43}" destId="{36C0F4D1-A2E8-4E11-998F-05BA6F2B99F7}" srcOrd="6" destOrd="0" presId="urn:microsoft.com/office/officeart/2005/8/layout/vProcess5"/>
    <dgm:cxn modelId="{CAAE979F-E5D0-4D95-AA4A-F6077DC9B370}" type="presParOf" srcId="{E97B63B2-729C-49F6-81F8-4232D34BDD43}" destId="{637CAD9F-645F-4269-901D-2EACD004D0C8}" srcOrd="7" destOrd="0" presId="urn:microsoft.com/office/officeart/2005/8/layout/vProcess5"/>
    <dgm:cxn modelId="{2F1AADEA-9E06-4B80-A903-E123687EBCE3}" type="presParOf" srcId="{E97B63B2-729C-49F6-81F8-4232D34BDD43}" destId="{D5B857D0-D032-4AD7-AC19-CA40F787149A}" srcOrd="8" destOrd="0" presId="urn:microsoft.com/office/officeart/2005/8/layout/vProcess5"/>
    <dgm:cxn modelId="{522F2DBD-A1C1-4D8F-AA83-DFBB6C3151CA}" type="presParOf" srcId="{E97B63B2-729C-49F6-81F8-4232D34BDD43}" destId="{99672A54-FB95-4871-93CE-173D3EBF0188}" srcOrd="9" destOrd="0" presId="urn:microsoft.com/office/officeart/2005/8/layout/vProcess5"/>
    <dgm:cxn modelId="{42326F7E-DBF6-4BEC-8E8A-05B822F82C11}" type="presParOf" srcId="{E97B63B2-729C-49F6-81F8-4232D34BDD43}" destId="{A81BFCBD-CC82-45DD-8C49-AD842CDD8DFD}" srcOrd="10" destOrd="0" presId="urn:microsoft.com/office/officeart/2005/8/layout/vProcess5"/>
    <dgm:cxn modelId="{63A1B875-B59A-4935-B2E6-066F27B2A444}" type="presParOf" srcId="{E97B63B2-729C-49F6-81F8-4232D34BDD43}" destId="{0205FBF8-7C96-4711-BDD6-EB328B942B75}" srcOrd="11" destOrd="0" presId="urn:microsoft.com/office/officeart/2005/8/layout/vProcess5"/>
    <dgm:cxn modelId="{C881A360-8935-4D00-9530-D8AA7E52D9FB}" type="presParOf" srcId="{E97B63B2-729C-49F6-81F8-4232D34BDD43}" destId="{4B26AA57-0117-428A-A4E7-757C1CE4637C}" srcOrd="12" destOrd="0" presId="urn:microsoft.com/office/officeart/2005/8/layout/vProcess5"/>
    <dgm:cxn modelId="{AE9E9279-6177-4049-9B09-A85007DBF618}" type="presParOf" srcId="{E97B63B2-729C-49F6-81F8-4232D34BDD43}" destId="{1B27321B-F2FF-4F93-AC55-9F9A1D2B4F21}" srcOrd="13" destOrd="0" presId="urn:microsoft.com/office/officeart/2005/8/layout/vProcess5"/>
    <dgm:cxn modelId="{1F17A1B5-F0EE-4F2C-A187-C9468ABA9E66}" type="presParOf" srcId="{E97B63B2-729C-49F6-81F8-4232D34BDD43}" destId="{D0FBC71A-CBEA-4186-93BB-A7F188C4553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5592D-59E0-46DC-99E3-8F841895C78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8AEB7C6-680C-42DC-8A74-ABE05B8C547C}">
      <dgm:prSet phldrT="[Text]"/>
      <dgm:spPr/>
      <dgm:t>
        <a:bodyPr/>
        <a:lstStyle/>
        <a:p>
          <a:r>
            <a:rPr lang="en-IN" dirty="0"/>
            <a:t>STEP 1 – Choose the number K of clusters</a:t>
          </a:r>
          <a:endParaRPr lang="en-US" dirty="0"/>
        </a:p>
      </dgm:t>
    </dgm:pt>
    <dgm:pt modelId="{D0B6842C-049A-4011-B8C6-4732A6A8E295}" type="parTrans" cxnId="{91CBFD23-88FD-4664-B0D7-CFD1C0C5D74C}">
      <dgm:prSet/>
      <dgm:spPr/>
      <dgm:t>
        <a:bodyPr/>
        <a:lstStyle/>
        <a:p>
          <a:endParaRPr lang="en-US"/>
        </a:p>
      </dgm:t>
    </dgm:pt>
    <dgm:pt modelId="{FF52995D-5E20-451A-AFBC-0F17FBC9CF57}" type="sibTrans" cxnId="{91CBFD23-88FD-4664-B0D7-CFD1C0C5D74C}">
      <dgm:prSet/>
      <dgm:spPr/>
      <dgm:t>
        <a:bodyPr/>
        <a:lstStyle/>
        <a:p>
          <a:endParaRPr lang="en-US"/>
        </a:p>
      </dgm:t>
    </dgm:pt>
    <dgm:pt modelId="{EDFB10E6-EC22-46A7-91DB-91F5E4B8CFC6}">
      <dgm:prSet phldrT="[Text]"/>
      <dgm:spPr/>
      <dgm:t>
        <a:bodyPr/>
        <a:lstStyle/>
        <a:p>
          <a:r>
            <a:rPr lang="en-IN" dirty="0"/>
            <a:t>STEP 2 – Select at random K points, the centroids</a:t>
          </a:r>
          <a:endParaRPr lang="en-US" dirty="0"/>
        </a:p>
      </dgm:t>
    </dgm:pt>
    <dgm:pt modelId="{F3DD477A-7CE9-4DC2-A0DE-EFC1258F3DD9}" type="parTrans" cxnId="{5D1C33B5-6AA1-4AAD-8E1A-AE6F652C205D}">
      <dgm:prSet/>
      <dgm:spPr/>
      <dgm:t>
        <a:bodyPr/>
        <a:lstStyle/>
        <a:p>
          <a:endParaRPr lang="en-US"/>
        </a:p>
      </dgm:t>
    </dgm:pt>
    <dgm:pt modelId="{4B72D344-E8E7-4570-BA24-827DC9BE6404}" type="sibTrans" cxnId="{5D1C33B5-6AA1-4AAD-8E1A-AE6F652C205D}">
      <dgm:prSet/>
      <dgm:spPr/>
      <dgm:t>
        <a:bodyPr/>
        <a:lstStyle/>
        <a:p>
          <a:endParaRPr lang="en-US"/>
        </a:p>
      </dgm:t>
    </dgm:pt>
    <dgm:pt modelId="{F38C8BC3-26ED-46DE-9D26-356207E8BBDB}">
      <dgm:prSet phldrT="[Text]"/>
      <dgm:spPr/>
      <dgm:t>
        <a:bodyPr/>
        <a:lstStyle/>
        <a:p>
          <a:r>
            <a:rPr lang="en-IN" dirty="0"/>
            <a:t>STEP 3 – Assign each data point to the closest centroid =&gt; that forms K clusters</a:t>
          </a:r>
          <a:endParaRPr lang="en-US" dirty="0"/>
        </a:p>
      </dgm:t>
    </dgm:pt>
    <dgm:pt modelId="{EB222F11-3D3E-42E5-A9FD-70F5AD182EA8}" type="parTrans" cxnId="{2EFD1C32-D1E5-49AD-9623-7DE55A89BE53}">
      <dgm:prSet/>
      <dgm:spPr/>
    </dgm:pt>
    <dgm:pt modelId="{70050841-2490-4A03-B303-2D4B69A1B8B9}" type="sibTrans" cxnId="{2EFD1C32-D1E5-49AD-9623-7DE55A89BE53}">
      <dgm:prSet/>
      <dgm:spPr/>
      <dgm:t>
        <a:bodyPr/>
        <a:lstStyle/>
        <a:p>
          <a:endParaRPr lang="en-US"/>
        </a:p>
      </dgm:t>
    </dgm:pt>
    <dgm:pt modelId="{0F602027-BE0F-40F6-95F9-44DEA34BECFF}">
      <dgm:prSet phldrT="[Text]"/>
      <dgm:spPr/>
      <dgm:t>
        <a:bodyPr/>
        <a:lstStyle/>
        <a:p>
          <a:r>
            <a:rPr lang="en-IN" dirty="0"/>
            <a:t>STEP 4 – Compute and place the new centroid of each cluster</a:t>
          </a:r>
          <a:endParaRPr lang="en-US" dirty="0"/>
        </a:p>
      </dgm:t>
    </dgm:pt>
    <dgm:pt modelId="{3A5F622E-F2C4-4B1E-BA68-DFC7A2DD6BC1}" type="parTrans" cxnId="{F81E3571-FBE1-48CD-B3AA-1A9AA102E060}">
      <dgm:prSet/>
      <dgm:spPr/>
    </dgm:pt>
    <dgm:pt modelId="{7CEF2509-83DD-4CFD-9C9A-C8DE29D5F592}" type="sibTrans" cxnId="{F81E3571-FBE1-48CD-B3AA-1A9AA102E060}">
      <dgm:prSet/>
      <dgm:spPr/>
      <dgm:t>
        <a:bodyPr/>
        <a:lstStyle/>
        <a:p>
          <a:endParaRPr lang="en-US"/>
        </a:p>
      </dgm:t>
    </dgm:pt>
    <dgm:pt modelId="{30F644FE-ABCB-4B54-919D-739188C9E854}">
      <dgm:prSet phldrT="[Text]"/>
      <dgm:spPr/>
      <dgm:t>
        <a:bodyPr/>
        <a:lstStyle/>
        <a:p>
          <a:r>
            <a:rPr lang="en-IN" dirty="0"/>
            <a:t>STEP 5  -Reassign each data point to the new closest centroid. If any reassignment took place go to STEP 4, other go to FIN</a:t>
          </a:r>
          <a:endParaRPr lang="en-US" dirty="0"/>
        </a:p>
      </dgm:t>
    </dgm:pt>
    <dgm:pt modelId="{03B2FC8C-3182-455C-A3C0-6F1D6F674B00}" type="parTrans" cxnId="{68DC1B4A-6B2B-4C0A-9289-F3BA8E52D430}">
      <dgm:prSet/>
      <dgm:spPr/>
    </dgm:pt>
    <dgm:pt modelId="{12B2EE8A-ECC9-4ECB-A7E6-CBF4EE99F370}" type="sibTrans" cxnId="{68DC1B4A-6B2B-4C0A-9289-F3BA8E52D430}">
      <dgm:prSet/>
      <dgm:spPr/>
    </dgm:pt>
    <dgm:pt modelId="{E97B63B2-729C-49F6-81F8-4232D34BDD43}" type="pres">
      <dgm:prSet presAssocID="{A815592D-59E0-46DC-99E3-8F841895C788}" presName="outerComposite" presStyleCnt="0">
        <dgm:presLayoutVars>
          <dgm:chMax val="5"/>
          <dgm:dir/>
          <dgm:resizeHandles val="exact"/>
        </dgm:presLayoutVars>
      </dgm:prSet>
      <dgm:spPr/>
    </dgm:pt>
    <dgm:pt modelId="{4BE655E2-C192-4219-992F-1651EAFC292A}" type="pres">
      <dgm:prSet presAssocID="{A815592D-59E0-46DC-99E3-8F841895C788}" presName="dummyMaxCanvas" presStyleCnt="0">
        <dgm:presLayoutVars/>
      </dgm:prSet>
      <dgm:spPr/>
    </dgm:pt>
    <dgm:pt modelId="{064100F2-EE4F-43BF-ABD0-392BC6B8079A}" type="pres">
      <dgm:prSet presAssocID="{A815592D-59E0-46DC-99E3-8F841895C788}" presName="FiveNodes_1" presStyleLbl="node1" presStyleIdx="0" presStyleCnt="5">
        <dgm:presLayoutVars>
          <dgm:bulletEnabled val="1"/>
        </dgm:presLayoutVars>
      </dgm:prSet>
      <dgm:spPr/>
    </dgm:pt>
    <dgm:pt modelId="{4FBA767E-135A-4F00-A03B-33E63E5C20DB}" type="pres">
      <dgm:prSet presAssocID="{A815592D-59E0-46DC-99E3-8F841895C788}" presName="FiveNodes_2" presStyleLbl="node1" presStyleIdx="1" presStyleCnt="5" custLinFactNeighborX="61" custLinFactNeighborY="-9178">
        <dgm:presLayoutVars>
          <dgm:bulletEnabled val="1"/>
        </dgm:presLayoutVars>
      </dgm:prSet>
      <dgm:spPr/>
    </dgm:pt>
    <dgm:pt modelId="{A346C915-95F7-4F66-B999-783B7BFD5478}" type="pres">
      <dgm:prSet presAssocID="{A815592D-59E0-46DC-99E3-8F841895C788}" presName="FiveNodes_3" presStyleLbl="node1" presStyleIdx="2" presStyleCnt="5">
        <dgm:presLayoutVars>
          <dgm:bulletEnabled val="1"/>
        </dgm:presLayoutVars>
      </dgm:prSet>
      <dgm:spPr/>
    </dgm:pt>
    <dgm:pt modelId="{2F57F1E4-33E8-4C83-9947-4E166BC21620}" type="pres">
      <dgm:prSet presAssocID="{A815592D-59E0-46DC-99E3-8F841895C788}" presName="FiveNodes_4" presStyleLbl="node1" presStyleIdx="3" presStyleCnt="5">
        <dgm:presLayoutVars>
          <dgm:bulletEnabled val="1"/>
        </dgm:presLayoutVars>
      </dgm:prSet>
      <dgm:spPr/>
    </dgm:pt>
    <dgm:pt modelId="{33D1118F-FFAB-4E71-9B78-E683C5CB9490}" type="pres">
      <dgm:prSet presAssocID="{A815592D-59E0-46DC-99E3-8F841895C788}" presName="FiveNodes_5" presStyleLbl="node1" presStyleIdx="4" presStyleCnt="5">
        <dgm:presLayoutVars>
          <dgm:bulletEnabled val="1"/>
        </dgm:presLayoutVars>
      </dgm:prSet>
      <dgm:spPr/>
    </dgm:pt>
    <dgm:pt modelId="{69D27009-8888-49B8-9688-6A4968485936}" type="pres">
      <dgm:prSet presAssocID="{A815592D-59E0-46DC-99E3-8F841895C788}" presName="FiveConn_1-2" presStyleLbl="fgAccFollowNode1" presStyleIdx="0" presStyleCnt="4">
        <dgm:presLayoutVars>
          <dgm:bulletEnabled val="1"/>
        </dgm:presLayoutVars>
      </dgm:prSet>
      <dgm:spPr/>
    </dgm:pt>
    <dgm:pt modelId="{0D0EF53D-107F-4FC1-95AD-80143E239BD8}" type="pres">
      <dgm:prSet presAssocID="{A815592D-59E0-46DC-99E3-8F841895C788}" presName="FiveConn_2-3" presStyleLbl="fgAccFollowNode1" presStyleIdx="1" presStyleCnt="4">
        <dgm:presLayoutVars>
          <dgm:bulletEnabled val="1"/>
        </dgm:presLayoutVars>
      </dgm:prSet>
      <dgm:spPr/>
    </dgm:pt>
    <dgm:pt modelId="{38AA4715-8E22-4D7A-A64D-583C93EC6821}" type="pres">
      <dgm:prSet presAssocID="{A815592D-59E0-46DC-99E3-8F841895C788}" presName="FiveConn_3-4" presStyleLbl="fgAccFollowNode1" presStyleIdx="2" presStyleCnt="4">
        <dgm:presLayoutVars>
          <dgm:bulletEnabled val="1"/>
        </dgm:presLayoutVars>
      </dgm:prSet>
      <dgm:spPr/>
    </dgm:pt>
    <dgm:pt modelId="{5BB85441-D7F1-4F47-9ED0-274479F96D68}" type="pres">
      <dgm:prSet presAssocID="{A815592D-59E0-46DC-99E3-8F841895C788}" presName="FiveConn_4-5" presStyleLbl="fgAccFollowNode1" presStyleIdx="3" presStyleCnt="4">
        <dgm:presLayoutVars>
          <dgm:bulletEnabled val="1"/>
        </dgm:presLayoutVars>
      </dgm:prSet>
      <dgm:spPr/>
    </dgm:pt>
    <dgm:pt modelId="{CE59C3AC-8D64-43D9-AF54-8D228CFD83D0}" type="pres">
      <dgm:prSet presAssocID="{A815592D-59E0-46DC-99E3-8F841895C788}" presName="FiveNodes_1_text" presStyleLbl="node1" presStyleIdx="4" presStyleCnt="5">
        <dgm:presLayoutVars>
          <dgm:bulletEnabled val="1"/>
        </dgm:presLayoutVars>
      </dgm:prSet>
      <dgm:spPr/>
    </dgm:pt>
    <dgm:pt modelId="{8C74ADFC-A8F7-417B-A66E-5E86858A1A39}" type="pres">
      <dgm:prSet presAssocID="{A815592D-59E0-46DC-99E3-8F841895C788}" presName="FiveNodes_2_text" presStyleLbl="node1" presStyleIdx="4" presStyleCnt="5">
        <dgm:presLayoutVars>
          <dgm:bulletEnabled val="1"/>
        </dgm:presLayoutVars>
      </dgm:prSet>
      <dgm:spPr/>
    </dgm:pt>
    <dgm:pt modelId="{651B921F-F477-4772-8380-E708987F685A}" type="pres">
      <dgm:prSet presAssocID="{A815592D-59E0-46DC-99E3-8F841895C788}" presName="FiveNodes_3_text" presStyleLbl="node1" presStyleIdx="4" presStyleCnt="5">
        <dgm:presLayoutVars>
          <dgm:bulletEnabled val="1"/>
        </dgm:presLayoutVars>
      </dgm:prSet>
      <dgm:spPr/>
    </dgm:pt>
    <dgm:pt modelId="{3141AA55-5463-4144-A4A3-03DB18BC068A}" type="pres">
      <dgm:prSet presAssocID="{A815592D-59E0-46DC-99E3-8F841895C788}" presName="FiveNodes_4_text" presStyleLbl="node1" presStyleIdx="4" presStyleCnt="5">
        <dgm:presLayoutVars>
          <dgm:bulletEnabled val="1"/>
        </dgm:presLayoutVars>
      </dgm:prSet>
      <dgm:spPr/>
    </dgm:pt>
    <dgm:pt modelId="{F8B73FA6-8D52-4107-AD37-5608F0031A8E}" type="pres">
      <dgm:prSet presAssocID="{A815592D-59E0-46DC-99E3-8F841895C788}" presName="FiveNodes_5_text" presStyleLbl="node1" presStyleIdx="4" presStyleCnt="5">
        <dgm:presLayoutVars>
          <dgm:bulletEnabled val="1"/>
        </dgm:presLayoutVars>
      </dgm:prSet>
      <dgm:spPr/>
    </dgm:pt>
  </dgm:ptLst>
  <dgm:cxnLst>
    <dgm:cxn modelId="{71A09202-B81D-4324-A082-E57C6E6C9135}" type="presOf" srcId="{7CEF2509-83DD-4CFD-9C9A-C8DE29D5F592}" destId="{5BB85441-D7F1-4F47-9ED0-274479F96D68}" srcOrd="0" destOrd="0" presId="urn:microsoft.com/office/officeart/2005/8/layout/vProcess5"/>
    <dgm:cxn modelId="{565AAD19-D1FB-4B7B-A907-F1C60ADA3725}" type="presOf" srcId="{70050841-2490-4A03-B303-2D4B69A1B8B9}" destId="{38AA4715-8E22-4D7A-A64D-583C93EC6821}" srcOrd="0" destOrd="0" presId="urn:microsoft.com/office/officeart/2005/8/layout/vProcess5"/>
    <dgm:cxn modelId="{91CBFD23-88FD-4664-B0D7-CFD1C0C5D74C}" srcId="{A815592D-59E0-46DC-99E3-8F841895C788}" destId="{98AEB7C6-680C-42DC-8A74-ABE05B8C547C}" srcOrd="0" destOrd="0" parTransId="{D0B6842C-049A-4011-B8C6-4732A6A8E295}" sibTransId="{FF52995D-5E20-451A-AFBC-0F17FBC9CF57}"/>
    <dgm:cxn modelId="{2EFD1C32-D1E5-49AD-9623-7DE55A89BE53}" srcId="{A815592D-59E0-46DC-99E3-8F841895C788}" destId="{F38C8BC3-26ED-46DE-9D26-356207E8BBDB}" srcOrd="2" destOrd="0" parTransId="{EB222F11-3D3E-42E5-A9FD-70F5AD182EA8}" sibTransId="{70050841-2490-4A03-B303-2D4B69A1B8B9}"/>
    <dgm:cxn modelId="{DD4AB834-250F-47E7-AE4B-30A9072B8004}" type="presOf" srcId="{4B72D344-E8E7-4570-BA24-827DC9BE6404}" destId="{0D0EF53D-107F-4FC1-95AD-80143E239BD8}" srcOrd="0" destOrd="0" presId="urn:microsoft.com/office/officeart/2005/8/layout/vProcess5"/>
    <dgm:cxn modelId="{FAFEFC61-240D-4ECC-93CD-2905DF07B426}" type="presOf" srcId="{30F644FE-ABCB-4B54-919D-739188C9E854}" destId="{33D1118F-FFAB-4E71-9B78-E683C5CB9490}" srcOrd="0" destOrd="0" presId="urn:microsoft.com/office/officeart/2005/8/layout/vProcess5"/>
    <dgm:cxn modelId="{CCB05744-948B-4A9A-BB0D-35B8C603294C}" type="presOf" srcId="{0F602027-BE0F-40F6-95F9-44DEA34BECFF}" destId="{2F57F1E4-33E8-4C83-9947-4E166BC21620}" srcOrd="0" destOrd="0" presId="urn:microsoft.com/office/officeart/2005/8/layout/vProcess5"/>
    <dgm:cxn modelId="{441EBC45-CF8E-44A1-BB97-B0B21F652BC4}" type="presOf" srcId="{F38C8BC3-26ED-46DE-9D26-356207E8BBDB}" destId="{A346C915-95F7-4F66-B999-783B7BFD5478}" srcOrd="0" destOrd="0" presId="urn:microsoft.com/office/officeart/2005/8/layout/vProcess5"/>
    <dgm:cxn modelId="{68DC1B4A-6B2B-4C0A-9289-F3BA8E52D430}" srcId="{A815592D-59E0-46DC-99E3-8F841895C788}" destId="{30F644FE-ABCB-4B54-919D-739188C9E854}" srcOrd="4" destOrd="0" parTransId="{03B2FC8C-3182-455C-A3C0-6F1D6F674B00}" sibTransId="{12B2EE8A-ECC9-4ECB-A7E6-CBF4EE99F370}"/>
    <dgm:cxn modelId="{98631471-E6C6-442C-994D-260758B4C5E4}" type="presOf" srcId="{EDFB10E6-EC22-46A7-91DB-91F5E4B8CFC6}" destId="{4FBA767E-135A-4F00-A03B-33E63E5C20DB}" srcOrd="0" destOrd="0" presId="urn:microsoft.com/office/officeart/2005/8/layout/vProcess5"/>
    <dgm:cxn modelId="{F81E3571-FBE1-48CD-B3AA-1A9AA102E060}" srcId="{A815592D-59E0-46DC-99E3-8F841895C788}" destId="{0F602027-BE0F-40F6-95F9-44DEA34BECFF}" srcOrd="3" destOrd="0" parTransId="{3A5F622E-F2C4-4B1E-BA68-DFC7A2DD6BC1}" sibTransId="{7CEF2509-83DD-4CFD-9C9A-C8DE29D5F592}"/>
    <dgm:cxn modelId="{BA749B52-C569-4259-9C31-E9CB5870344E}" type="presOf" srcId="{0F602027-BE0F-40F6-95F9-44DEA34BECFF}" destId="{3141AA55-5463-4144-A4A3-03DB18BC068A}" srcOrd="1" destOrd="0" presId="urn:microsoft.com/office/officeart/2005/8/layout/vProcess5"/>
    <dgm:cxn modelId="{733C1659-2DE0-4C53-BB0F-D53C88793B37}" type="presOf" srcId="{A815592D-59E0-46DC-99E3-8F841895C788}" destId="{E97B63B2-729C-49F6-81F8-4232D34BDD43}" srcOrd="0" destOrd="0" presId="urn:microsoft.com/office/officeart/2005/8/layout/vProcess5"/>
    <dgm:cxn modelId="{5D1C33B5-6AA1-4AAD-8E1A-AE6F652C205D}" srcId="{A815592D-59E0-46DC-99E3-8F841895C788}" destId="{EDFB10E6-EC22-46A7-91DB-91F5E4B8CFC6}" srcOrd="1" destOrd="0" parTransId="{F3DD477A-7CE9-4DC2-A0DE-EFC1258F3DD9}" sibTransId="{4B72D344-E8E7-4570-BA24-827DC9BE6404}"/>
    <dgm:cxn modelId="{4B1927BB-D5CA-4A7A-999C-6428DDAB2A2F}" type="presOf" srcId="{EDFB10E6-EC22-46A7-91DB-91F5E4B8CFC6}" destId="{8C74ADFC-A8F7-417B-A66E-5E86858A1A39}" srcOrd="1" destOrd="0" presId="urn:microsoft.com/office/officeart/2005/8/layout/vProcess5"/>
    <dgm:cxn modelId="{424A56E1-8104-412C-B0C2-8C24B30500F4}" type="presOf" srcId="{FF52995D-5E20-451A-AFBC-0F17FBC9CF57}" destId="{69D27009-8888-49B8-9688-6A4968485936}" srcOrd="0" destOrd="0" presId="urn:microsoft.com/office/officeart/2005/8/layout/vProcess5"/>
    <dgm:cxn modelId="{4A9AA8E2-7C9F-4863-9C9A-79FF49160CB1}" type="presOf" srcId="{98AEB7C6-680C-42DC-8A74-ABE05B8C547C}" destId="{064100F2-EE4F-43BF-ABD0-392BC6B8079A}" srcOrd="0" destOrd="0" presId="urn:microsoft.com/office/officeart/2005/8/layout/vProcess5"/>
    <dgm:cxn modelId="{BC66B2EF-B9D8-4522-96B2-3A13B9D6F5EB}" type="presOf" srcId="{F38C8BC3-26ED-46DE-9D26-356207E8BBDB}" destId="{651B921F-F477-4772-8380-E708987F685A}" srcOrd="1" destOrd="0" presId="urn:microsoft.com/office/officeart/2005/8/layout/vProcess5"/>
    <dgm:cxn modelId="{37EB3DF8-6A16-49BD-9BB5-28771B188392}" type="presOf" srcId="{98AEB7C6-680C-42DC-8A74-ABE05B8C547C}" destId="{CE59C3AC-8D64-43D9-AF54-8D228CFD83D0}" srcOrd="1" destOrd="0" presId="urn:microsoft.com/office/officeart/2005/8/layout/vProcess5"/>
    <dgm:cxn modelId="{50B6D5FB-E4AB-4B4F-8F88-E36E38883155}" type="presOf" srcId="{30F644FE-ABCB-4B54-919D-739188C9E854}" destId="{F8B73FA6-8D52-4107-AD37-5608F0031A8E}" srcOrd="1" destOrd="0" presId="urn:microsoft.com/office/officeart/2005/8/layout/vProcess5"/>
    <dgm:cxn modelId="{3C6DA6DA-F4D9-49B1-847E-477E585B8274}" type="presParOf" srcId="{E97B63B2-729C-49F6-81F8-4232D34BDD43}" destId="{4BE655E2-C192-4219-992F-1651EAFC292A}" srcOrd="0" destOrd="0" presId="urn:microsoft.com/office/officeart/2005/8/layout/vProcess5"/>
    <dgm:cxn modelId="{E458206F-F8CD-4E77-92F6-A486DB7A68FC}" type="presParOf" srcId="{E97B63B2-729C-49F6-81F8-4232D34BDD43}" destId="{064100F2-EE4F-43BF-ABD0-392BC6B8079A}" srcOrd="1" destOrd="0" presId="urn:microsoft.com/office/officeart/2005/8/layout/vProcess5"/>
    <dgm:cxn modelId="{11185E8D-4704-4C40-82AE-B3BE59D15610}" type="presParOf" srcId="{E97B63B2-729C-49F6-81F8-4232D34BDD43}" destId="{4FBA767E-135A-4F00-A03B-33E63E5C20DB}" srcOrd="2" destOrd="0" presId="urn:microsoft.com/office/officeart/2005/8/layout/vProcess5"/>
    <dgm:cxn modelId="{FD9008A8-0D06-4B75-A2D3-05F87D11BADE}" type="presParOf" srcId="{E97B63B2-729C-49F6-81F8-4232D34BDD43}" destId="{A346C915-95F7-4F66-B999-783B7BFD5478}" srcOrd="3" destOrd="0" presId="urn:microsoft.com/office/officeart/2005/8/layout/vProcess5"/>
    <dgm:cxn modelId="{73434CEF-C551-4E31-810E-FC1C4171DD4F}" type="presParOf" srcId="{E97B63B2-729C-49F6-81F8-4232D34BDD43}" destId="{2F57F1E4-33E8-4C83-9947-4E166BC21620}" srcOrd="4" destOrd="0" presId="urn:microsoft.com/office/officeart/2005/8/layout/vProcess5"/>
    <dgm:cxn modelId="{3763E0AA-C65A-489B-9372-C189B67BD8DD}" type="presParOf" srcId="{E97B63B2-729C-49F6-81F8-4232D34BDD43}" destId="{33D1118F-FFAB-4E71-9B78-E683C5CB9490}" srcOrd="5" destOrd="0" presId="urn:microsoft.com/office/officeart/2005/8/layout/vProcess5"/>
    <dgm:cxn modelId="{CA371527-AC68-4A01-9DC7-FE476E9997D1}" type="presParOf" srcId="{E97B63B2-729C-49F6-81F8-4232D34BDD43}" destId="{69D27009-8888-49B8-9688-6A4968485936}" srcOrd="6" destOrd="0" presId="urn:microsoft.com/office/officeart/2005/8/layout/vProcess5"/>
    <dgm:cxn modelId="{6C1C50F6-638E-4DD6-9D36-6D4E0774A463}" type="presParOf" srcId="{E97B63B2-729C-49F6-81F8-4232D34BDD43}" destId="{0D0EF53D-107F-4FC1-95AD-80143E239BD8}" srcOrd="7" destOrd="0" presId="urn:microsoft.com/office/officeart/2005/8/layout/vProcess5"/>
    <dgm:cxn modelId="{6F17D282-C49D-49DD-90D5-876C2CB7F7E0}" type="presParOf" srcId="{E97B63B2-729C-49F6-81F8-4232D34BDD43}" destId="{38AA4715-8E22-4D7A-A64D-583C93EC6821}" srcOrd="8" destOrd="0" presId="urn:microsoft.com/office/officeart/2005/8/layout/vProcess5"/>
    <dgm:cxn modelId="{0A8AD079-C45A-48F2-858B-B8B647DB0B7D}" type="presParOf" srcId="{E97B63B2-729C-49F6-81F8-4232D34BDD43}" destId="{5BB85441-D7F1-4F47-9ED0-274479F96D68}" srcOrd="9" destOrd="0" presId="urn:microsoft.com/office/officeart/2005/8/layout/vProcess5"/>
    <dgm:cxn modelId="{815D344A-E040-445E-996B-032E797E8058}" type="presParOf" srcId="{E97B63B2-729C-49F6-81F8-4232D34BDD43}" destId="{CE59C3AC-8D64-43D9-AF54-8D228CFD83D0}" srcOrd="10" destOrd="0" presId="urn:microsoft.com/office/officeart/2005/8/layout/vProcess5"/>
    <dgm:cxn modelId="{67A5069B-974B-4CD6-BD6B-3F203ACA9AEA}" type="presParOf" srcId="{E97B63B2-729C-49F6-81F8-4232D34BDD43}" destId="{8C74ADFC-A8F7-417B-A66E-5E86858A1A39}" srcOrd="11" destOrd="0" presId="urn:microsoft.com/office/officeart/2005/8/layout/vProcess5"/>
    <dgm:cxn modelId="{3D5379CC-CA25-459F-ABEE-C56349215927}" type="presParOf" srcId="{E97B63B2-729C-49F6-81F8-4232D34BDD43}" destId="{651B921F-F477-4772-8380-E708987F685A}" srcOrd="12" destOrd="0" presId="urn:microsoft.com/office/officeart/2005/8/layout/vProcess5"/>
    <dgm:cxn modelId="{8DB193AA-46BB-4D4D-9084-6CF571DFA3C7}" type="presParOf" srcId="{E97B63B2-729C-49F6-81F8-4232D34BDD43}" destId="{3141AA55-5463-4144-A4A3-03DB18BC068A}" srcOrd="13" destOrd="0" presId="urn:microsoft.com/office/officeart/2005/8/layout/vProcess5"/>
    <dgm:cxn modelId="{3318117A-D085-4740-8A2C-55A951BC45B8}" type="presParOf" srcId="{E97B63B2-729C-49F6-81F8-4232D34BDD43}" destId="{F8B73FA6-8D52-4107-AD37-5608F0031A8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A8BF16-0724-4B76-BD08-CCD5BB5D085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ED7663D-3F44-425B-A1C1-0137308A62BF}">
      <dgm:prSet/>
      <dgm:spPr/>
      <dgm:t>
        <a:bodyPr/>
        <a:lstStyle/>
        <a:p>
          <a:r>
            <a:rPr lang="en-US" b="1"/>
            <a:t>Face detection</a:t>
          </a:r>
          <a:endParaRPr lang="en-US"/>
        </a:p>
      </dgm:t>
    </dgm:pt>
    <dgm:pt modelId="{A9954022-41AA-4383-87CD-8D2CEDF00984}" type="parTrans" cxnId="{325343F2-3E85-4CA7-A5B8-6F392C197FB3}">
      <dgm:prSet/>
      <dgm:spPr/>
      <dgm:t>
        <a:bodyPr/>
        <a:lstStyle/>
        <a:p>
          <a:endParaRPr lang="en-US"/>
        </a:p>
      </dgm:t>
    </dgm:pt>
    <dgm:pt modelId="{4A4F3C13-F25C-4E45-A6D2-6D4DADB7B34C}" type="sibTrans" cxnId="{325343F2-3E85-4CA7-A5B8-6F392C197FB3}">
      <dgm:prSet/>
      <dgm:spPr/>
      <dgm:t>
        <a:bodyPr/>
        <a:lstStyle/>
        <a:p>
          <a:endParaRPr lang="en-US"/>
        </a:p>
      </dgm:t>
    </dgm:pt>
    <dgm:pt modelId="{81E90E1C-05E3-48AA-8102-314C6E0C29BE}">
      <dgm:prSet/>
      <dgm:spPr/>
      <dgm:t>
        <a:bodyPr/>
        <a:lstStyle/>
        <a:p>
          <a:r>
            <a:rPr lang="en-US" b="1"/>
            <a:t>Classification of images</a:t>
          </a:r>
          <a:endParaRPr lang="en-US"/>
        </a:p>
      </dgm:t>
    </dgm:pt>
    <dgm:pt modelId="{41AB70F9-26D3-4E45-82AA-8CAAEA10BE1A}" type="parTrans" cxnId="{1D86AB3C-9CFF-468B-8D49-502EE7CFB5FD}">
      <dgm:prSet/>
      <dgm:spPr/>
      <dgm:t>
        <a:bodyPr/>
        <a:lstStyle/>
        <a:p>
          <a:endParaRPr lang="en-US"/>
        </a:p>
      </dgm:t>
    </dgm:pt>
    <dgm:pt modelId="{6E43B0F1-9F85-4B78-BBF2-206A323E10E8}" type="sibTrans" cxnId="{1D86AB3C-9CFF-468B-8D49-502EE7CFB5FD}">
      <dgm:prSet/>
      <dgm:spPr/>
      <dgm:t>
        <a:bodyPr/>
        <a:lstStyle/>
        <a:p>
          <a:endParaRPr lang="en-US"/>
        </a:p>
      </dgm:t>
    </dgm:pt>
    <dgm:pt modelId="{9BCE9A8E-2BBD-4A5F-B68F-C9C2265C3BDB}">
      <dgm:prSet/>
      <dgm:spPr/>
      <dgm:t>
        <a:bodyPr/>
        <a:lstStyle/>
        <a:p>
          <a:r>
            <a:rPr lang="en-US" b="1"/>
            <a:t>Bioinformatics</a:t>
          </a:r>
          <a:endParaRPr lang="en-US"/>
        </a:p>
      </dgm:t>
    </dgm:pt>
    <dgm:pt modelId="{9558ECC3-8DB0-48CF-83F1-F7DF0A7BE328}" type="parTrans" cxnId="{F3E6AB7D-1D99-4214-915E-242A1AA83AF4}">
      <dgm:prSet/>
      <dgm:spPr/>
      <dgm:t>
        <a:bodyPr/>
        <a:lstStyle/>
        <a:p>
          <a:endParaRPr lang="en-US"/>
        </a:p>
      </dgm:t>
    </dgm:pt>
    <dgm:pt modelId="{D61B26F7-A82E-4325-BEF3-3CBF8F265E99}" type="sibTrans" cxnId="{F3E6AB7D-1D99-4214-915E-242A1AA83AF4}">
      <dgm:prSet/>
      <dgm:spPr/>
      <dgm:t>
        <a:bodyPr/>
        <a:lstStyle/>
        <a:p>
          <a:endParaRPr lang="en-US"/>
        </a:p>
      </dgm:t>
    </dgm:pt>
    <dgm:pt modelId="{C604EF4F-EDD4-4DC2-97E7-6D3D1F08D22F}">
      <dgm:prSet/>
      <dgm:spPr/>
      <dgm:t>
        <a:bodyPr/>
        <a:lstStyle/>
        <a:p>
          <a:r>
            <a:rPr lang="en-IN" b="1"/>
            <a:t>Protein fold and remote homology detection</a:t>
          </a:r>
          <a:r>
            <a:rPr lang="en-IN"/>
            <a:t> </a:t>
          </a:r>
          <a:endParaRPr lang="en-US"/>
        </a:p>
      </dgm:t>
    </dgm:pt>
    <dgm:pt modelId="{7187FFA1-91E8-478E-905E-F08DC7AB02CA}" type="parTrans" cxnId="{C7CCAA51-2552-4BC1-829F-2F61AF8ACB19}">
      <dgm:prSet/>
      <dgm:spPr/>
      <dgm:t>
        <a:bodyPr/>
        <a:lstStyle/>
        <a:p>
          <a:endParaRPr lang="en-US"/>
        </a:p>
      </dgm:t>
    </dgm:pt>
    <dgm:pt modelId="{E3A95B85-AC2E-484F-AB69-1CEDC02F1764}" type="sibTrans" cxnId="{C7CCAA51-2552-4BC1-829F-2F61AF8ACB19}">
      <dgm:prSet/>
      <dgm:spPr/>
      <dgm:t>
        <a:bodyPr/>
        <a:lstStyle/>
        <a:p>
          <a:endParaRPr lang="en-US"/>
        </a:p>
      </dgm:t>
    </dgm:pt>
    <dgm:pt modelId="{2726A907-8321-4C93-A047-EA84A8E5E8CA}" type="pres">
      <dgm:prSet presAssocID="{E6A8BF16-0724-4B76-BD08-CCD5BB5D0856}" presName="linear" presStyleCnt="0">
        <dgm:presLayoutVars>
          <dgm:animLvl val="lvl"/>
          <dgm:resizeHandles val="exact"/>
        </dgm:presLayoutVars>
      </dgm:prSet>
      <dgm:spPr/>
    </dgm:pt>
    <dgm:pt modelId="{86DADC9A-DD1F-40E5-AEEF-8BED178A36E6}" type="pres">
      <dgm:prSet presAssocID="{3ED7663D-3F44-425B-A1C1-0137308A62BF}" presName="parentText" presStyleLbl="node1" presStyleIdx="0" presStyleCnt="4">
        <dgm:presLayoutVars>
          <dgm:chMax val="0"/>
          <dgm:bulletEnabled val="1"/>
        </dgm:presLayoutVars>
      </dgm:prSet>
      <dgm:spPr/>
    </dgm:pt>
    <dgm:pt modelId="{D745E69C-00FB-4362-B49B-DF7E4517C525}" type="pres">
      <dgm:prSet presAssocID="{4A4F3C13-F25C-4E45-A6D2-6D4DADB7B34C}" presName="spacer" presStyleCnt="0"/>
      <dgm:spPr/>
    </dgm:pt>
    <dgm:pt modelId="{3AFC156B-7398-4768-A7C5-494D793F07F0}" type="pres">
      <dgm:prSet presAssocID="{81E90E1C-05E3-48AA-8102-314C6E0C29BE}" presName="parentText" presStyleLbl="node1" presStyleIdx="1" presStyleCnt="4">
        <dgm:presLayoutVars>
          <dgm:chMax val="0"/>
          <dgm:bulletEnabled val="1"/>
        </dgm:presLayoutVars>
      </dgm:prSet>
      <dgm:spPr/>
    </dgm:pt>
    <dgm:pt modelId="{3A2B4EE0-2474-4505-98C1-F379A8FF791F}" type="pres">
      <dgm:prSet presAssocID="{6E43B0F1-9F85-4B78-BBF2-206A323E10E8}" presName="spacer" presStyleCnt="0"/>
      <dgm:spPr/>
    </dgm:pt>
    <dgm:pt modelId="{49D83A1D-89AF-4B0A-B1BD-B17A897D26F0}" type="pres">
      <dgm:prSet presAssocID="{9BCE9A8E-2BBD-4A5F-B68F-C9C2265C3BDB}" presName="parentText" presStyleLbl="node1" presStyleIdx="2" presStyleCnt="4">
        <dgm:presLayoutVars>
          <dgm:chMax val="0"/>
          <dgm:bulletEnabled val="1"/>
        </dgm:presLayoutVars>
      </dgm:prSet>
      <dgm:spPr/>
    </dgm:pt>
    <dgm:pt modelId="{8643F176-74AE-436C-B1E3-5E93C66AD20F}" type="pres">
      <dgm:prSet presAssocID="{D61B26F7-A82E-4325-BEF3-3CBF8F265E99}" presName="spacer" presStyleCnt="0"/>
      <dgm:spPr/>
    </dgm:pt>
    <dgm:pt modelId="{87151605-EA69-4722-95E7-925B8669518A}" type="pres">
      <dgm:prSet presAssocID="{C604EF4F-EDD4-4DC2-97E7-6D3D1F08D22F}" presName="parentText" presStyleLbl="node1" presStyleIdx="3" presStyleCnt="4">
        <dgm:presLayoutVars>
          <dgm:chMax val="0"/>
          <dgm:bulletEnabled val="1"/>
        </dgm:presLayoutVars>
      </dgm:prSet>
      <dgm:spPr/>
    </dgm:pt>
  </dgm:ptLst>
  <dgm:cxnLst>
    <dgm:cxn modelId="{B11A982D-7682-4B63-8200-783A208072C7}" type="presOf" srcId="{3ED7663D-3F44-425B-A1C1-0137308A62BF}" destId="{86DADC9A-DD1F-40E5-AEEF-8BED178A36E6}" srcOrd="0" destOrd="0" presId="urn:microsoft.com/office/officeart/2005/8/layout/vList2"/>
    <dgm:cxn modelId="{1D86AB3C-9CFF-468B-8D49-502EE7CFB5FD}" srcId="{E6A8BF16-0724-4B76-BD08-CCD5BB5D0856}" destId="{81E90E1C-05E3-48AA-8102-314C6E0C29BE}" srcOrd="1" destOrd="0" parTransId="{41AB70F9-26D3-4E45-82AA-8CAAEA10BE1A}" sibTransId="{6E43B0F1-9F85-4B78-BBF2-206A323E10E8}"/>
    <dgm:cxn modelId="{C7CCAA51-2552-4BC1-829F-2F61AF8ACB19}" srcId="{E6A8BF16-0724-4B76-BD08-CCD5BB5D0856}" destId="{C604EF4F-EDD4-4DC2-97E7-6D3D1F08D22F}" srcOrd="3" destOrd="0" parTransId="{7187FFA1-91E8-478E-905E-F08DC7AB02CA}" sibTransId="{E3A95B85-AC2E-484F-AB69-1CEDC02F1764}"/>
    <dgm:cxn modelId="{F3E6AB7D-1D99-4214-915E-242A1AA83AF4}" srcId="{E6A8BF16-0724-4B76-BD08-CCD5BB5D0856}" destId="{9BCE9A8E-2BBD-4A5F-B68F-C9C2265C3BDB}" srcOrd="2" destOrd="0" parTransId="{9558ECC3-8DB0-48CF-83F1-F7DF0A7BE328}" sibTransId="{D61B26F7-A82E-4325-BEF3-3CBF8F265E99}"/>
    <dgm:cxn modelId="{8981CF80-FE62-43E0-A740-B11B5B809737}" type="presOf" srcId="{C604EF4F-EDD4-4DC2-97E7-6D3D1F08D22F}" destId="{87151605-EA69-4722-95E7-925B8669518A}" srcOrd="0" destOrd="0" presId="urn:microsoft.com/office/officeart/2005/8/layout/vList2"/>
    <dgm:cxn modelId="{F738D8C1-F104-44F5-A88A-7356BC29BE8D}" type="presOf" srcId="{E6A8BF16-0724-4B76-BD08-CCD5BB5D0856}" destId="{2726A907-8321-4C93-A047-EA84A8E5E8CA}" srcOrd="0" destOrd="0" presId="urn:microsoft.com/office/officeart/2005/8/layout/vList2"/>
    <dgm:cxn modelId="{735D1FD0-0E52-4314-9F37-C1CCE3F99B73}" type="presOf" srcId="{81E90E1C-05E3-48AA-8102-314C6E0C29BE}" destId="{3AFC156B-7398-4768-A7C5-494D793F07F0}" srcOrd="0" destOrd="0" presId="urn:microsoft.com/office/officeart/2005/8/layout/vList2"/>
    <dgm:cxn modelId="{F23A34F2-0E65-4FFA-A7F4-F22D77DC75AC}" type="presOf" srcId="{9BCE9A8E-2BBD-4A5F-B68F-C9C2265C3BDB}" destId="{49D83A1D-89AF-4B0A-B1BD-B17A897D26F0}" srcOrd="0" destOrd="0" presId="urn:microsoft.com/office/officeart/2005/8/layout/vList2"/>
    <dgm:cxn modelId="{325343F2-3E85-4CA7-A5B8-6F392C197FB3}" srcId="{E6A8BF16-0724-4B76-BD08-CCD5BB5D0856}" destId="{3ED7663D-3F44-425B-A1C1-0137308A62BF}" srcOrd="0" destOrd="0" parTransId="{A9954022-41AA-4383-87CD-8D2CEDF00984}" sibTransId="{4A4F3C13-F25C-4E45-A6D2-6D4DADB7B34C}"/>
    <dgm:cxn modelId="{7BD1B6C5-5D61-4FB8-A13C-222A653A9D77}" type="presParOf" srcId="{2726A907-8321-4C93-A047-EA84A8E5E8CA}" destId="{86DADC9A-DD1F-40E5-AEEF-8BED178A36E6}" srcOrd="0" destOrd="0" presId="urn:microsoft.com/office/officeart/2005/8/layout/vList2"/>
    <dgm:cxn modelId="{DDFAB72B-2E9B-46E5-8BFA-23216244CD85}" type="presParOf" srcId="{2726A907-8321-4C93-A047-EA84A8E5E8CA}" destId="{D745E69C-00FB-4362-B49B-DF7E4517C525}" srcOrd="1" destOrd="0" presId="urn:microsoft.com/office/officeart/2005/8/layout/vList2"/>
    <dgm:cxn modelId="{F2FEEE87-FD14-4C4E-AB39-857548F6282E}" type="presParOf" srcId="{2726A907-8321-4C93-A047-EA84A8E5E8CA}" destId="{3AFC156B-7398-4768-A7C5-494D793F07F0}" srcOrd="2" destOrd="0" presId="urn:microsoft.com/office/officeart/2005/8/layout/vList2"/>
    <dgm:cxn modelId="{E9B2B6B1-5F55-4BF2-97D8-CD0695EC1191}" type="presParOf" srcId="{2726A907-8321-4C93-A047-EA84A8E5E8CA}" destId="{3A2B4EE0-2474-4505-98C1-F379A8FF791F}" srcOrd="3" destOrd="0" presId="urn:microsoft.com/office/officeart/2005/8/layout/vList2"/>
    <dgm:cxn modelId="{B9A40572-C96D-48CF-8E51-396118A4EAC1}" type="presParOf" srcId="{2726A907-8321-4C93-A047-EA84A8E5E8CA}" destId="{49D83A1D-89AF-4B0A-B1BD-B17A897D26F0}" srcOrd="4" destOrd="0" presId="urn:microsoft.com/office/officeart/2005/8/layout/vList2"/>
    <dgm:cxn modelId="{D0E9D837-AAFC-4932-98A6-159747E913F2}" type="presParOf" srcId="{2726A907-8321-4C93-A047-EA84A8E5E8CA}" destId="{8643F176-74AE-436C-B1E3-5E93C66AD20F}" srcOrd="5" destOrd="0" presId="urn:microsoft.com/office/officeart/2005/8/layout/vList2"/>
    <dgm:cxn modelId="{AAFB0A8F-DF50-4846-886D-8B47B38BE648}" type="presParOf" srcId="{2726A907-8321-4C93-A047-EA84A8E5E8CA}" destId="{87151605-EA69-4722-95E7-925B8669518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70883-ADF7-4416-BE0D-BF4ECDD5EEE4}">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1 – Choose the number K of neighbors</a:t>
          </a:r>
          <a:endParaRPr lang="en-US" sz="2200" kern="1200" dirty="0"/>
        </a:p>
      </dsp:txBody>
      <dsp:txXfrm>
        <a:off x="22940" y="22940"/>
        <a:ext cx="7160195" cy="737360"/>
      </dsp:txXfrm>
    </dsp:sp>
    <dsp:sp modelId="{694AE7F7-12E9-4F70-BA4A-EF5537518CAC}">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2 – Take the K nearest neighbors of the new data points, according to the Euclidean distance</a:t>
          </a:r>
          <a:endParaRPr lang="en-US" sz="2200" kern="1200" dirty="0"/>
        </a:p>
      </dsp:txBody>
      <dsp:txXfrm>
        <a:off x="627587" y="914964"/>
        <a:ext cx="6937378" cy="737360"/>
      </dsp:txXfrm>
    </dsp:sp>
    <dsp:sp modelId="{39D41869-6D97-4A9D-B6B1-A67DB44196E2}">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3 – Among these K neighbors, count the number of data point in each category</a:t>
          </a:r>
          <a:endParaRPr lang="en-US" sz="2200" kern="1200" dirty="0"/>
        </a:p>
      </dsp:txBody>
      <dsp:txXfrm>
        <a:off x="1232233" y="1806988"/>
        <a:ext cx="6937378" cy="737360"/>
      </dsp:txXfrm>
    </dsp:sp>
    <dsp:sp modelId="{06614B69-E9C7-4833-B659-3BD3D0353DF2}">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4 – Assign the new data point to the category where you counted the most neighbors</a:t>
          </a:r>
          <a:endParaRPr lang="en-US" sz="2200" kern="1200" dirty="0"/>
        </a:p>
      </dsp:txBody>
      <dsp:txXfrm>
        <a:off x="1836880" y="2699012"/>
        <a:ext cx="6937378" cy="737360"/>
      </dsp:txXfrm>
    </dsp:sp>
    <dsp:sp modelId="{C2F593F1-BEA5-4259-9F3D-C2133367D86E}">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STEP 5  -Model is ready</a:t>
          </a:r>
        </a:p>
      </dsp:txBody>
      <dsp:txXfrm>
        <a:off x="2441527" y="3591037"/>
        <a:ext cx="6937378" cy="737360"/>
      </dsp:txXfrm>
    </dsp:sp>
    <dsp:sp modelId="{36C0F4D1-A2E8-4E11-998F-05BA6F2B99F7}">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02454" y="572200"/>
        <a:ext cx="280008" cy="383102"/>
      </dsp:txXfrm>
    </dsp:sp>
    <dsp:sp modelId="{637CAD9F-645F-4269-901D-2EACD004D0C8}">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101" y="1464225"/>
        <a:ext cx="280008" cy="383102"/>
      </dsp:txXfrm>
    </dsp:sp>
    <dsp:sp modelId="{D5B857D0-D032-4AD7-AC19-CA40F787149A}">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11748" y="2343195"/>
        <a:ext cx="280008" cy="383102"/>
      </dsp:txXfrm>
    </dsp:sp>
    <dsp:sp modelId="{99672A54-FB95-4871-93CE-173D3EBF0188}">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100F2-EE4F-43BF-ABD0-392BC6B8079A}">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1 – Choose the number K of clusters</a:t>
          </a:r>
          <a:endParaRPr lang="en-US" sz="2100" kern="1200" dirty="0"/>
        </a:p>
      </dsp:txBody>
      <dsp:txXfrm>
        <a:off x="22940" y="22940"/>
        <a:ext cx="7160195" cy="737360"/>
      </dsp:txXfrm>
    </dsp:sp>
    <dsp:sp modelId="{4FBA767E-135A-4F00-A03B-33E63E5C20DB}">
      <dsp:nvSpPr>
        <dsp:cNvPr id="0" name=""/>
        <dsp:cNvSpPr/>
      </dsp:nvSpPr>
      <dsp:spPr>
        <a:xfrm>
          <a:off x="609586" y="820138"/>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2 – Select at random K points, the centroids</a:t>
          </a:r>
          <a:endParaRPr lang="en-US" sz="2100" kern="1200" dirty="0"/>
        </a:p>
      </dsp:txBody>
      <dsp:txXfrm>
        <a:off x="632526" y="843078"/>
        <a:ext cx="6937378" cy="737360"/>
      </dsp:txXfrm>
    </dsp:sp>
    <dsp:sp modelId="{A346C915-95F7-4F66-B999-783B7BFD5478}">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3 – Assign each data point to the closest centroid =&gt; that forms K clusters</a:t>
          </a:r>
          <a:endParaRPr lang="en-US" sz="2100" kern="1200" dirty="0"/>
        </a:p>
      </dsp:txBody>
      <dsp:txXfrm>
        <a:off x="1232233" y="1806988"/>
        <a:ext cx="6937378" cy="737360"/>
      </dsp:txXfrm>
    </dsp:sp>
    <dsp:sp modelId="{2F57F1E4-33E8-4C83-9947-4E166BC21620}">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4 – Compute and place the new centroid of each cluster</a:t>
          </a:r>
          <a:endParaRPr lang="en-US" sz="2100" kern="1200" dirty="0"/>
        </a:p>
      </dsp:txBody>
      <dsp:txXfrm>
        <a:off x="1836880" y="2699012"/>
        <a:ext cx="6937378" cy="737360"/>
      </dsp:txXfrm>
    </dsp:sp>
    <dsp:sp modelId="{33D1118F-FFAB-4E71-9B78-E683C5CB9490}">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STEP 5  -Reassign each data point to the new closest centroid. If any reassignment took place go to STEP 4, other go to FIN</a:t>
          </a:r>
          <a:endParaRPr lang="en-US" sz="2100" kern="1200" dirty="0"/>
        </a:p>
      </dsp:txBody>
      <dsp:txXfrm>
        <a:off x="2441527" y="3591037"/>
        <a:ext cx="6937378" cy="737360"/>
      </dsp:txXfrm>
    </dsp:sp>
    <dsp:sp modelId="{69D27009-8888-49B8-9688-6A4968485936}">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02454" y="572200"/>
        <a:ext cx="280008" cy="383102"/>
      </dsp:txXfrm>
    </dsp:sp>
    <dsp:sp modelId="{0D0EF53D-107F-4FC1-95AD-80143E239BD8}">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101" y="1464225"/>
        <a:ext cx="280008" cy="383102"/>
      </dsp:txXfrm>
    </dsp:sp>
    <dsp:sp modelId="{38AA4715-8E22-4D7A-A64D-583C93EC6821}">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11748" y="2343195"/>
        <a:ext cx="280008" cy="383102"/>
      </dsp:txXfrm>
    </dsp:sp>
    <dsp:sp modelId="{5BB85441-D7F1-4F47-9ED0-274479F96D68}">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516395" y="3243922"/>
        <a:ext cx="280008" cy="383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ADC9A-DD1F-40E5-AEEF-8BED178A36E6}">
      <dsp:nvSpPr>
        <dsp:cNvPr id="0" name=""/>
        <dsp:cNvSpPr/>
      </dsp:nvSpPr>
      <dsp:spPr>
        <a:xfrm>
          <a:off x="0" y="72297"/>
          <a:ext cx="5641974" cy="1127203"/>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Face detection</a:t>
          </a:r>
          <a:endParaRPr lang="en-US" sz="3100" kern="1200"/>
        </a:p>
      </dsp:txBody>
      <dsp:txXfrm>
        <a:off x="55026" y="127323"/>
        <a:ext cx="5531922" cy="1017151"/>
      </dsp:txXfrm>
    </dsp:sp>
    <dsp:sp modelId="{3AFC156B-7398-4768-A7C5-494D793F07F0}">
      <dsp:nvSpPr>
        <dsp:cNvPr id="0" name=""/>
        <dsp:cNvSpPr/>
      </dsp:nvSpPr>
      <dsp:spPr>
        <a:xfrm>
          <a:off x="0" y="1288781"/>
          <a:ext cx="5641974" cy="1127203"/>
        </a:xfrm>
        <a:prstGeom prst="roundRect">
          <a:avLst/>
        </a:prstGeom>
        <a:gradFill rotWithShape="0">
          <a:gsLst>
            <a:gs pos="0">
              <a:schemeClr val="accent2">
                <a:hueOff val="-2447042"/>
                <a:satOff val="10798"/>
                <a:lumOff val="-1830"/>
                <a:alphaOff val="0"/>
                <a:tint val="100000"/>
                <a:shade val="85000"/>
                <a:satMod val="100000"/>
                <a:lumMod val="100000"/>
              </a:schemeClr>
            </a:gs>
            <a:gs pos="100000">
              <a:schemeClr val="accent2">
                <a:hueOff val="-2447042"/>
                <a:satOff val="10798"/>
                <a:lumOff val="-18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Classification of images</a:t>
          </a:r>
          <a:endParaRPr lang="en-US" sz="3100" kern="1200"/>
        </a:p>
      </dsp:txBody>
      <dsp:txXfrm>
        <a:off x="55026" y="1343807"/>
        <a:ext cx="5531922" cy="1017151"/>
      </dsp:txXfrm>
    </dsp:sp>
    <dsp:sp modelId="{49D83A1D-89AF-4B0A-B1BD-B17A897D26F0}">
      <dsp:nvSpPr>
        <dsp:cNvPr id="0" name=""/>
        <dsp:cNvSpPr/>
      </dsp:nvSpPr>
      <dsp:spPr>
        <a:xfrm>
          <a:off x="0" y="2505264"/>
          <a:ext cx="5641974" cy="1127203"/>
        </a:xfrm>
        <a:prstGeom prst="roundRect">
          <a:avLst/>
        </a:prstGeom>
        <a:gradFill rotWithShape="0">
          <a:gsLst>
            <a:gs pos="0">
              <a:schemeClr val="accent2">
                <a:hueOff val="-4894083"/>
                <a:satOff val="21595"/>
                <a:lumOff val="-3660"/>
                <a:alphaOff val="0"/>
                <a:tint val="100000"/>
                <a:shade val="85000"/>
                <a:satMod val="100000"/>
                <a:lumMod val="100000"/>
              </a:schemeClr>
            </a:gs>
            <a:gs pos="100000">
              <a:schemeClr val="accent2">
                <a:hueOff val="-4894083"/>
                <a:satOff val="21595"/>
                <a:lumOff val="-366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Bioinformatics</a:t>
          </a:r>
          <a:endParaRPr lang="en-US" sz="3100" kern="1200"/>
        </a:p>
      </dsp:txBody>
      <dsp:txXfrm>
        <a:off x="55026" y="2560290"/>
        <a:ext cx="5531922" cy="1017151"/>
      </dsp:txXfrm>
    </dsp:sp>
    <dsp:sp modelId="{87151605-EA69-4722-95E7-925B8669518A}">
      <dsp:nvSpPr>
        <dsp:cNvPr id="0" name=""/>
        <dsp:cNvSpPr/>
      </dsp:nvSpPr>
      <dsp:spPr>
        <a:xfrm>
          <a:off x="0" y="3721748"/>
          <a:ext cx="5641974" cy="1127203"/>
        </a:xfrm>
        <a:prstGeom prst="roundRect">
          <a:avLst/>
        </a:prstGeom>
        <a:gradFill rotWithShape="0">
          <a:gsLst>
            <a:gs pos="0">
              <a:schemeClr val="accent2">
                <a:hueOff val="-7341125"/>
                <a:satOff val="32393"/>
                <a:lumOff val="-5490"/>
                <a:alphaOff val="0"/>
                <a:tint val="100000"/>
                <a:shade val="85000"/>
                <a:satMod val="100000"/>
                <a:lumMod val="100000"/>
              </a:schemeClr>
            </a:gs>
            <a:gs pos="100000">
              <a:schemeClr val="accent2">
                <a:hueOff val="-7341125"/>
                <a:satOff val="32393"/>
                <a:lumOff val="-549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b="1" kern="1200"/>
            <a:t>Protein fold and remote homology detection</a:t>
          </a:r>
          <a:r>
            <a:rPr lang="en-IN" sz="3100" kern="1200"/>
            <a:t> </a:t>
          </a:r>
          <a:endParaRPr lang="en-US" sz="3100" kern="1200"/>
        </a:p>
      </dsp:txBody>
      <dsp:txXfrm>
        <a:off x="55026" y="3776774"/>
        <a:ext cx="5531922" cy="101715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F8A8C-056C-4619-8D93-D94F91967342}"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775F2-0ACB-4CE0-BECF-C864724516B6}" type="slidenum">
              <a:rPr lang="en-US" smtClean="0"/>
              <a:t>‹#›</a:t>
            </a:fld>
            <a:endParaRPr lang="en-US"/>
          </a:p>
        </p:txBody>
      </p:sp>
    </p:spTree>
    <p:extLst>
      <p:ext uri="{BB962C8B-B14F-4D97-AF65-F5344CB8AC3E}">
        <p14:creationId xmlns:p14="http://schemas.microsoft.com/office/powerpoint/2010/main" val="381540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Is face Recognition is classification?</a:t>
            </a:r>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4</a:t>
            </a:fld>
            <a:endParaRPr lang="en-US"/>
          </a:p>
        </p:txBody>
      </p:sp>
    </p:spTree>
    <p:extLst>
      <p:ext uri="{BB962C8B-B14F-4D97-AF65-F5344CB8AC3E}">
        <p14:creationId xmlns:p14="http://schemas.microsoft.com/office/powerpoint/2010/main" val="252651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35</a:t>
            </a:fld>
            <a:endParaRPr lang="en-US"/>
          </a:p>
        </p:txBody>
      </p:sp>
    </p:spTree>
    <p:extLst>
      <p:ext uri="{BB962C8B-B14F-4D97-AF65-F5344CB8AC3E}">
        <p14:creationId xmlns:p14="http://schemas.microsoft.com/office/powerpoint/2010/main" val="158051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36</a:t>
            </a:fld>
            <a:endParaRPr lang="en-US"/>
          </a:p>
        </p:txBody>
      </p:sp>
    </p:spTree>
    <p:extLst>
      <p:ext uri="{BB962C8B-B14F-4D97-AF65-F5344CB8AC3E}">
        <p14:creationId xmlns:p14="http://schemas.microsoft.com/office/powerpoint/2010/main" val="1606828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43</a:t>
            </a:fld>
            <a:endParaRPr lang="en-US"/>
          </a:p>
        </p:txBody>
      </p:sp>
    </p:spTree>
    <p:extLst>
      <p:ext uri="{BB962C8B-B14F-4D97-AF65-F5344CB8AC3E}">
        <p14:creationId xmlns:p14="http://schemas.microsoft.com/office/powerpoint/2010/main" val="15451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can not live without google.</a:t>
            </a:r>
          </a:p>
          <a:p>
            <a:r>
              <a:rPr lang="en-IN" dirty="0"/>
              <a:t>Gmail email spam</a:t>
            </a:r>
          </a:p>
          <a:p>
            <a:r>
              <a:rPr lang="en-IN" dirty="0"/>
              <a:t>Product - Life insurance  </a:t>
            </a:r>
          </a:p>
          <a:p>
            <a:endParaRPr lang="en-IN" dirty="0"/>
          </a:p>
        </p:txBody>
      </p:sp>
      <p:sp>
        <p:nvSpPr>
          <p:cNvPr id="4" name="Slide Number Placeholder 3"/>
          <p:cNvSpPr>
            <a:spLocks noGrp="1"/>
          </p:cNvSpPr>
          <p:nvPr>
            <p:ph type="sldNum" sz="quarter" idx="5"/>
          </p:nvPr>
        </p:nvSpPr>
        <p:spPr/>
        <p:txBody>
          <a:bodyPr/>
          <a:lstStyle/>
          <a:p>
            <a:fld id="{A59775F2-0ACB-4CE0-BECF-C864724516B6}" type="slidenum">
              <a:rPr lang="en-US" smtClean="0"/>
              <a:t>7</a:t>
            </a:fld>
            <a:endParaRPr lang="en-US"/>
          </a:p>
        </p:txBody>
      </p:sp>
    </p:spTree>
    <p:extLst>
      <p:ext uri="{BB962C8B-B14F-4D97-AF65-F5344CB8AC3E}">
        <p14:creationId xmlns:p14="http://schemas.microsoft.com/office/powerpoint/2010/main" val="111144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8</a:t>
            </a:fld>
            <a:endParaRPr lang="en-US"/>
          </a:p>
        </p:txBody>
      </p:sp>
    </p:spTree>
    <p:extLst>
      <p:ext uri="{BB962C8B-B14F-4D97-AF65-F5344CB8AC3E}">
        <p14:creationId xmlns:p14="http://schemas.microsoft.com/office/powerpoint/2010/main" val="4421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91559-063B-4917-846F-0FCE673403C3}" type="slidenum">
              <a:rPr lang="en-US" smtClean="0"/>
              <a:t>17</a:t>
            </a:fld>
            <a:endParaRPr lang="en-US"/>
          </a:p>
        </p:txBody>
      </p:sp>
    </p:spTree>
    <p:extLst>
      <p:ext uri="{BB962C8B-B14F-4D97-AF65-F5344CB8AC3E}">
        <p14:creationId xmlns:p14="http://schemas.microsoft.com/office/powerpoint/2010/main" val="405067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24</a:t>
            </a:fld>
            <a:endParaRPr lang="en-US"/>
          </a:p>
        </p:txBody>
      </p:sp>
    </p:spTree>
    <p:extLst>
      <p:ext uri="{BB962C8B-B14F-4D97-AF65-F5344CB8AC3E}">
        <p14:creationId xmlns:p14="http://schemas.microsoft.com/office/powerpoint/2010/main" val="254593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31</a:t>
            </a:fld>
            <a:endParaRPr lang="en-US"/>
          </a:p>
        </p:txBody>
      </p:sp>
    </p:spTree>
    <p:extLst>
      <p:ext uri="{BB962C8B-B14F-4D97-AF65-F5344CB8AC3E}">
        <p14:creationId xmlns:p14="http://schemas.microsoft.com/office/powerpoint/2010/main" val="3701438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32</a:t>
            </a:fld>
            <a:endParaRPr lang="en-US"/>
          </a:p>
        </p:txBody>
      </p:sp>
    </p:spTree>
    <p:extLst>
      <p:ext uri="{BB962C8B-B14F-4D97-AF65-F5344CB8AC3E}">
        <p14:creationId xmlns:p14="http://schemas.microsoft.com/office/powerpoint/2010/main" val="325220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33</a:t>
            </a:fld>
            <a:endParaRPr lang="en-US"/>
          </a:p>
        </p:txBody>
      </p:sp>
    </p:spTree>
    <p:extLst>
      <p:ext uri="{BB962C8B-B14F-4D97-AF65-F5344CB8AC3E}">
        <p14:creationId xmlns:p14="http://schemas.microsoft.com/office/powerpoint/2010/main" val="128759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775F2-0ACB-4CE0-BECF-C864724516B6}" type="slidenum">
              <a:rPr lang="en-US" smtClean="0"/>
              <a:t>34</a:t>
            </a:fld>
            <a:endParaRPr lang="en-US"/>
          </a:p>
        </p:txBody>
      </p:sp>
    </p:spTree>
    <p:extLst>
      <p:ext uri="{BB962C8B-B14F-4D97-AF65-F5344CB8AC3E}">
        <p14:creationId xmlns:p14="http://schemas.microsoft.com/office/powerpoint/2010/main" val="298207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2781E15-2D3C-4F25-B68F-F9E270D11F5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03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81E15-2D3C-4F25-B68F-F9E270D11F5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304554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81E15-2D3C-4F25-B68F-F9E270D11F5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45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81E15-2D3C-4F25-B68F-F9E270D11F5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245502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81E15-2D3C-4F25-B68F-F9E270D11F5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E64C6-75F3-4ACA-A44D-ACE2146FA7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675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81E15-2D3C-4F25-B68F-F9E270D11F5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141738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81E15-2D3C-4F25-B68F-F9E270D11F53}"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83651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81E15-2D3C-4F25-B68F-F9E270D11F53}"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57512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81E15-2D3C-4F25-B68F-F9E270D11F53}"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324497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81E15-2D3C-4F25-B68F-F9E270D11F5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E64C6-75F3-4ACA-A44D-ACE2146FA766}" type="slidenum">
              <a:rPr lang="en-US" smtClean="0"/>
              <a:t>‹#›</a:t>
            </a:fld>
            <a:endParaRPr lang="en-US"/>
          </a:p>
        </p:txBody>
      </p:sp>
    </p:spTree>
    <p:extLst>
      <p:ext uri="{BB962C8B-B14F-4D97-AF65-F5344CB8AC3E}">
        <p14:creationId xmlns:p14="http://schemas.microsoft.com/office/powerpoint/2010/main" val="270711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81E15-2D3C-4F25-B68F-F9E270D11F5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E64C6-75F3-4ACA-A44D-ACE2146FA7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83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2781E15-2D3C-4F25-B68F-F9E270D11F53}" type="datetimeFigureOut">
              <a:rPr lang="en-US" smtClean="0"/>
              <a:t>8/20/2019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0E64C6-75F3-4ACA-A44D-ACE2146FA766}"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6538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7CEDC4-B408-4AAD-B675-F0C37F470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32AA5-C04E-487C-B947-40D7BB92DA63}"/>
              </a:ext>
            </a:extLst>
          </p:cNvPr>
          <p:cNvSpPr>
            <a:spLocks noGrp="1"/>
          </p:cNvSpPr>
          <p:nvPr>
            <p:ph type="ctrTitle"/>
          </p:nvPr>
        </p:nvSpPr>
        <p:spPr>
          <a:xfrm>
            <a:off x="457200" y="4960137"/>
            <a:ext cx="7772400" cy="1463040"/>
          </a:xfrm>
        </p:spPr>
        <p:txBody>
          <a:bodyPr>
            <a:normAutofit/>
          </a:bodyPr>
          <a:lstStyle/>
          <a:p>
            <a:r>
              <a:rPr lang="en-IN" dirty="0"/>
              <a:t>Machine Learning</a:t>
            </a:r>
            <a:endParaRPr lang="en-US" dirty="0"/>
          </a:p>
        </p:txBody>
      </p:sp>
      <p:sp>
        <p:nvSpPr>
          <p:cNvPr id="3" name="Subtitle 2">
            <a:extLst>
              <a:ext uri="{FF2B5EF4-FFF2-40B4-BE49-F238E27FC236}">
                <a16:creationId xmlns:a16="http://schemas.microsoft.com/office/drawing/2014/main" id="{9EAEE086-EA13-46B7-88F4-95CB7A7F770E}"/>
              </a:ext>
            </a:extLst>
          </p:cNvPr>
          <p:cNvSpPr>
            <a:spLocks noGrp="1"/>
          </p:cNvSpPr>
          <p:nvPr>
            <p:ph type="subTitle" idx="1"/>
          </p:nvPr>
        </p:nvSpPr>
        <p:spPr>
          <a:xfrm>
            <a:off x="8610600" y="4960137"/>
            <a:ext cx="3200400" cy="1463040"/>
          </a:xfrm>
        </p:spPr>
        <p:txBody>
          <a:bodyPr>
            <a:normAutofit/>
          </a:bodyPr>
          <a:lstStyle/>
          <a:p>
            <a:r>
              <a:rPr lang="en-IN" dirty="0"/>
              <a:t>Week 2</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856040E-86D1-4335-9940-EFE488BF76FE}"/>
              </a:ext>
            </a:extLst>
          </p:cNvPr>
          <p:cNvPicPr>
            <a:picLocks noChangeAspect="1"/>
          </p:cNvPicPr>
          <p:nvPr/>
        </p:nvPicPr>
        <p:blipFill rotWithShape="1">
          <a:blip r:embed="rId2">
            <a:extLst>
              <a:ext uri="{28A0092B-C50C-407E-A947-70E740481C1C}">
                <a14:useLocalDpi xmlns:a14="http://schemas.microsoft.com/office/drawing/2010/main" val="0"/>
              </a:ext>
            </a:extLst>
          </a:blip>
          <a:srcRect t="3014" b="23815"/>
          <a:stretch/>
        </p:blipFill>
        <p:spPr>
          <a:xfrm>
            <a:off x="0" y="10"/>
            <a:ext cx="12191980" cy="4571990"/>
          </a:xfrm>
          <a:prstGeom prst="rect">
            <a:avLst/>
          </a:prstGeom>
        </p:spPr>
      </p:pic>
      <p:cxnSp>
        <p:nvCxnSpPr>
          <p:cNvPr id="12" name="Straight Connector 11">
            <a:extLst>
              <a:ext uri="{FF2B5EF4-FFF2-40B4-BE49-F238E27FC236}">
                <a16:creationId xmlns:a16="http://schemas.microsoft.com/office/drawing/2014/main" id="{CAD8FA7B-F4E5-4080-8EE2-1B28C890D1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rgbClr val="0D33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09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Problem Statement</a:t>
            </a:r>
            <a:endParaRPr lang="en-US" dirty="0"/>
          </a:p>
        </p:txBody>
      </p:sp>
      <p:sp>
        <p:nvSpPr>
          <p:cNvPr id="7" name="Content Placeholder 6">
            <a:extLst>
              <a:ext uri="{FF2B5EF4-FFF2-40B4-BE49-F238E27FC236}">
                <a16:creationId xmlns:a16="http://schemas.microsoft.com/office/drawing/2014/main" id="{53D839A1-78A2-4E0D-A3C5-F27907B676EF}"/>
              </a:ext>
            </a:extLst>
          </p:cNvPr>
          <p:cNvSpPr>
            <a:spLocks noGrp="1"/>
          </p:cNvSpPr>
          <p:nvPr>
            <p:ph sz="half" idx="1"/>
          </p:nvPr>
        </p:nvSpPr>
        <p:spPr/>
        <p:txBody>
          <a:bodyPr>
            <a:normAutofit/>
          </a:bodyPr>
          <a:lstStyle/>
          <a:p>
            <a:pPr marL="0" indent="0">
              <a:buNone/>
            </a:pPr>
            <a:r>
              <a:rPr lang="en-IN" sz="3600" dirty="0"/>
              <a:t>Will customer purchase SUV Car or not?</a:t>
            </a:r>
            <a:endParaRPr lang="en-US" sz="3600" dirty="0"/>
          </a:p>
        </p:txBody>
      </p:sp>
      <p:pic>
        <p:nvPicPr>
          <p:cNvPr id="5" name="Content Placeholder 4" descr="A red car&#10;&#10;Description automatically generated">
            <a:extLst>
              <a:ext uri="{FF2B5EF4-FFF2-40B4-BE49-F238E27FC236}">
                <a16:creationId xmlns:a16="http://schemas.microsoft.com/office/drawing/2014/main" id="{E4E660E3-3055-424F-A4C2-56299D9E1F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6577" y="2286000"/>
            <a:ext cx="4721296" cy="2967672"/>
          </a:xfrm>
        </p:spPr>
      </p:pic>
    </p:spTree>
    <p:extLst>
      <p:ext uri="{BB962C8B-B14F-4D97-AF65-F5344CB8AC3E}">
        <p14:creationId xmlns:p14="http://schemas.microsoft.com/office/powerpoint/2010/main" val="273745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a:xfrm>
            <a:off x="1024128" y="585216"/>
            <a:ext cx="3133581" cy="1499616"/>
          </a:xfrm>
        </p:spPr>
        <p:txBody>
          <a:bodyPr>
            <a:normAutofit/>
          </a:bodyPr>
          <a:lstStyle/>
          <a:p>
            <a:r>
              <a:rPr lang="en-IN" sz="4000"/>
              <a:t>Dataset</a:t>
            </a:r>
            <a:endParaRPr lang="en-US" sz="4000"/>
          </a:p>
        </p:txBody>
      </p:sp>
      <p:cxnSp>
        <p:nvCxnSpPr>
          <p:cNvPr id="9" name="Straight Connector 13">
            <a:extLst>
              <a:ext uri="{FF2B5EF4-FFF2-40B4-BE49-F238E27FC236}">
                <a16:creationId xmlns:a16="http://schemas.microsoft.com/office/drawing/2014/main" id="{93F407EB-DEE0-45A7-8D9C-905C9E848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007BFF"/>
            </a:solidFill>
          </a:ln>
        </p:spPr>
        <p:style>
          <a:lnRef idx="1">
            <a:schemeClr val="accent1"/>
          </a:lnRef>
          <a:fillRef idx="0">
            <a:schemeClr val="accent1"/>
          </a:fillRef>
          <a:effectRef idx="0">
            <a:schemeClr val="accent1"/>
          </a:effectRef>
          <a:fontRef idx="minor">
            <a:schemeClr val="tx1"/>
          </a:fontRef>
        </p:style>
      </p:cxnSp>
      <p:sp>
        <p:nvSpPr>
          <p:cNvPr id="10" name="Content Placeholder 10">
            <a:extLst>
              <a:ext uri="{FF2B5EF4-FFF2-40B4-BE49-F238E27FC236}">
                <a16:creationId xmlns:a16="http://schemas.microsoft.com/office/drawing/2014/main" id="{BBC6F9F4-137A-4310-A09F-B19197BAA942}"/>
              </a:ext>
            </a:extLst>
          </p:cNvPr>
          <p:cNvSpPr>
            <a:spLocks noGrp="1"/>
          </p:cNvSpPr>
          <p:nvPr>
            <p:ph idx="1"/>
          </p:nvPr>
        </p:nvSpPr>
        <p:spPr>
          <a:xfrm>
            <a:off x="1024128" y="2286000"/>
            <a:ext cx="3133580" cy="3931920"/>
          </a:xfrm>
        </p:spPr>
        <p:txBody>
          <a:bodyPr>
            <a:normAutofit/>
          </a:bodyPr>
          <a:lstStyle/>
          <a:p>
            <a:r>
              <a:rPr lang="en-IN" sz="3200" dirty="0"/>
              <a:t>We are going to take two features</a:t>
            </a:r>
          </a:p>
          <a:p>
            <a:pPr marL="342900" indent="-342900">
              <a:buFont typeface="+mj-lt"/>
              <a:buAutoNum type="arabicPeriod"/>
            </a:pPr>
            <a:r>
              <a:rPr lang="en-IN" sz="3200" dirty="0"/>
              <a:t>Age</a:t>
            </a:r>
          </a:p>
          <a:p>
            <a:pPr marL="342900" indent="-342900">
              <a:buFont typeface="+mj-lt"/>
              <a:buAutoNum type="arabicPeriod"/>
            </a:pPr>
            <a:r>
              <a:rPr lang="en-IN" sz="3200" dirty="0"/>
              <a:t>Salary</a:t>
            </a:r>
            <a:endParaRPr lang="en-US" sz="3200" dirty="0"/>
          </a:p>
        </p:txBody>
      </p:sp>
      <p:pic>
        <p:nvPicPr>
          <p:cNvPr id="7" name="Content Placeholder 6">
            <a:extLst>
              <a:ext uri="{FF2B5EF4-FFF2-40B4-BE49-F238E27FC236}">
                <a16:creationId xmlns:a16="http://schemas.microsoft.com/office/drawing/2014/main" id="{5CC00BD9-6DC0-41DF-9C4A-750474F8FEF1}"/>
              </a:ext>
            </a:extLst>
          </p:cNvPr>
          <p:cNvPicPr>
            <a:picLocks noChangeAspect="1"/>
          </p:cNvPicPr>
          <p:nvPr/>
        </p:nvPicPr>
        <p:blipFill>
          <a:blip r:embed="rId2"/>
          <a:stretch>
            <a:fillRect/>
          </a:stretch>
        </p:blipFill>
        <p:spPr>
          <a:xfrm>
            <a:off x="4721325" y="640080"/>
            <a:ext cx="6751611" cy="5577840"/>
          </a:xfrm>
          <a:prstGeom prst="rect">
            <a:avLst/>
          </a:prstGeom>
        </p:spPr>
      </p:pic>
    </p:spTree>
    <p:extLst>
      <p:ext uri="{BB962C8B-B14F-4D97-AF65-F5344CB8AC3E}">
        <p14:creationId xmlns:p14="http://schemas.microsoft.com/office/powerpoint/2010/main" val="320756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Dataset</a:t>
            </a:r>
            <a:endParaRPr lang="en-US" dirty="0"/>
          </a:p>
        </p:txBody>
      </p:sp>
      <p:pic>
        <p:nvPicPr>
          <p:cNvPr id="1030" name="Picture 6">
            <a:extLst>
              <a:ext uri="{FF2B5EF4-FFF2-40B4-BE49-F238E27FC236}">
                <a16:creationId xmlns:a16="http://schemas.microsoft.com/office/drawing/2014/main" id="{06865D3A-D98B-4513-AA36-D1DD87A8E9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5341" y="2084832"/>
            <a:ext cx="6461318" cy="4370430"/>
          </a:xfrm>
          <a:prstGeom prst="rect">
            <a:avLst/>
          </a:prstGeom>
          <a:solidFill>
            <a:schemeClr val="tx1"/>
          </a:solidFill>
        </p:spPr>
      </p:pic>
    </p:spTree>
    <p:extLst>
      <p:ext uri="{BB962C8B-B14F-4D97-AF65-F5344CB8AC3E}">
        <p14:creationId xmlns:p14="http://schemas.microsoft.com/office/powerpoint/2010/main" val="148709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82FA-9E4E-4F7D-9F5E-B743F41F4203}"/>
              </a:ext>
            </a:extLst>
          </p:cNvPr>
          <p:cNvSpPr>
            <a:spLocks noGrp="1"/>
          </p:cNvSpPr>
          <p:nvPr>
            <p:ph type="title"/>
          </p:nvPr>
        </p:nvSpPr>
        <p:spPr/>
        <p:txBody>
          <a:bodyPr/>
          <a:lstStyle/>
          <a:p>
            <a:r>
              <a:rPr lang="en-IN" dirty="0"/>
              <a:t>Vector - Vector Multiplication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E5EC8-D050-4DF6-96AE-FC3F65F7ABAB}"/>
                  </a:ext>
                </a:extLst>
              </p:cNvPr>
              <p:cNvSpPr>
                <a:spLocks noGrp="1"/>
              </p:cNvSpPr>
              <p:nvPr>
                <p:ph idx="1"/>
              </p:nvPr>
            </p:nvSpPr>
            <p:spPr/>
            <p:txBody>
              <a:bodyPr>
                <a:normAutofit/>
              </a:bodyPr>
              <a:lstStyle/>
              <a:p>
                <a:pPr marL="0" indent="0">
                  <a:buNone/>
                </a:pPr>
                <a:r>
                  <a:rPr lang="en-US" dirty="0">
                    <a:latin typeface="+mj-lt"/>
                  </a:rPr>
                  <a:t>1. T</a:t>
                </a:r>
                <a:r>
                  <a:rPr lang="en-US" dirty="0"/>
                  <a:t>ranspose</a:t>
                </a:r>
              </a:p>
              <a:p>
                <a:pPr marL="0" indent="0" algn="ctr">
                  <a:buNone/>
                </a:pPr>
                <a:r>
                  <a:rPr lang="en-US" dirty="0"/>
                  <a:t>b =</a:t>
                </a:r>
                <a:r>
                  <a:rPr lang="en-US" dirty="0">
                    <a:ea typeface="Cambria Math" panose="02040503050406030204" pitchFamily="18" charset="0"/>
                  </a:rPr>
                  <a:t> </a:t>
                </a:r>
                <a14:m>
                  <m:oMath xmlns:m="http://schemas.openxmlformats.org/officeDocument/2006/math">
                    <m:sSup>
                      <m:sSupPr>
                        <m:ctrlPr>
                          <a:rPr lang="en-US" i="1" dirty="0" smtClean="0">
                            <a:latin typeface="Cambria Math" panose="02040503050406030204" pitchFamily="18" charset="0"/>
                            <a:ea typeface="Cambria Math" panose="02040503050406030204" pitchFamily="18" charset="0"/>
                          </a:rPr>
                        </m:ctrlPr>
                      </m:sSupPr>
                      <m:e>
                        <m:d>
                          <m:dPr>
                            <m:begChr m:val="["/>
                            <m:endChr m:val="]"/>
                            <m:ctrlPr>
                              <a:rPr lang="en-US" i="1" dirty="0">
                                <a:latin typeface="Cambria Math" panose="02040503050406030204" pitchFamily="18" charset="0"/>
                                <a:ea typeface="Cambria Math" panose="02040503050406030204" pitchFamily="18" charset="0"/>
                              </a:rPr>
                            </m:ctrlPr>
                          </m:dPr>
                          <m:e>
                            <m:m>
                              <m:mPr>
                                <m:mcs>
                                  <m:mc>
                                    <m:mcPr>
                                      <m:count m:val="1"/>
                                      <m:mcJc m:val="center"/>
                                    </m:mcPr>
                                  </m:mc>
                                </m:mcs>
                                <m:ctrlPr>
                                  <a:rPr lang="en-US" i="1" dirty="0">
                                    <a:latin typeface="Cambria Math" panose="02040503050406030204" pitchFamily="18" charset="0"/>
                                    <a:ea typeface="Cambria Math" panose="02040503050406030204" pitchFamily="18" charset="0"/>
                                  </a:rPr>
                                </m:ctrlPr>
                              </m:mPr>
                              <m:mr>
                                <m:e>
                                  <m:r>
                                    <m:rPr>
                                      <m:brk m:alnAt="7"/>
                                    </m:rPr>
                                    <a:rPr lang="en-IN" i="1" dirty="0">
                                      <a:latin typeface="Cambria Math" panose="02040503050406030204" pitchFamily="18" charset="0"/>
                                      <a:ea typeface="Cambria Math" panose="02040503050406030204" pitchFamily="18" charset="0"/>
                                    </a:rPr>
                                    <m:t>2</m:t>
                                  </m:r>
                                </m:e>
                              </m:mr>
                              <m:mr>
                                <m:e>
                                  <m:r>
                                    <a:rPr lang="en-IN" i="1" dirty="0">
                                      <a:latin typeface="Cambria Math" panose="02040503050406030204" pitchFamily="18" charset="0"/>
                                      <a:ea typeface="Cambria Math" panose="02040503050406030204" pitchFamily="18" charset="0"/>
                                    </a:rPr>
                                    <m:t>4</m:t>
                                  </m:r>
                                </m:e>
                              </m:mr>
                              <m:mr>
                                <m:e>
                                  <m:r>
                                    <a:rPr lang="en-IN" i="1" dirty="0">
                                      <a:latin typeface="Cambria Math" panose="02040503050406030204" pitchFamily="18" charset="0"/>
                                      <a:ea typeface="Cambria Math" panose="02040503050406030204" pitchFamily="18" charset="0"/>
                                    </a:rPr>
                                    <m:t>3</m:t>
                                  </m:r>
                                </m:e>
                              </m:mr>
                            </m:m>
                          </m:e>
                        </m:d>
                      </m:e>
                      <m:sup>
                        <m:r>
                          <a:rPr lang="en-IN" b="0" i="1" dirty="0" smtClean="0">
                            <a:latin typeface="Cambria Math" panose="02040503050406030204" pitchFamily="18" charset="0"/>
                            <a:ea typeface="Cambria Math" panose="02040503050406030204" pitchFamily="18" charset="0"/>
                          </a:rPr>
                          <m:t>𝑇</m:t>
                        </m:r>
                      </m:sup>
                    </m:sSup>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IN" i="1">
                                  <a:latin typeface="Cambria Math" panose="02040503050406030204" pitchFamily="18" charset="0"/>
                                </a:rPr>
                                <m:t>2</m:t>
                              </m:r>
                            </m:e>
                            <m:e>
                              <m:r>
                                <a:rPr lang="en-IN" i="1">
                                  <a:latin typeface="Cambria Math" panose="02040503050406030204" pitchFamily="18" charset="0"/>
                                </a:rPr>
                                <m:t>4</m:t>
                              </m:r>
                            </m:e>
                            <m:e>
                              <m:r>
                                <a:rPr lang="en-IN" i="1">
                                  <a:latin typeface="Cambria Math" panose="02040503050406030204" pitchFamily="18" charset="0"/>
                                </a:rPr>
                                <m:t>3</m:t>
                              </m:r>
                            </m:e>
                          </m:mr>
                        </m:m>
                      </m:e>
                    </m:d>
                  </m:oMath>
                </a14:m>
                <a:endParaRPr lang="en-US" dirty="0"/>
              </a:p>
              <a:p>
                <a:pPr marL="0" indent="0">
                  <a:buNone/>
                </a:pPr>
                <a:r>
                  <a:rPr lang="en-US" dirty="0"/>
                  <a:t>2.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𝑥</m:t>
                    </m:r>
                  </m:oMath>
                </a14:m>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e>
                            <m:e>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2</m:t>
                                  </m:r>
                                </m:sub>
                              </m:sSub>
                            </m:e>
                          </m:mr>
                        </m:m>
                      </m:e>
                    </m:d>
                    <m:r>
                      <a:rPr lang="en-IN" i="1">
                        <a:latin typeface="Cambria Math" panose="02040503050406030204" pitchFamily="18" charset="0"/>
                      </a:rPr>
                      <m:t> </m:t>
                    </m:r>
                    <m:r>
                      <a:rPr lang="en-IN" b="0" i="1" smtClean="0">
                        <a:latin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m>
                          <m:mPr>
                            <m:mcs>
                              <m:mc>
                                <m:mcPr>
                                  <m:count m:val="1"/>
                                  <m:mcJc m:val="center"/>
                                </m:mcPr>
                              </m:mc>
                            </m:mcs>
                            <m:ctrlPr>
                              <a:rPr lang="en-US" i="1" dirty="0">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rPr>
                                  </m:ctrlPr>
                                </m:sSubPr>
                                <m:e>
                                  <m:r>
                                    <a:rPr lang="en-IN" b="0" i="1" smtClean="0">
                                      <a:latin typeface="Cambria Math" panose="02040503050406030204" pitchFamily="18" charset="0"/>
                                    </a:rPr>
                                    <m:t>𝑥</m:t>
                                  </m:r>
                                </m:e>
                                <m:sub>
                                  <m:r>
                                    <a:rPr lang="en-IN" i="1" smtClean="0">
                                      <a:latin typeface="Cambria Math" panose="02040503050406030204" pitchFamily="18" charset="0"/>
                                    </a:rPr>
                                    <m:t>0</m:t>
                                  </m:r>
                                </m:sub>
                              </m:sSub>
                            </m:e>
                          </m:mr>
                          <m:mr>
                            <m:e>
                              <m:sSub>
                                <m:sSubPr>
                                  <m:ctrlPr>
                                    <a:rPr lang="en-US"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mr>
                        </m:m>
                      </m:e>
                    </m:d>
                  </m:oMath>
                </a14:m>
                <a:r>
                  <a:rPr lang="en-US" dirty="0"/>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endParaRPr lang="en-US" dirty="0"/>
              </a:p>
              <a:p>
                <a:pPr marL="0" indent="0" algn="ctr">
                  <a:buNone/>
                </a:pPr>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n-IN" b="0" i="1" smtClean="0">
                            <a:latin typeface="Cambria Math" panose="02040503050406030204" pitchFamily="18" charset="0"/>
                          </a:rPr>
                          <m:t>𝑎𝑛𝑑</m:t>
                        </m:r>
                        <m:r>
                          <a:rPr lang="en-IN" b="0" i="1" smtClean="0">
                            <a:latin typeface="Cambria Math" panose="02040503050406030204" pitchFamily="18" charset="0"/>
                          </a:rPr>
                          <m:t> </m:t>
                        </m:r>
                        <m:r>
                          <a:rPr lang="en-IN" i="1">
                            <a:latin typeface="Cambria Math" panose="02040503050406030204" pitchFamily="18" charset="0"/>
                          </a:rPr>
                          <m:t>𝑥</m:t>
                        </m:r>
                      </m:e>
                      <m:sub>
                        <m:r>
                          <a:rPr lang="en-IN" i="1">
                            <a:latin typeface="Cambria Math" panose="02040503050406030204" pitchFamily="18" charset="0"/>
                          </a:rPr>
                          <m:t>0</m:t>
                        </m:r>
                      </m:sub>
                    </m:sSub>
                  </m:oMath>
                </a14:m>
                <a:r>
                  <a:rPr lang="en-US" dirty="0"/>
                  <a:t> = 1</a:t>
                </a:r>
              </a:p>
            </p:txBody>
          </p:sp>
        </mc:Choice>
        <mc:Fallback xmlns="">
          <p:sp>
            <p:nvSpPr>
              <p:cNvPr id="3" name="Content Placeholder 2">
                <a:extLst>
                  <a:ext uri="{FF2B5EF4-FFF2-40B4-BE49-F238E27FC236}">
                    <a16:creationId xmlns:a16="http://schemas.microsoft.com/office/drawing/2014/main" id="{60FE5EC8-D050-4DF6-96AE-FC3F65F7ABAB}"/>
                  </a:ext>
                </a:extLst>
              </p:cNvPr>
              <p:cNvSpPr>
                <a:spLocks noGrp="1" noRot="1" noChangeAspect="1" noMove="1" noResize="1" noEditPoints="1" noAdjustHandles="1" noChangeArrowheads="1" noChangeShapeType="1" noTextEdit="1"/>
              </p:cNvSpPr>
              <p:nvPr>
                <p:ph idx="1"/>
              </p:nvPr>
            </p:nvSpPr>
            <p:spPr>
              <a:blipFill>
                <a:blip r:embed="rId2"/>
                <a:stretch>
                  <a:fillRect l="-1254" t="-1970"/>
                </a:stretch>
              </a:blipFill>
            </p:spPr>
            <p:txBody>
              <a:bodyPr/>
              <a:lstStyle/>
              <a:p>
                <a:r>
                  <a:rPr lang="en-US">
                    <a:noFill/>
                  </a:rPr>
                  <a:t> </a:t>
                </a:r>
              </a:p>
            </p:txBody>
          </p:sp>
        </mc:Fallback>
      </mc:AlternateContent>
    </p:spTree>
    <p:extLst>
      <p:ext uri="{BB962C8B-B14F-4D97-AF65-F5344CB8AC3E}">
        <p14:creationId xmlns:p14="http://schemas.microsoft.com/office/powerpoint/2010/main" val="269941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BD60-1E33-4B65-8EBC-6F1F5862B08B}"/>
              </a:ext>
            </a:extLst>
          </p:cNvPr>
          <p:cNvSpPr>
            <a:spLocks noGrp="1"/>
          </p:cNvSpPr>
          <p:nvPr>
            <p:ph type="title"/>
          </p:nvPr>
        </p:nvSpPr>
        <p:spPr/>
        <p:txBody>
          <a:bodyPr/>
          <a:lstStyle/>
          <a:p>
            <a:r>
              <a:rPr lang="en-IN" dirty="0"/>
              <a:t>Sigmoid or Logistic Function</a:t>
            </a:r>
            <a:endParaRPr lang="en-US"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F2A5D1E0-CCE2-40F0-8694-39CC541579CF}"/>
                  </a:ext>
                </a:extLst>
              </p:cNvPr>
              <p:cNvSpPr>
                <a:spLocks noGrp="1"/>
              </p:cNvSpPr>
              <p:nvPr>
                <p:ph sz="half" idx="1"/>
              </p:nvPr>
            </p:nvSpPr>
            <p:spPr/>
            <p:txBody>
              <a:bodyPr>
                <a:normAutofit fontScale="92500" lnSpcReduction="20000"/>
              </a:bodyPr>
              <a:lstStyle/>
              <a:p>
                <a:pPr marL="0" indent="0">
                  <a:buNone/>
                </a:pPr>
                <a:endParaRPr lang="en-US" sz="2800" i="1" dirty="0">
                  <a:latin typeface="Cambria Math" panose="02040503050406030204" pitchFamily="18" charset="0"/>
                </a:endParaRPr>
              </a:p>
              <a:p>
                <a:pPr marL="0" indent="0">
                  <a:buNone/>
                </a:pPr>
                <a14:m>
                  <m:oMath xmlns:m="http://schemas.openxmlformats.org/officeDocument/2006/math">
                    <m:sSub>
                      <m:sSubPr>
                        <m:ctrlPr>
                          <a:rPr lang="en-US" sz="2800" i="1">
                            <a:latin typeface="Cambria Math" panose="02040503050406030204" pitchFamily="18" charset="0"/>
                          </a:rPr>
                        </m:ctrlPr>
                      </m:sSubPr>
                      <m:e>
                        <m:r>
                          <a:rPr lang="en-IN" sz="2800" b="0" i="1" smtClean="0">
                            <a:latin typeface="Cambria Math" panose="02040503050406030204" pitchFamily="18" charset="0"/>
                          </a:rPr>
                          <m:t>𝑧</m:t>
                        </m:r>
                        <m:r>
                          <a:rPr lang="en-IN" sz="2800" b="0" i="1" smtClean="0">
                            <a:latin typeface="Cambria Math" panose="02040503050406030204" pitchFamily="18" charset="0"/>
                          </a:rPr>
                          <m:t>= </m:t>
                        </m:r>
                        <m:r>
                          <a:rPr lang="en-IN" sz="2800" i="1">
                            <a:latin typeface="Cambria Math" panose="02040503050406030204" pitchFamily="18" charset="0"/>
                          </a:rPr>
                          <m:t>𝑏</m:t>
                        </m:r>
                      </m:e>
                      <m:sub>
                        <m:r>
                          <a:rPr lang="en-IN" sz="2800" i="1">
                            <a:latin typeface="Cambria Math" panose="02040503050406030204" pitchFamily="18" charset="0"/>
                          </a:rPr>
                          <m:t>0</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IN" sz="2800" i="1">
                            <a:latin typeface="Cambria Math" panose="02040503050406030204" pitchFamily="18" charset="0"/>
                          </a:rPr>
                          <m:t>𝑏</m:t>
                        </m:r>
                      </m:e>
                      <m:sub>
                        <m:r>
                          <a:rPr lang="en-IN" sz="2800" i="1">
                            <a:latin typeface="Cambria Math" panose="02040503050406030204" pitchFamily="18" charset="0"/>
                          </a:rPr>
                          <m:t>1</m:t>
                        </m:r>
                      </m:sub>
                    </m:sSub>
                  </m:oMath>
                </a14:m>
                <a:r>
                  <a:rPr lang="en-US" sz="2800" dirty="0"/>
                  <a:t> *</a:t>
                </a:r>
                <a14:m>
                  <m:oMath xmlns:m="http://schemas.openxmlformats.org/officeDocument/2006/math">
                    <m:r>
                      <a:rPr lang="en-IN" sz="2800" b="0" i="1" smtClean="0">
                        <a:latin typeface="Cambria Math" panose="02040503050406030204" pitchFamily="18" charset="0"/>
                      </a:rPr>
                      <m:t>𝐴𝑔𝑒</m:t>
                    </m:r>
                  </m:oMath>
                </a14:m>
                <a:r>
                  <a:rPr lang="en-US" sz="2800" dirty="0"/>
                  <a:t> + </a:t>
                </a:r>
                <a14:m>
                  <m:oMath xmlns:m="http://schemas.openxmlformats.org/officeDocument/2006/math">
                    <m:sSub>
                      <m:sSubPr>
                        <m:ctrlPr>
                          <a:rPr lang="en-US" sz="2800" i="1">
                            <a:latin typeface="Cambria Math" panose="02040503050406030204" pitchFamily="18" charset="0"/>
                          </a:rPr>
                        </m:ctrlPr>
                      </m:sSubPr>
                      <m:e>
                        <m:r>
                          <a:rPr lang="en-IN" sz="2800" i="1">
                            <a:latin typeface="Cambria Math" panose="02040503050406030204" pitchFamily="18" charset="0"/>
                          </a:rPr>
                          <m:t>𝑏</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𝑠𝑎𝑙𝑎𝑟𝑦</m:t>
                    </m:r>
                  </m:oMath>
                </a14:m>
                <a:endParaRPr lang="en-IN"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0" dirty="0">
                          <a:latin typeface="Cambria Math" panose="02040503050406030204" pitchFamily="18" charset="0"/>
                        </a:rPr>
                        <m:t>=</m:t>
                      </m:r>
                      <m:r>
                        <a:rPr lang="en-US" sz="2800" i="1" dirty="0">
                          <a:latin typeface="Cambria Math" panose="02040503050406030204" pitchFamily="18" charset="0"/>
                        </a:rPr>
                        <m:t>𝑔</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𝑏</m:t>
                              </m:r>
                            </m:e>
                            <m:sup>
                              <m:r>
                                <a:rPr lang="en-US" sz="2800" i="1" dirty="0">
                                  <a:latin typeface="Cambria Math" panose="02040503050406030204" pitchFamily="18" charset="0"/>
                                </a:rPr>
                                <m:t>𝑇</m:t>
                              </m:r>
                            </m:sup>
                          </m:sSup>
                          <m:r>
                            <a:rPr lang="en-US" sz="2800" i="1" dirty="0">
                              <a:latin typeface="Cambria Math" panose="02040503050406030204" pitchFamily="18" charset="0"/>
                            </a:rPr>
                            <m:t>𝑥</m:t>
                          </m:r>
                        </m:e>
                      </m:d>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𝑝</m:t>
                          </m:r>
                        </m:sup>
                      </m:sSup>
                      <m:r>
                        <a:rPr lang="en-US" sz="2800" i="0" dirty="0">
                          <a:latin typeface="Cambria Math" panose="02040503050406030204" pitchFamily="18" charset="0"/>
                        </a:rPr>
                        <m:t>=</m:t>
                      </m:r>
                      <m:f>
                        <m:fPr>
                          <m:ctrlPr>
                            <a:rPr lang="en-US" sz="2800" i="1" dirty="0">
                              <a:latin typeface="Cambria Math" panose="02040503050406030204" pitchFamily="18" charset="0"/>
                            </a:rPr>
                          </m:ctrlPr>
                        </m:fPr>
                        <m:num>
                          <m:r>
                            <a:rPr lang="en-US" sz="2800" i="0" dirty="0">
                              <a:latin typeface="Cambria Math" panose="02040503050406030204" pitchFamily="18" charset="0"/>
                            </a:rPr>
                            <m:t>1</m:t>
                          </m:r>
                        </m:num>
                        <m:den>
                          <m:r>
                            <a:rPr lang="en-US" sz="2800" i="0" dirty="0">
                              <a:latin typeface="Cambria Math" panose="02040503050406030204" pitchFamily="18" charset="0"/>
                            </a:rPr>
                            <m:t>1+</m:t>
                          </m:r>
                          <m:sSup>
                            <m:sSupPr>
                              <m:ctrlPr>
                                <a:rPr lang="en-US" sz="2800" i="1" dirty="0">
                                  <a:latin typeface="Cambria Math" panose="02040503050406030204" pitchFamily="18" charset="0"/>
                                </a:rPr>
                              </m:ctrlPr>
                            </m:sSupPr>
                            <m:e>
                              <m:r>
                                <a:rPr lang="en-US" sz="2800" i="0" dirty="0">
                                  <a:latin typeface="Cambria Math" panose="02040503050406030204" pitchFamily="18" charset="0"/>
                                </a:rPr>
                                <m:t>ⅇ</m:t>
                              </m:r>
                            </m:e>
                            <m:sup>
                              <m:r>
                                <a:rPr lang="en-US" sz="2800" i="0" dirty="0">
                                  <a:latin typeface="Cambria Math" panose="02040503050406030204" pitchFamily="18" charset="0"/>
                                </a:rPr>
                                <m:t>−</m:t>
                              </m:r>
                              <m:r>
                                <a:rPr lang="en-US" sz="2800" i="1" dirty="0">
                                  <a:latin typeface="Cambria Math" panose="02040503050406030204" pitchFamily="18" charset="0"/>
                                </a:rPr>
                                <m:t>𝑧</m:t>
                              </m:r>
                            </m:sup>
                          </m:sSup>
                        </m:den>
                      </m:f>
                    </m:oMath>
                  </m:oMathPara>
                </a14:m>
                <a:endParaRPr lang="en-US" sz="2800" dirty="0"/>
              </a:p>
              <a:p>
                <a:pPr marL="0" indent="0">
                  <a:buNone/>
                </a:pPr>
                <a:endParaRPr lang="en-US" dirty="0"/>
              </a:p>
              <a:p>
                <a:pPr marL="0" indent="0">
                  <a:buNone/>
                </a:pPr>
                <a:r>
                  <a:rPr lang="en-US" dirty="0"/>
                  <a:t>0 &lt;=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𝑝</m:t>
                        </m:r>
                      </m:sup>
                    </m:sSup>
                    <m:r>
                      <a:rPr lang="en-IN" i="1">
                        <a:latin typeface="Cambria Math" panose="02040503050406030204" pitchFamily="18" charset="0"/>
                      </a:rPr>
                      <m:t> </m:t>
                    </m:r>
                  </m:oMath>
                </a14:m>
                <a:r>
                  <a:rPr lang="en-US" dirty="0"/>
                  <a:t>&lt;= 1</a:t>
                </a:r>
              </a:p>
              <a:p>
                <a:pPr marL="0" indent="0">
                  <a:buNone/>
                </a:pPr>
                <a:endParaRPr lang="en-US" dirty="0"/>
              </a:p>
              <a:p>
                <a:pPr marL="0" indent="0">
                  <a:buNone/>
                </a:pPr>
                <a14:m>
                  <m:oMath xmlns:m="http://schemas.openxmlformats.org/officeDocument/2006/math">
                    <m:r>
                      <a:rPr lang="en-US" i="1" dirty="0">
                        <a:latin typeface="Cambria Math" panose="02040503050406030204" pitchFamily="18" charset="0"/>
                      </a:rPr>
                      <m:t>𝑥</m:t>
                    </m:r>
                  </m:oMath>
                </a14:m>
                <a:r>
                  <a:rPr lang="en-US" dirty="0"/>
                  <a:t> – inputs or features</a:t>
                </a:r>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sSup>
                  </m:oMath>
                </a14:m>
                <a:r>
                  <a:rPr lang="en-US" dirty="0"/>
                  <a:t> - weights of features or coefficients</a:t>
                </a:r>
              </a:p>
              <a:p>
                <a:pPr marL="0" indent="0">
                  <a:buNone/>
                </a:pPr>
                <a:endParaRPr lang="en-US" dirty="0"/>
              </a:p>
            </p:txBody>
          </p:sp>
        </mc:Choice>
        <mc:Fallback>
          <p:sp>
            <p:nvSpPr>
              <p:cNvPr id="7" name="Content Placeholder 6">
                <a:extLst>
                  <a:ext uri="{FF2B5EF4-FFF2-40B4-BE49-F238E27FC236}">
                    <a16:creationId xmlns:a16="http://schemas.microsoft.com/office/drawing/2014/main" id="{F2A5D1E0-CCE2-40F0-8694-39CC541579CF}"/>
                  </a:ext>
                </a:extLst>
              </p:cNvPr>
              <p:cNvSpPr>
                <a:spLocks noGrp="1" noRot="1" noChangeAspect="1" noMove="1" noResize="1" noEditPoints="1" noAdjustHandles="1" noChangeArrowheads="1" noChangeShapeType="1" noTextEdit="1"/>
              </p:cNvSpPr>
              <p:nvPr>
                <p:ph sz="half" idx="1"/>
              </p:nvPr>
            </p:nvSpPr>
            <p:spPr>
              <a:blipFill>
                <a:blip r:embed="rId2"/>
                <a:stretch>
                  <a:fillRect l="-2308"/>
                </a:stretch>
              </a:blipFill>
            </p:spPr>
            <p:txBody>
              <a:bodyPr/>
              <a:lstStyle/>
              <a:p>
                <a:r>
                  <a:rPr lang="en-US">
                    <a:noFill/>
                  </a:rPr>
                  <a:t> </a:t>
                </a:r>
              </a:p>
            </p:txBody>
          </p:sp>
        </mc:Fallback>
      </mc:AlternateContent>
      <p:pic>
        <p:nvPicPr>
          <p:cNvPr id="1030" name="Picture 6">
            <a:extLst>
              <a:ext uri="{FF2B5EF4-FFF2-40B4-BE49-F238E27FC236}">
                <a16:creationId xmlns:a16="http://schemas.microsoft.com/office/drawing/2014/main" id="{727C6E66-3E47-4356-94C7-3BB886DC17D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390230" y="2406793"/>
            <a:ext cx="4754562" cy="3195065"/>
          </a:xfrm>
          <a:prstGeom prst="rect">
            <a:avLst/>
          </a:prstGeom>
          <a:solidFill>
            <a:schemeClr val="tx1"/>
          </a:solidFill>
        </p:spPr>
      </p:pic>
      <p:cxnSp>
        <p:nvCxnSpPr>
          <p:cNvPr id="11" name="Straight Connector 10">
            <a:extLst>
              <a:ext uri="{FF2B5EF4-FFF2-40B4-BE49-F238E27FC236}">
                <a16:creationId xmlns:a16="http://schemas.microsoft.com/office/drawing/2014/main" id="{C050745E-79AC-4B40-830E-97EA35C64618}"/>
              </a:ext>
            </a:extLst>
          </p:cNvPr>
          <p:cNvCxnSpPr>
            <a:cxnSpLocks/>
          </p:cNvCxnSpPr>
          <p:nvPr/>
        </p:nvCxnSpPr>
        <p:spPr>
          <a:xfrm>
            <a:off x="8881334" y="2400729"/>
            <a:ext cx="0" cy="3201129"/>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EB0CFEB-F4C3-420E-AC39-5D3059BF69BA}"/>
              </a:ext>
            </a:extLst>
          </p:cNvPr>
          <p:cNvCxnSpPr>
            <a:cxnSpLocks/>
          </p:cNvCxnSpPr>
          <p:nvPr/>
        </p:nvCxnSpPr>
        <p:spPr>
          <a:xfrm flipH="1">
            <a:off x="6669741" y="3915233"/>
            <a:ext cx="4475051" cy="0"/>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734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D6C8E7F-6C76-4953-BAE4-12BB009F0E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3D2FE76-E821-4555-BC84-CFCD98A8059F}"/>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dirty="0"/>
              <a:t>Decision Boundary</a:t>
            </a:r>
          </a:p>
        </p:txBody>
      </p:sp>
      <p:cxnSp>
        <p:nvCxnSpPr>
          <p:cNvPr id="12" name="Straight Connector 11">
            <a:extLst>
              <a:ext uri="{FF2B5EF4-FFF2-40B4-BE49-F238E27FC236}">
                <a16:creationId xmlns:a16="http://schemas.microsoft.com/office/drawing/2014/main" id="{93F407EB-DEE0-45A7-8D9C-905C9E848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623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C421C9-D62D-4EFA-B8BF-97B491609691}"/>
              </a:ext>
            </a:extLst>
          </p:cNvPr>
          <p:cNvSpPr>
            <a:spLocks noGrp="1"/>
          </p:cNvSpPr>
          <p:nvPr>
            <p:ph sz="half" idx="1"/>
          </p:nvPr>
        </p:nvSpPr>
        <p:spPr>
          <a:xfrm>
            <a:off x="762000" y="2286000"/>
            <a:ext cx="3637878" cy="3931920"/>
          </a:xfrm>
        </p:spPr>
        <p:txBody>
          <a:bodyPr vert="horz" lIns="45720" tIns="45720" rIns="45720" bIns="45720" rtlCol="0">
            <a:normAutofit/>
          </a:bodyPr>
          <a:lstStyle/>
          <a:p>
            <a:r>
              <a:rPr lang="en-US" sz="2800" dirty="0"/>
              <a:t>A </a:t>
            </a:r>
            <a:r>
              <a:rPr lang="en-US" sz="2800" b="1" dirty="0"/>
              <a:t>decision boundary</a:t>
            </a:r>
            <a:r>
              <a:rPr lang="en-US" sz="2800" dirty="0"/>
              <a:t> or </a:t>
            </a:r>
            <a:r>
              <a:rPr lang="en-US" sz="2800" b="1" dirty="0"/>
              <a:t>decision</a:t>
            </a:r>
            <a:r>
              <a:rPr lang="en-US" sz="2800" dirty="0"/>
              <a:t> surface is a hypersurface that partitions the underlying vector space into two sets, one for each class.</a:t>
            </a:r>
          </a:p>
        </p:txBody>
      </p:sp>
      <p:pic>
        <p:nvPicPr>
          <p:cNvPr id="5" name="Content Placeholder 4" descr="A close up of a map&#10;&#10;Description automatically generated">
            <a:extLst>
              <a:ext uri="{FF2B5EF4-FFF2-40B4-BE49-F238E27FC236}">
                <a16:creationId xmlns:a16="http://schemas.microsoft.com/office/drawing/2014/main" id="{42482C0E-4BF3-406F-9514-8F4ADE3CF824}"/>
              </a:ext>
            </a:extLst>
          </p:cNvPr>
          <p:cNvPicPr>
            <a:picLocks noGrp="1" noChangeAspect="1"/>
          </p:cNvPicPr>
          <p:nvPr>
            <p:ph sz="half" idx="2"/>
          </p:nvPr>
        </p:nvPicPr>
        <p:blipFill>
          <a:blip r:embed="rId2"/>
          <a:stretch>
            <a:fillRect/>
          </a:stretch>
        </p:blipFill>
        <p:spPr>
          <a:xfrm>
            <a:off x="4835236" y="640080"/>
            <a:ext cx="6523789" cy="5577840"/>
          </a:xfrm>
          <a:prstGeom prst="rect">
            <a:avLst/>
          </a:prstGeom>
        </p:spPr>
      </p:pic>
    </p:spTree>
    <p:extLst>
      <p:ext uri="{BB962C8B-B14F-4D97-AF65-F5344CB8AC3E}">
        <p14:creationId xmlns:p14="http://schemas.microsoft.com/office/powerpoint/2010/main" val="187758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913-8E0E-4F84-AD6B-B5DDA2CDCA20}"/>
              </a:ext>
            </a:extLst>
          </p:cNvPr>
          <p:cNvSpPr>
            <a:spLocks noGrp="1"/>
          </p:cNvSpPr>
          <p:nvPr>
            <p:ph type="title"/>
          </p:nvPr>
        </p:nvSpPr>
        <p:spPr/>
        <p:txBody>
          <a:bodyPr/>
          <a:lstStyle/>
          <a:p>
            <a:r>
              <a:rPr lang="en-IN" dirty="0"/>
              <a:t>Cost Function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FF9BBA-1394-4D86-BFBE-101FA37CB648}"/>
                  </a:ext>
                </a:extLst>
              </p:cNvPr>
              <p:cNvSpPr>
                <a:spLocks noGrp="1"/>
              </p:cNvSpPr>
              <p:nvPr>
                <p:ph sz="half" idx="1"/>
              </p:nvPr>
            </p:nvSpPr>
            <p:spPr>
              <a:xfrm>
                <a:off x="838199" y="1825625"/>
                <a:ext cx="6326393" cy="3117056"/>
              </a:xfrm>
            </p:spPr>
            <p:txBody>
              <a:bodyPr>
                <a:normAutofit fontScale="92500" lnSpcReduction="20000"/>
              </a:bodyPr>
              <a:lstStyle/>
              <a:p>
                <a:pPr marL="0" indent="0">
                  <a:buNone/>
                </a:pPr>
                <a:endParaRPr lang="en-IN" i="1" dirty="0">
                  <a:latin typeface="Cambria Math" panose="02040503050406030204" pitchFamily="18" charset="0"/>
                </a:endParaRPr>
              </a:p>
              <a:p>
                <a:pPr marL="0" indent="0">
                  <a:buNone/>
                </a:pPr>
                <a14:m>
                  <m:oMath xmlns:m="http://schemas.openxmlformats.org/officeDocument/2006/math">
                    <m:sSub>
                      <m:sSubPr>
                        <m:ctrlPr>
                          <a:rPr lang="en-US" sz="3000" i="1" smtClean="0">
                            <a:latin typeface="Cambria Math" panose="02040503050406030204" pitchFamily="18" charset="0"/>
                          </a:rPr>
                        </m:ctrlPr>
                      </m:sSubPr>
                      <m:e>
                        <m:r>
                          <a:rPr lang="en-IN" sz="3000" b="0" i="1" smtClean="0">
                            <a:latin typeface="Cambria Math" panose="02040503050406030204" pitchFamily="18" charset="0"/>
                          </a:rPr>
                          <m:t>𝐸</m:t>
                        </m:r>
                      </m:e>
                      <m:sub>
                        <m:r>
                          <a:rPr lang="en-IN" sz="3000" b="0" i="1" smtClean="0">
                            <a:latin typeface="Cambria Math" panose="02040503050406030204" pitchFamily="18" charset="0"/>
                          </a:rPr>
                          <m:t>(</m:t>
                        </m:r>
                        <m:sSup>
                          <m:sSupPr>
                            <m:ctrlPr>
                              <a:rPr lang="en-IN" sz="3000" b="0" i="1" smtClean="0">
                                <a:latin typeface="Cambria Math" panose="02040503050406030204" pitchFamily="18" charset="0"/>
                              </a:rPr>
                            </m:ctrlPr>
                          </m:sSupPr>
                          <m:e>
                            <m:r>
                              <a:rPr lang="en-IN" sz="3000" b="0" i="1" smtClean="0">
                                <a:latin typeface="Cambria Math" panose="02040503050406030204" pitchFamily="18" charset="0"/>
                              </a:rPr>
                              <m:t>𝑦</m:t>
                            </m:r>
                          </m:e>
                          <m:sup>
                            <m:r>
                              <a:rPr lang="en-IN" sz="3000" b="0" i="1" smtClean="0">
                                <a:latin typeface="Cambria Math" panose="02040503050406030204" pitchFamily="18" charset="0"/>
                              </a:rPr>
                              <m:t>𝑝</m:t>
                            </m:r>
                          </m:sup>
                        </m:sSup>
                        <m:r>
                          <a:rPr lang="en-IN" sz="3000" b="0" i="1" smtClean="0">
                            <a:latin typeface="Cambria Math" panose="02040503050406030204" pitchFamily="18" charset="0"/>
                          </a:rPr>
                          <m:t>,  </m:t>
                        </m:r>
                        <m:r>
                          <a:rPr lang="en-IN" sz="3000" b="0" i="1" smtClean="0">
                            <a:latin typeface="Cambria Math" panose="02040503050406030204" pitchFamily="18" charset="0"/>
                          </a:rPr>
                          <m:t>𝑦</m:t>
                        </m:r>
                        <m:r>
                          <a:rPr lang="en-IN" sz="3000" b="0" i="1" smtClean="0">
                            <a:latin typeface="Cambria Math" panose="02040503050406030204" pitchFamily="18" charset="0"/>
                          </a:rPr>
                          <m:t>)</m:t>
                        </m:r>
                      </m:sub>
                    </m:sSub>
                  </m:oMath>
                </a14:m>
                <a:r>
                  <a:rPr lang="en-US" sz="3000" dirty="0"/>
                  <a:t> = </a:t>
                </a:r>
                <a14:m>
                  <m:oMath xmlns:m="http://schemas.openxmlformats.org/officeDocument/2006/math">
                    <m:d>
                      <m:dPr>
                        <m:begChr m:val="{"/>
                        <m:endChr m:val="}"/>
                        <m:ctrlPr>
                          <a:rPr lang="en-US" sz="3000" i="1" smtClean="0">
                            <a:latin typeface="Cambria Math" panose="02040503050406030204" pitchFamily="18" charset="0"/>
                          </a:rPr>
                        </m:ctrlPr>
                      </m:dPr>
                      <m:e>
                        <m:m>
                          <m:mPr>
                            <m:mcs>
                              <m:mc>
                                <m:mcPr>
                                  <m:count m:val="1"/>
                                  <m:mcJc m:val="center"/>
                                </m:mcPr>
                              </m:mc>
                            </m:mcs>
                            <m:ctrlPr>
                              <a:rPr lang="en-US" sz="3000" i="1" smtClean="0">
                                <a:latin typeface="Cambria Math" panose="02040503050406030204" pitchFamily="18" charset="0"/>
                              </a:rPr>
                            </m:ctrlPr>
                          </m:mPr>
                          <m:mr>
                            <m:e>
                              <m:r>
                                <m:rPr>
                                  <m:brk m:alnAt="7"/>
                                </m:rPr>
                                <a:rPr lang="en-IN" sz="3000" b="0" i="1" smtClean="0">
                                  <a:latin typeface="Cambria Math" panose="02040503050406030204" pitchFamily="18" charset="0"/>
                                </a:rPr>
                                <m:t>−</m:t>
                              </m:r>
                              <m:func>
                                <m:funcPr>
                                  <m:ctrlPr>
                                    <a:rPr lang="en-IN" sz="3000" b="0" i="1" smtClean="0">
                                      <a:latin typeface="Cambria Math" panose="02040503050406030204" pitchFamily="18" charset="0"/>
                                    </a:rPr>
                                  </m:ctrlPr>
                                </m:funcPr>
                                <m:fName>
                                  <m:r>
                                    <m:rPr>
                                      <m:sty m:val="p"/>
                                      <m:brk m:alnAt="7"/>
                                    </m:rPr>
                                    <a:rPr lang="en-IN" sz="3000" b="0" i="0" smtClean="0">
                                      <a:latin typeface="Cambria Math" panose="02040503050406030204" pitchFamily="18" charset="0"/>
                                    </a:rPr>
                                    <m:t>l</m:t>
                                  </m:r>
                                  <m:r>
                                    <m:rPr>
                                      <m:sty m:val="p"/>
                                    </m:rPr>
                                    <a:rPr lang="en-IN" sz="3000" b="0" i="0" smtClean="0">
                                      <a:latin typeface="Cambria Math" panose="02040503050406030204" pitchFamily="18" charset="0"/>
                                    </a:rPr>
                                    <m:t>og</m:t>
                                  </m:r>
                                </m:fName>
                                <m:e>
                                  <m:d>
                                    <m:dPr>
                                      <m:ctrlPr>
                                        <a:rPr lang="en-IN" sz="3000" b="0" i="1" smtClean="0">
                                          <a:latin typeface="Cambria Math" panose="02040503050406030204" pitchFamily="18" charset="0"/>
                                        </a:rPr>
                                      </m:ctrlPr>
                                    </m:dPr>
                                    <m:e>
                                      <m:sSup>
                                        <m:sSupPr>
                                          <m:ctrlPr>
                                            <a:rPr lang="en-IN" sz="3000" i="1">
                                              <a:latin typeface="Cambria Math" panose="02040503050406030204" pitchFamily="18" charset="0"/>
                                            </a:rPr>
                                          </m:ctrlPr>
                                        </m:sSupPr>
                                        <m:e>
                                          <m:r>
                                            <a:rPr lang="en-IN" sz="3000" i="1">
                                              <a:latin typeface="Cambria Math" panose="02040503050406030204" pitchFamily="18" charset="0"/>
                                            </a:rPr>
                                            <m:t>𝑦</m:t>
                                          </m:r>
                                        </m:e>
                                        <m:sup>
                                          <m:r>
                                            <a:rPr lang="en-IN" sz="3000" i="1">
                                              <a:latin typeface="Cambria Math" panose="02040503050406030204" pitchFamily="18" charset="0"/>
                                            </a:rPr>
                                            <m:t>𝑝</m:t>
                                          </m:r>
                                        </m:sup>
                                      </m:sSup>
                                    </m:e>
                                  </m:d>
                                </m:e>
                              </m:func>
                              <m:r>
                                <m:rPr>
                                  <m:brk m:alnAt="7"/>
                                </m:rPr>
                                <a:rPr lang="en-IN" sz="3000" b="0" i="1" smtClean="0">
                                  <a:latin typeface="Cambria Math" panose="02040503050406030204" pitchFamily="18" charset="0"/>
                                </a:rPr>
                                <m:t> </m:t>
                              </m:r>
                              <m:r>
                                <a:rPr lang="en-IN" sz="3000" b="0" i="1" smtClean="0">
                                  <a:latin typeface="Cambria Math" panose="02040503050406030204" pitchFamily="18" charset="0"/>
                                </a:rPr>
                                <m:t>       </m:t>
                              </m:r>
                              <m:r>
                                <a:rPr lang="en-IN" sz="3000" b="0" i="1" smtClean="0">
                                  <a:latin typeface="Cambria Math" panose="02040503050406030204" pitchFamily="18" charset="0"/>
                                </a:rPr>
                                <m:t>𝑖𝑓</m:t>
                              </m:r>
                              <m:r>
                                <a:rPr lang="en-IN" sz="3000" b="0" i="1" smtClean="0">
                                  <a:latin typeface="Cambria Math" panose="02040503050406030204" pitchFamily="18" charset="0"/>
                                </a:rPr>
                                <m:t> </m:t>
                              </m:r>
                              <m:r>
                                <a:rPr lang="en-IN" sz="3000" b="0" i="1" smtClean="0">
                                  <a:latin typeface="Cambria Math" panose="02040503050406030204" pitchFamily="18" charset="0"/>
                                </a:rPr>
                                <m:t>𝑦</m:t>
                              </m:r>
                              <m:r>
                                <a:rPr lang="en-IN" sz="3000" b="0" i="1" smtClean="0">
                                  <a:latin typeface="Cambria Math" panose="02040503050406030204" pitchFamily="18" charset="0"/>
                                </a:rPr>
                                <m:t>=1</m:t>
                              </m:r>
                            </m:e>
                          </m:mr>
                          <m:mr>
                            <m:e>
                              <m:r>
                                <a:rPr lang="en-IN" sz="3000" b="0" i="1" smtClean="0">
                                  <a:latin typeface="Cambria Math" panose="02040503050406030204" pitchFamily="18" charset="0"/>
                                </a:rPr>
                                <m:t>−</m:t>
                              </m:r>
                              <m:func>
                                <m:funcPr>
                                  <m:ctrlPr>
                                    <a:rPr lang="en-IN" sz="3000" b="0" i="1" smtClean="0">
                                      <a:latin typeface="Cambria Math" panose="02040503050406030204" pitchFamily="18" charset="0"/>
                                    </a:rPr>
                                  </m:ctrlPr>
                                </m:funcPr>
                                <m:fName>
                                  <m:r>
                                    <m:rPr>
                                      <m:sty m:val="p"/>
                                    </m:rPr>
                                    <a:rPr lang="en-IN" sz="3000" b="0" i="0" smtClean="0">
                                      <a:latin typeface="Cambria Math" panose="02040503050406030204" pitchFamily="18" charset="0"/>
                                    </a:rPr>
                                    <m:t>log</m:t>
                                  </m:r>
                                </m:fName>
                                <m:e>
                                  <m:d>
                                    <m:dPr>
                                      <m:ctrlPr>
                                        <a:rPr lang="en-IN" sz="3000" b="0" i="1" smtClean="0">
                                          <a:latin typeface="Cambria Math" panose="02040503050406030204" pitchFamily="18" charset="0"/>
                                        </a:rPr>
                                      </m:ctrlPr>
                                    </m:dPr>
                                    <m:e>
                                      <m:r>
                                        <a:rPr lang="en-IN" sz="3000" b="0" i="1" smtClean="0">
                                          <a:latin typeface="Cambria Math" panose="02040503050406030204" pitchFamily="18" charset="0"/>
                                        </a:rPr>
                                        <m:t>1 −</m:t>
                                      </m:r>
                                      <m:sSup>
                                        <m:sSupPr>
                                          <m:ctrlPr>
                                            <a:rPr lang="en-IN" sz="3000" i="1">
                                              <a:latin typeface="Cambria Math" panose="02040503050406030204" pitchFamily="18" charset="0"/>
                                            </a:rPr>
                                          </m:ctrlPr>
                                        </m:sSupPr>
                                        <m:e>
                                          <m:r>
                                            <a:rPr lang="en-IN" sz="3000" i="1">
                                              <a:latin typeface="Cambria Math" panose="02040503050406030204" pitchFamily="18" charset="0"/>
                                            </a:rPr>
                                            <m:t>𝑦</m:t>
                                          </m:r>
                                        </m:e>
                                        <m:sup>
                                          <m:r>
                                            <a:rPr lang="en-IN" sz="3000" i="1">
                                              <a:latin typeface="Cambria Math" panose="02040503050406030204" pitchFamily="18" charset="0"/>
                                            </a:rPr>
                                            <m:t>𝑝</m:t>
                                          </m:r>
                                        </m:sup>
                                      </m:sSup>
                                    </m:e>
                                  </m:d>
                                </m:e>
                              </m:func>
                              <m:r>
                                <a:rPr lang="en-IN" sz="3000" i="1">
                                  <a:latin typeface="Cambria Math" panose="02040503050406030204" pitchFamily="18" charset="0"/>
                                </a:rPr>
                                <m:t>𝑖𝑓</m:t>
                              </m:r>
                              <m:r>
                                <a:rPr lang="en-IN" sz="3000" i="1">
                                  <a:latin typeface="Cambria Math" panose="02040503050406030204" pitchFamily="18" charset="0"/>
                                </a:rPr>
                                <m:t> </m:t>
                              </m:r>
                              <m:r>
                                <a:rPr lang="en-IN" sz="3000" i="1">
                                  <a:latin typeface="Cambria Math" panose="02040503050406030204" pitchFamily="18" charset="0"/>
                                </a:rPr>
                                <m:t>𝑦</m:t>
                              </m:r>
                              <m:r>
                                <a:rPr lang="en-IN" sz="3000" i="1">
                                  <a:latin typeface="Cambria Math" panose="02040503050406030204" pitchFamily="18" charset="0"/>
                                </a:rPr>
                                <m:t>=0</m:t>
                              </m:r>
                            </m:e>
                          </m:mr>
                        </m:m>
                      </m:e>
                    </m:d>
                  </m:oMath>
                </a14:m>
                <a:endParaRPr lang="en-US" sz="3000" dirty="0"/>
              </a:p>
              <a:p>
                <a:pPr marL="0" indent="0">
                  <a:buNone/>
                </a:pPr>
                <a:endParaRPr lang="en-US" sz="2800" dirty="0"/>
              </a:p>
              <a:p>
                <a:pPr marL="0" indent="0">
                  <a:buNone/>
                </a:pPr>
                <a14:m>
                  <m:oMath xmlns:m="http://schemas.openxmlformats.org/officeDocument/2006/math">
                    <m:sSup>
                      <m:sSupPr>
                        <m:ctrlPr>
                          <a:rPr lang="en-IN" sz="3000" i="1">
                            <a:latin typeface="Cambria Math" panose="02040503050406030204" pitchFamily="18" charset="0"/>
                          </a:rPr>
                        </m:ctrlPr>
                      </m:sSupPr>
                      <m:e>
                        <m:r>
                          <a:rPr lang="en-IN" sz="3000" i="1">
                            <a:latin typeface="Cambria Math" panose="02040503050406030204" pitchFamily="18" charset="0"/>
                          </a:rPr>
                          <m:t>𝑦</m:t>
                        </m:r>
                      </m:e>
                      <m:sup>
                        <m:r>
                          <a:rPr lang="en-IN" sz="3000" i="1">
                            <a:latin typeface="Cambria Math" panose="02040503050406030204" pitchFamily="18" charset="0"/>
                          </a:rPr>
                          <m:t>𝑝</m:t>
                        </m:r>
                      </m:sup>
                    </m:sSup>
                  </m:oMath>
                </a14:m>
                <a:r>
                  <a:rPr lang="en-US" sz="3000" dirty="0"/>
                  <a:t> - probability of y (0 &lt;= y &lt;= 1)</a:t>
                </a:r>
              </a:p>
              <a:p>
                <a:pPr marL="0" indent="0">
                  <a:buNone/>
                </a:pPr>
                <a:r>
                  <a:rPr lang="en-US" sz="3000" dirty="0"/>
                  <a:t>y – binary value of y</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15FF9BBA-1394-4D86-BFBE-101FA37CB648}"/>
                  </a:ext>
                </a:extLst>
              </p:cNvPr>
              <p:cNvSpPr>
                <a:spLocks noGrp="1" noRot="1" noChangeAspect="1" noMove="1" noResize="1" noEditPoints="1" noAdjustHandles="1" noChangeArrowheads="1" noChangeShapeType="1" noTextEdit="1"/>
              </p:cNvSpPr>
              <p:nvPr>
                <p:ph sz="half" idx="1"/>
              </p:nvPr>
            </p:nvSpPr>
            <p:spPr>
              <a:xfrm>
                <a:off x="838199" y="1825625"/>
                <a:ext cx="6326393" cy="3117056"/>
              </a:xfrm>
              <a:blipFill>
                <a:blip r:embed="rId2"/>
                <a:stretch>
                  <a:fillRect l="-2601"/>
                </a:stretch>
              </a:blipFill>
            </p:spPr>
            <p:txBody>
              <a:bodyPr/>
              <a:lstStyle/>
              <a:p>
                <a:r>
                  <a:rPr lang="en-US">
                    <a:noFill/>
                  </a:rPr>
                  <a:t> </a:t>
                </a:r>
              </a:p>
            </p:txBody>
          </p:sp>
        </mc:Fallback>
      </mc:AlternateContent>
      <p:pic>
        <p:nvPicPr>
          <p:cNvPr id="6" name="Content Placeholder 5" descr="A close up of a logo&#10;&#10;Description automatically generated">
            <a:extLst>
              <a:ext uri="{FF2B5EF4-FFF2-40B4-BE49-F238E27FC236}">
                <a16:creationId xmlns:a16="http://schemas.microsoft.com/office/drawing/2014/main" id="{7AE0AA7B-C39F-450E-9ADC-EE9BC623CA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83470" y="1825625"/>
            <a:ext cx="3867150" cy="311705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761783-5CDE-44F5-9700-D2BF887B85B3}"/>
                  </a:ext>
                </a:extLst>
              </p:cNvPr>
              <p:cNvSpPr txBox="1"/>
              <p:nvPr/>
            </p:nvSpPr>
            <p:spPr>
              <a:xfrm>
                <a:off x="838199" y="5147991"/>
                <a:ext cx="10027025" cy="790345"/>
              </a:xfrm>
              <a:prstGeom prst="rect">
                <a:avLst/>
              </a:prstGeom>
              <a:noFill/>
            </p:spPr>
            <p:txBody>
              <a:bodyPr wrap="square" rtlCol="0">
                <a:spAutoFit/>
              </a:bodyPr>
              <a:lstStyle/>
              <a:p>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𝐶</m:t>
                        </m:r>
                      </m:e>
                      <m:sub>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𝑝</m:t>
                            </m:r>
                          </m:sup>
                        </m:sSup>
                        <m:r>
                          <a:rPr lang="en-IN" sz="3200" i="1">
                            <a:latin typeface="Cambria Math" panose="02040503050406030204" pitchFamily="18" charset="0"/>
                          </a:rPr>
                          <m:t>,  </m:t>
                        </m:r>
                        <m:r>
                          <a:rPr lang="en-IN" sz="3200" i="1">
                            <a:latin typeface="Cambria Math" panose="02040503050406030204" pitchFamily="18" charset="0"/>
                          </a:rPr>
                          <m:t>𝑦</m:t>
                        </m:r>
                        <m:r>
                          <a:rPr lang="en-IN" sz="3200" i="1">
                            <a:latin typeface="Cambria Math" panose="02040503050406030204" pitchFamily="18" charset="0"/>
                          </a:rPr>
                          <m:t>)</m:t>
                        </m:r>
                      </m:sub>
                    </m:sSub>
                  </m:oMath>
                </a14:m>
                <a:r>
                  <a:rPr lang="en-US" sz="3200" dirty="0"/>
                  <a:t> = </a:t>
                </a:r>
                <a14:m>
                  <m:oMath xmlns:m="http://schemas.openxmlformats.org/officeDocument/2006/math">
                    <m:r>
                      <a:rPr lang="en-US" sz="3200" i="0" dirty="0">
                        <a:latin typeface="Cambria Math" panose="02040503050406030204" pitchFamily="18" charset="0"/>
                      </a:rPr>
                      <m:t>−</m:t>
                    </m:r>
                    <m:f>
                      <m:fPr>
                        <m:ctrlPr>
                          <a:rPr lang="en-US" sz="3200" i="1" dirty="0">
                            <a:latin typeface="Cambria Math" panose="02040503050406030204" pitchFamily="18" charset="0"/>
                          </a:rPr>
                        </m:ctrlPr>
                      </m:fPr>
                      <m:num>
                        <m:r>
                          <a:rPr lang="en-US" sz="3200" i="0" dirty="0">
                            <a:latin typeface="Cambria Math" panose="02040503050406030204" pitchFamily="18" charset="0"/>
                          </a:rPr>
                          <m:t>1</m:t>
                        </m:r>
                      </m:num>
                      <m:den>
                        <m:r>
                          <a:rPr lang="en-US" sz="3200" i="1" dirty="0">
                            <a:latin typeface="Cambria Math" panose="02040503050406030204" pitchFamily="18" charset="0"/>
                          </a:rPr>
                          <m:t>𝑚</m:t>
                        </m:r>
                      </m:den>
                    </m:f>
                    <m:r>
                      <a:rPr lang="en-US" sz="3200" i="1" dirty="0">
                        <a:latin typeface="Cambria Math" panose="02040503050406030204" pitchFamily="18" charset="0"/>
                      </a:rPr>
                      <m:t>𝛴</m:t>
                    </m:r>
                    <m:d>
                      <m:dPr>
                        <m:begChr m:val="["/>
                        <m:endChr m:val="]"/>
                        <m:ctrlPr>
                          <a:rPr lang="en-US" sz="3200" i="1" dirty="0">
                            <a:latin typeface="Cambria Math" panose="02040503050406030204" pitchFamily="18" charset="0"/>
                          </a:rPr>
                        </m:ctrlPr>
                      </m:dPr>
                      <m:e>
                        <m:r>
                          <a:rPr lang="en-US" sz="3200" i="1" dirty="0">
                            <a:latin typeface="Cambria Math" panose="02040503050406030204" pitchFamily="18" charset="0"/>
                          </a:rPr>
                          <m:t>𝑦</m:t>
                        </m:r>
                        <m:r>
                          <a:rPr lang="en-IN" sz="3200" b="0" i="1" dirty="0" smtClean="0">
                            <a:latin typeface="Cambria Math" panose="02040503050406030204" pitchFamily="18" charset="0"/>
                          </a:rPr>
                          <m:t>∗</m:t>
                        </m:r>
                        <m:func>
                          <m:funcPr>
                            <m:ctrlPr>
                              <a:rPr lang="en-IN" sz="3200" i="1">
                                <a:latin typeface="Cambria Math" panose="02040503050406030204" pitchFamily="18" charset="0"/>
                              </a:rPr>
                            </m:ctrlPr>
                          </m:funcPr>
                          <m:fName>
                            <m:r>
                              <m:rPr>
                                <m:sty m:val="p"/>
                                <m:brk m:alnAt="7"/>
                              </m:rPr>
                              <a:rPr lang="en-IN" sz="3200">
                                <a:latin typeface="Cambria Math" panose="02040503050406030204" pitchFamily="18" charset="0"/>
                              </a:rPr>
                              <m:t>l</m:t>
                            </m:r>
                            <m:r>
                              <m:rPr>
                                <m:sty m:val="p"/>
                              </m:rPr>
                              <a:rPr lang="en-IN" sz="3200">
                                <a:latin typeface="Cambria Math" panose="02040503050406030204" pitchFamily="18" charset="0"/>
                              </a:rPr>
                              <m:t>og</m:t>
                            </m:r>
                          </m:fName>
                          <m:e>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𝑝</m:t>
                                    </m:r>
                                  </m:sup>
                                </m:sSup>
                              </m:e>
                            </m:d>
                          </m:e>
                        </m:func>
                        <m:r>
                          <a:rPr lang="en-IN" sz="3200" b="0" i="1" smtClean="0">
                            <a:latin typeface="Cambria Math" panose="02040503050406030204" pitchFamily="18" charset="0"/>
                          </a:rPr>
                          <m:t>+</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1 −</m:t>
                            </m:r>
                            <m:r>
                              <a:rPr lang="en-IN" sz="3200" b="0" i="1" smtClean="0">
                                <a:latin typeface="Cambria Math" panose="02040503050406030204" pitchFamily="18" charset="0"/>
                              </a:rPr>
                              <m:t>𝑦</m:t>
                            </m:r>
                          </m:e>
                        </m:d>
                        <m:r>
                          <a:rPr lang="en-IN" sz="3200" b="0" i="1" smtClean="0">
                            <a:latin typeface="Cambria Math" panose="02040503050406030204" pitchFamily="18" charset="0"/>
                          </a:rPr>
                          <m:t>∗</m:t>
                        </m:r>
                        <m:func>
                          <m:funcPr>
                            <m:ctrlPr>
                              <a:rPr lang="en-IN" sz="3200" i="1">
                                <a:latin typeface="Cambria Math" panose="02040503050406030204" pitchFamily="18" charset="0"/>
                              </a:rPr>
                            </m:ctrlPr>
                          </m:funcPr>
                          <m:fName>
                            <m:r>
                              <m:rPr>
                                <m:sty m:val="p"/>
                              </m:rPr>
                              <a:rPr lang="en-IN" sz="3200">
                                <a:latin typeface="Cambria Math" panose="02040503050406030204" pitchFamily="18" charset="0"/>
                              </a:rPr>
                              <m:t>log</m:t>
                            </m:r>
                          </m:fName>
                          <m:e>
                            <m:d>
                              <m:dPr>
                                <m:ctrlPr>
                                  <a:rPr lang="en-IN" sz="3200" i="1">
                                    <a:latin typeface="Cambria Math" panose="02040503050406030204" pitchFamily="18" charset="0"/>
                                  </a:rPr>
                                </m:ctrlPr>
                              </m:dPr>
                              <m:e>
                                <m:r>
                                  <a:rPr lang="en-IN" sz="3200" i="1">
                                    <a:latin typeface="Cambria Math" panose="02040503050406030204" pitchFamily="18" charset="0"/>
                                  </a:rPr>
                                  <m:t>1 −</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𝑝</m:t>
                                    </m:r>
                                  </m:sup>
                                </m:sSup>
                              </m:e>
                            </m:d>
                          </m:e>
                        </m:func>
                      </m:e>
                    </m:d>
                  </m:oMath>
                </a14:m>
                <a:endParaRPr lang="en-US" sz="3200" dirty="0"/>
              </a:p>
            </p:txBody>
          </p:sp>
        </mc:Choice>
        <mc:Fallback xmlns="">
          <p:sp>
            <p:nvSpPr>
              <p:cNvPr id="7" name="TextBox 6">
                <a:extLst>
                  <a:ext uri="{FF2B5EF4-FFF2-40B4-BE49-F238E27FC236}">
                    <a16:creationId xmlns:a16="http://schemas.microsoft.com/office/drawing/2014/main" id="{F1761783-5CDE-44F5-9700-D2BF887B85B3}"/>
                  </a:ext>
                </a:extLst>
              </p:cNvPr>
              <p:cNvSpPr txBox="1">
                <a:spLocks noRot="1" noChangeAspect="1" noMove="1" noResize="1" noEditPoints="1" noAdjustHandles="1" noChangeArrowheads="1" noChangeShapeType="1" noTextEdit="1"/>
              </p:cNvSpPr>
              <p:nvPr/>
            </p:nvSpPr>
            <p:spPr>
              <a:xfrm>
                <a:off x="838199" y="5147991"/>
                <a:ext cx="10027025" cy="790345"/>
              </a:xfrm>
              <a:prstGeom prst="rect">
                <a:avLst/>
              </a:prstGeom>
              <a:blipFill>
                <a:blip r:embed="rId4"/>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354054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9F97-6BDA-428E-BEED-BB32153BB51C}"/>
              </a:ext>
            </a:extLst>
          </p:cNvPr>
          <p:cNvSpPr>
            <a:spLocks noGrp="1"/>
          </p:cNvSpPr>
          <p:nvPr>
            <p:ph type="title"/>
          </p:nvPr>
        </p:nvSpPr>
        <p:spPr/>
        <p:txBody>
          <a:bodyPr/>
          <a:lstStyle/>
          <a:p>
            <a:r>
              <a:rPr lang="en-IN" dirty="0"/>
              <a:t>Gradient Descent – Learning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C44D92-4EF8-49AC-853C-28FCD295C093}"/>
                  </a:ext>
                </a:extLst>
              </p:cNvPr>
              <p:cNvSpPr>
                <a:spLocks noGrp="1"/>
              </p:cNvSpPr>
              <p:nvPr>
                <p:ph idx="1"/>
              </p:nvPr>
            </p:nvSpPr>
            <p:spPr>
              <a:xfrm>
                <a:off x="838200" y="1825625"/>
                <a:ext cx="10515600" cy="4424568"/>
              </a:xfrm>
            </p:spPr>
            <p:txBody>
              <a:bodyPr>
                <a:normAutofit fontScale="92500"/>
              </a:bodyPr>
              <a:lstStyle/>
              <a:p>
                <a:pPr marL="0" indent="0">
                  <a:buNone/>
                </a:pPr>
                <a:r>
                  <a:rPr lang="en-IN" sz="3200" b="1" dirty="0"/>
                  <a:t>Gradient descent</a:t>
                </a:r>
                <a:r>
                  <a:rPr lang="en-IN" sz="3200" dirty="0"/>
                  <a:t> is a first-order iterative optimization algorithm for finding the minimum of a function. </a:t>
                </a: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sz="4300" i="1" dirty="0">
                              <a:latin typeface="Cambria Math" panose="02040503050406030204" pitchFamily="18" charset="0"/>
                            </a:rPr>
                          </m:ctrlPr>
                        </m:sSubPr>
                        <m:e>
                          <m:r>
                            <a:rPr lang="en-IN" sz="4300" i="1" dirty="0">
                              <a:latin typeface="Cambria Math" panose="02040503050406030204" pitchFamily="18" charset="0"/>
                            </a:rPr>
                            <m:t>𝑏</m:t>
                          </m:r>
                        </m:e>
                        <m:sub>
                          <m:r>
                            <a:rPr lang="en-IN" sz="4300" i="1" dirty="0">
                              <a:latin typeface="Cambria Math" panose="02040503050406030204" pitchFamily="18" charset="0"/>
                            </a:rPr>
                            <m:t>𝑗</m:t>
                          </m:r>
                        </m:sub>
                      </m:sSub>
                      <m:r>
                        <a:rPr lang="en-IN" sz="4300" dirty="0">
                          <a:latin typeface="Cambria Math" panose="02040503050406030204" pitchFamily="18" charset="0"/>
                        </a:rPr>
                        <m:t>=</m:t>
                      </m:r>
                      <m:sSub>
                        <m:sSubPr>
                          <m:ctrlPr>
                            <a:rPr lang="en-IN" sz="4300" i="1" dirty="0">
                              <a:latin typeface="Cambria Math" panose="02040503050406030204" pitchFamily="18" charset="0"/>
                            </a:rPr>
                          </m:ctrlPr>
                        </m:sSubPr>
                        <m:e>
                          <m:r>
                            <a:rPr lang="en-IN" sz="4300" i="1" dirty="0">
                              <a:latin typeface="Cambria Math" panose="02040503050406030204" pitchFamily="18" charset="0"/>
                            </a:rPr>
                            <m:t>𝑏</m:t>
                          </m:r>
                        </m:e>
                        <m:sub>
                          <m:r>
                            <a:rPr lang="en-IN" sz="4300" i="1" dirty="0">
                              <a:latin typeface="Cambria Math" panose="02040503050406030204" pitchFamily="18" charset="0"/>
                            </a:rPr>
                            <m:t>𝑗</m:t>
                          </m:r>
                        </m:sub>
                      </m:sSub>
                      <m:r>
                        <a:rPr lang="en-IN" sz="4300" dirty="0">
                          <a:latin typeface="Cambria Math" panose="02040503050406030204" pitchFamily="18" charset="0"/>
                        </a:rPr>
                        <m:t>−</m:t>
                      </m:r>
                      <m:r>
                        <a:rPr lang="en-IN" sz="4300" i="1" dirty="0">
                          <a:latin typeface="Cambria Math" panose="02040503050406030204" pitchFamily="18" charset="0"/>
                        </a:rPr>
                        <m:t>𝛼</m:t>
                      </m:r>
                      <m:r>
                        <a:rPr lang="en-IN" sz="4300" i="1" dirty="0">
                          <a:latin typeface="Cambria Math" panose="02040503050406030204" pitchFamily="18" charset="0"/>
                        </a:rPr>
                        <m:t> </m:t>
                      </m:r>
                      <m:f>
                        <m:fPr>
                          <m:ctrlPr>
                            <a:rPr lang="en-IN" sz="4300" i="1" dirty="0" smtClean="0">
                              <a:latin typeface="Cambria Math" panose="02040503050406030204" pitchFamily="18" charset="0"/>
                            </a:rPr>
                          </m:ctrlPr>
                        </m:fPr>
                        <m:num>
                          <m:r>
                            <a:rPr lang="en-IN" sz="4300" dirty="0" smtClean="0">
                              <a:latin typeface="Cambria Math" panose="02040503050406030204" pitchFamily="18" charset="0"/>
                            </a:rPr>
                            <m:t>𝜕</m:t>
                          </m:r>
                        </m:num>
                        <m:den>
                          <m:r>
                            <a:rPr lang="en-IN" sz="4300" i="0" dirty="0" smtClean="0">
                              <a:latin typeface="Cambria Math" panose="02040503050406030204" pitchFamily="18" charset="0"/>
                            </a:rPr>
                            <m:t>𝜕</m:t>
                          </m:r>
                          <m:r>
                            <a:rPr lang="en-IN" sz="4300" i="1" dirty="0" smtClean="0">
                              <a:latin typeface="Cambria Math" panose="02040503050406030204" pitchFamily="18" charset="0"/>
                            </a:rPr>
                            <m:t>𝑏</m:t>
                          </m:r>
                        </m:den>
                      </m:f>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𝑐</m:t>
                          </m:r>
                        </m:e>
                        <m:sub>
                          <m:d>
                            <m:dPr>
                              <m:ctrlPr>
                                <a:rPr lang="en-IN" sz="4300" i="1" dirty="0" smtClean="0">
                                  <a:latin typeface="Cambria Math" panose="02040503050406030204" pitchFamily="18" charset="0"/>
                                </a:rPr>
                              </m:ctrlPr>
                            </m:dPr>
                            <m:e>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𝑏</m:t>
                                  </m:r>
                                </m:e>
                                <m:sub>
                                  <m:r>
                                    <a:rPr lang="en-IN" sz="4300" i="0" dirty="0" smtClean="0">
                                      <a:latin typeface="Cambria Math" panose="02040503050406030204" pitchFamily="18" charset="0"/>
                                    </a:rPr>
                                    <m:t>0</m:t>
                                  </m:r>
                                </m:sub>
                              </m:sSub>
                              <m:r>
                                <a:rPr lang="en-IN" sz="4300" i="0" dirty="0" smtClean="0">
                                  <a:latin typeface="Cambria Math" panose="02040503050406030204" pitchFamily="18" charset="0"/>
                                </a:rPr>
                                <m:t>,</m:t>
                              </m:r>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𝑏</m:t>
                                  </m:r>
                                </m:e>
                                <m:sub>
                                  <m:r>
                                    <a:rPr lang="en-IN" sz="4300" i="0" dirty="0" smtClean="0">
                                      <a:latin typeface="Cambria Math" panose="02040503050406030204" pitchFamily="18" charset="0"/>
                                    </a:rPr>
                                    <m:t>1</m:t>
                                  </m:r>
                                </m:sub>
                              </m:sSub>
                              <m:r>
                                <a:rPr lang="en-IN" sz="4300" i="0" dirty="0" smtClean="0">
                                  <a:latin typeface="Cambria Math" panose="02040503050406030204" pitchFamily="18" charset="0"/>
                                </a:rPr>
                                <m:t>,</m:t>
                              </m:r>
                              <m:sSub>
                                <m:sSubPr>
                                  <m:ctrlPr>
                                    <a:rPr lang="en-IN" sz="4300" i="1" dirty="0" smtClean="0">
                                      <a:latin typeface="Cambria Math" panose="02040503050406030204" pitchFamily="18" charset="0"/>
                                    </a:rPr>
                                  </m:ctrlPr>
                                </m:sSubPr>
                                <m:e>
                                  <m:r>
                                    <a:rPr lang="en-IN" sz="4300" i="1" dirty="0" smtClean="0">
                                      <a:latin typeface="Cambria Math" panose="02040503050406030204" pitchFamily="18" charset="0"/>
                                    </a:rPr>
                                    <m:t>𝑏</m:t>
                                  </m:r>
                                </m:e>
                                <m:sub>
                                  <m:r>
                                    <a:rPr lang="en-IN" sz="4300" i="0" dirty="0" smtClean="0">
                                      <a:latin typeface="Cambria Math" panose="02040503050406030204" pitchFamily="18" charset="0"/>
                                    </a:rPr>
                                    <m:t>2</m:t>
                                  </m:r>
                                </m:sub>
                              </m:sSub>
                              <m:r>
                                <a:rPr lang="en-IN" sz="4300" i="0" dirty="0" smtClean="0">
                                  <a:latin typeface="Cambria Math" panose="02040503050406030204" pitchFamily="18" charset="0"/>
                                </a:rPr>
                                <m:t>,</m:t>
                              </m:r>
                              <m:r>
                                <a:rPr lang="en-IN" sz="4300" b="0" i="0" dirty="0" smtClean="0">
                                  <a:latin typeface="Cambria Math" panose="02040503050406030204" pitchFamily="18" charset="0"/>
                                </a:rPr>
                                <m:t>..  </m:t>
                              </m:r>
                              <m:r>
                                <a:rPr lang="en-IN" sz="4300" i="1" dirty="0" smtClean="0">
                                  <a:latin typeface="Cambria Math" panose="02040503050406030204" pitchFamily="18" charset="0"/>
                                </a:rPr>
                                <m:t>𝑏</m:t>
                              </m:r>
                              <m:r>
                                <a:rPr lang="en-IN" sz="4300" i="1" dirty="0" smtClean="0">
                                  <a:latin typeface="Cambria Math" panose="02040503050406030204" pitchFamily="18" charset="0"/>
                                </a:rPr>
                                <m:t>𝜂</m:t>
                              </m:r>
                            </m:e>
                          </m:d>
                        </m:sub>
                      </m:sSub>
                    </m:oMath>
                  </m:oMathPara>
                </a14:m>
                <a:endParaRPr lang="en-IN" sz="4300" dirty="0"/>
              </a:p>
              <a:p>
                <a:pPr marL="0" indent="0">
                  <a:buNone/>
                </a:pPr>
                <a:endParaRPr lang="en-IN" dirty="0"/>
              </a:p>
              <a:p>
                <a:pPr marL="0" indent="0">
                  <a:buNone/>
                </a:pPr>
                <a:endParaRPr lang="en-IN"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5C44D92-4EF8-49AC-853C-28FCD295C093}"/>
                  </a:ext>
                </a:extLst>
              </p:cNvPr>
              <p:cNvSpPr>
                <a:spLocks noGrp="1" noRot="1" noChangeAspect="1" noMove="1" noResize="1" noEditPoints="1" noAdjustHandles="1" noChangeArrowheads="1" noChangeShapeType="1" noTextEdit="1"/>
              </p:cNvSpPr>
              <p:nvPr>
                <p:ph idx="1"/>
              </p:nvPr>
            </p:nvSpPr>
            <p:spPr>
              <a:xfrm>
                <a:off x="838200" y="1825625"/>
                <a:ext cx="10515600" cy="4424568"/>
              </a:xfrm>
              <a:blipFill>
                <a:blip r:embed="rId3"/>
                <a:stretch>
                  <a:fillRect l="-1797" t="-2755" r="-1623"/>
                </a:stretch>
              </a:blipFill>
            </p:spPr>
            <p:txBody>
              <a:bodyPr/>
              <a:lstStyle/>
              <a:p>
                <a:r>
                  <a:rPr lang="en-US">
                    <a:noFill/>
                  </a:rPr>
                  <a:t> </a:t>
                </a:r>
              </a:p>
            </p:txBody>
          </p:sp>
        </mc:Fallback>
      </mc:AlternateContent>
    </p:spTree>
    <p:extLst>
      <p:ext uri="{BB962C8B-B14F-4D97-AF65-F5344CB8AC3E}">
        <p14:creationId xmlns:p14="http://schemas.microsoft.com/office/powerpoint/2010/main" val="114935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30FDB-18B5-4BD8-BB96-C62EB533D7C9}"/>
              </a:ext>
            </a:extLst>
          </p:cNvPr>
          <p:cNvSpPr>
            <a:spLocks noGrp="1"/>
          </p:cNvSpPr>
          <p:nvPr>
            <p:ph type="title"/>
          </p:nvPr>
        </p:nvSpPr>
        <p:spPr/>
        <p:txBody>
          <a:bodyPr/>
          <a:lstStyle/>
          <a:p>
            <a:r>
              <a:rPr lang="en-IN" dirty="0"/>
              <a:t>Result</a:t>
            </a:r>
            <a:endParaRPr lang="en-US" dirty="0"/>
          </a:p>
        </p:txBody>
      </p:sp>
      <p:pic>
        <p:nvPicPr>
          <p:cNvPr id="2050" name="Picture 2">
            <a:extLst>
              <a:ext uri="{FF2B5EF4-FFF2-40B4-BE49-F238E27FC236}">
                <a16:creationId xmlns:a16="http://schemas.microsoft.com/office/drawing/2014/main" id="{D925DB25-CB92-4BE0-8AE9-A304842079D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594053"/>
            <a:ext cx="4754562" cy="3406619"/>
          </a:xfrm>
          <a:prstGeom prst="rect">
            <a:avLst/>
          </a:prstGeom>
          <a:solidFill>
            <a:schemeClr val="tx1"/>
          </a:solidFill>
        </p:spPr>
      </p:pic>
      <p:pic>
        <p:nvPicPr>
          <p:cNvPr id="2052" name="Picture 4">
            <a:extLst>
              <a:ext uri="{FF2B5EF4-FFF2-40B4-BE49-F238E27FC236}">
                <a16:creationId xmlns:a16="http://schemas.microsoft.com/office/drawing/2014/main" id="{69100CDD-B290-4733-B813-88EE3DF779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594053"/>
            <a:ext cx="4754562" cy="3406619"/>
          </a:xfrm>
          <a:prstGeom prst="rect">
            <a:avLst/>
          </a:prstGeom>
          <a:solidFill>
            <a:schemeClr val="tx1"/>
          </a:solidFill>
        </p:spPr>
      </p:pic>
    </p:spTree>
    <p:extLst>
      <p:ext uri="{BB962C8B-B14F-4D97-AF65-F5344CB8AC3E}">
        <p14:creationId xmlns:p14="http://schemas.microsoft.com/office/powerpoint/2010/main" val="181940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KNN</a:t>
            </a:r>
            <a:br>
              <a:rPr lang="en-IN" dirty="0"/>
            </a:br>
            <a:r>
              <a:rPr lang="en-IN" dirty="0"/>
              <a:t>(K-Nearest NeighborS)</a:t>
            </a:r>
            <a:endParaRPr lang="en-US" dirty="0"/>
          </a:p>
        </p:txBody>
      </p:sp>
    </p:spTree>
    <p:extLst>
      <p:ext uri="{BB962C8B-B14F-4D97-AF65-F5344CB8AC3E}">
        <p14:creationId xmlns:p14="http://schemas.microsoft.com/office/powerpoint/2010/main" val="327559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D24-C0BE-4F58-AAAE-43EEA910BFF0}"/>
              </a:ext>
            </a:extLst>
          </p:cNvPr>
          <p:cNvSpPr>
            <a:spLocks noGrp="1"/>
          </p:cNvSpPr>
          <p:nvPr>
            <p:ph type="title"/>
          </p:nvPr>
        </p:nvSpPr>
        <p:spPr/>
        <p:txBody>
          <a:bodyPr>
            <a:normAutofit/>
          </a:bodyPr>
          <a:lstStyle/>
          <a:p>
            <a:r>
              <a:rPr lang="en-IN" sz="3200" dirty="0"/>
              <a:t>Agenda</a:t>
            </a:r>
            <a:endParaRPr lang="en-US" sz="3200" dirty="0"/>
          </a:p>
        </p:txBody>
      </p:sp>
      <p:sp>
        <p:nvSpPr>
          <p:cNvPr id="3" name="Content Placeholder 2">
            <a:extLst>
              <a:ext uri="{FF2B5EF4-FFF2-40B4-BE49-F238E27FC236}">
                <a16:creationId xmlns:a16="http://schemas.microsoft.com/office/drawing/2014/main" id="{8A4C8197-EE74-47CA-877D-8EBD259AAFC8}"/>
              </a:ext>
            </a:extLst>
          </p:cNvPr>
          <p:cNvSpPr>
            <a:spLocks noGrp="1"/>
          </p:cNvSpPr>
          <p:nvPr>
            <p:ph idx="1"/>
          </p:nvPr>
        </p:nvSpPr>
        <p:spPr/>
        <p:txBody>
          <a:bodyPr>
            <a:normAutofit/>
          </a:bodyPr>
          <a:lstStyle/>
          <a:p>
            <a:r>
              <a:rPr lang="en-IN" sz="3600" dirty="0"/>
              <a:t>Classification</a:t>
            </a:r>
          </a:p>
          <a:p>
            <a:pPr lvl="1"/>
            <a:r>
              <a:rPr lang="en-IN" sz="3200" dirty="0"/>
              <a:t>Logistics classification </a:t>
            </a:r>
            <a:endParaRPr lang="en-US" sz="3200" dirty="0"/>
          </a:p>
          <a:p>
            <a:pPr lvl="1"/>
            <a:r>
              <a:rPr lang="en-IN" sz="3200" dirty="0"/>
              <a:t>KNN</a:t>
            </a:r>
            <a:endParaRPr lang="en-US" sz="3200" dirty="0"/>
          </a:p>
          <a:p>
            <a:r>
              <a:rPr lang="en-US" sz="3600" dirty="0"/>
              <a:t>Clustering</a:t>
            </a:r>
          </a:p>
          <a:p>
            <a:pPr lvl="1"/>
            <a:r>
              <a:rPr lang="en-US" sz="3200" dirty="0"/>
              <a:t>K means</a:t>
            </a:r>
          </a:p>
        </p:txBody>
      </p:sp>
    </p:spTree>
    <p:extLst>
      <p:ext uri="{BB962C8B-B14F-4D97-AF65-F5344CB8AC3E}">
        <p14:creationId xmlns:p14="http://schemas.microsoft.com/office/powerpoint/2010/main" val="74599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Problem Statement</a:t>
            </a:r>
            <a:endParaRPr lang="en-US" dirty="0"/>
          </a:p>
        </p:txBody>
      </p:sp>
      <p:sp>
        <p:nvSpPr>
          <p:cNvPr id="7" name="Content Placeholder 6">
            <a:extLst>
              <a:ext uri="{FF2B5EF4-FFF2-40B4-BE49-F238E27FC236}">
                <a16:creationId xmlns:a16="http://schemas.microsoft.com/office/drawing/2014/main" id="{53D839A1-78A2-4E0D-A3C5-F27907B676EF}"/>
              </a:ext>
            </a:extLst>
          </p:cNvPr>
          <p:cNvSpPr>
            <a:spLocks noGrp="1"/>
          </p:cNvSpPr>
          <p:nvPr>
            <p:ph sz="half" idx="1"/>
          </p:nvPr>
        </p:nvSpPr>
        <p:spPr/>
        <p:txBody>
          <a:bodyPr>
            <a:normAutofit/>
          </a:bodyPr>
          <a:lstStyle/>
          <a:p>
            <a:pPr marL="0" indent="0">
              <a:buNone/>
            </a:pPr>
            <a:r>
              <a:rPr lang="en-IN" sz="3600" dirty="0"/>
              <a:t>Will customer purchase SUV Car or not?</a:t>
            </a:r>
            <a:endParaRPr lang="en-US" sz="3600" dirty="0"/>
          </a:p>
        </p:txBody>
      </p:sp>
      <p:pic>
        <p:nvPicPr>
          <p:cNvPr id="5" name="Content Placeholder 4" descr="A red car&#10;&#10;Description automatically generated">
            <a:extLst>
              <a:ext uri="{FF2B5EF4-FFF2-40B4-BE49-F238E27FC236}">
                <a16:creationId xmlns:a16="http://schemas.microsoft.com/office/drawing/2014/main" id="{E4E660E3-3055-424F-A4C2-56299D9E1F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6577" y="2286000"/>
            <a:ext cx="4721296" cy="2967672"/>
          </a:xfrm>
        </p:spPr>
      </p:pic>
    </p:spTree>
    <p:extLst>
      <p:ext uri="{BB962C8B-B14F-4D97-AF65-F5344CB8AC3E}">
        <p14:creationId xmlns:p14="http://schemas.microsoft.com/office/powerpoint/2010/main" val="247366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a:xfrm>
            <a:off x="1024128" y="585216"/>
            <a:ext cx="3133581" cy="1499616"/>
          </a:xfrm>
        </p:spPr>
        <p:txBody>
          <a:bodyPr>
            <a:normAutofit/>
          </a:bodyPr>
          <a:lstStyle/>
          <a:p>
            <a:r>
              <a:rPr lang="en-IN" sz="4000"/>
              <a:t>Dataset</a:t>
            </a:r>
            <a:endParaRPr lang="en-US" sz="4000"/>
          </a:p>
        </p:txBody>
      </p:sp>
      <p:sp>
        <p:nvSpPr>
          <p:cNvPr id="10" name="Content Placeholder 10">
            <a:extLst>
              <a:ext uri="{FF2B5EF4-FFF2-40B4-BE49-F238E27FC236}">
                <a16:creationId xmlns:a16="http://schemas.microsoft.com/office/drawing/2014/main" id="{BBC6F9F4-137A-4310-A09F-B19197BAA942}"/>
              </a:ext>
            </a:extLst>
          </p:cNvPr>
          <p:cNvSpPr>
            <a:spLocks noGrp="1"/>
          </p:cNvSpPr>
          <p:nvPr>
            <p:ph idx="1"/>
          </p:nvPr>
        </p:nvSpPr>
        <p:spPr>
          <a:xfrm>
            <a:off x="1024128" y="2286000"/>
            <a:ext cx="3133580" cy="3931920"/>
          </a:xfrm>
        </p:spPr>
        <p:txBody>
          <a:bodyPr>
            <a:normAutofit/>
          </a:bodyPr>
          <a:lstStyle/>
          <a:p>
            <a:r>
              <a:rPr lang="en-IN" sz="3200" dirty="0"/>
              <a:t>We are going to take two features</a:t>
            </a:r>
          </a:p>
          <a:p>
            <a:pPr marL="342900" indent="-342900">
              <a:buFont typeface="+mj-lt"/>
              <a:buAutoNum type="arabicPeriod"/>
            </a:pPr>
            <a:r>
              <a:rPr lang="en-IN" sz="3200" dirty="0"/>
              <a:t>Age</a:t>
            </a:r>
          </a:p>
          <a:p>
            <a:pPr marL="342900" indent="-342900">
              <a:buFont typeface="+mj-lt"/>
              <a:buAutoNum type="arabicPeriod"/>
            </a:pPr>
            <a:r>
              <a:rPr lang="en-IN" sz="3200" dirty="0"/>
              <a:t>Salary</a:t>
            </a:r>
            <a:endParaRPr lang="en-US" sz="3200" dirty="0"/>
          </a:p>
        </p:txBody>
      </p:sp>
      <p:pic>
        <p:nvPicPr>
          <p:cNvPr id="7" name="Content Placeholder 6">
            <a:extLst>
              <a:ext uri="{FF2B5EF4-FFF2-40B4-BE49-F238E27FC236}">
                <a16:creationId xmlns:a16="http://schemas.microsoft.com/office/drawing/2014/main" id="{5CC00BD9-6DC0-41DF-9C4A-750474F8FEF1}"/>
              </a:ext>
            </a:extLst>
          </p:cNvPr>
          <p:cNvPicPr>
            <a:picLocks noChangeAspect="1"/>
          </p:cNvPicPr>
          <p:nvPr/>
        </p:nvPicPr>
        <p:blipFill>
          <a:blip r:embed="rId2"/>
          <a:stretch>
            <a:fillRect/>
          </a:stretch>
        </p:blipFill>
        <p:spPr>
          <a:xfrm>
            <a:off x="4721325" y="640080"/>
            <a:ext cx="6751611" cy="5577840"/>
          </a:xfrm>
          <a:prstGeom prst="rect">
            <a:avLst/>
          </a:prstGeom>
        </p:spPr>
      </p:pic>
    </p:spTree>
    <p:extLst>
      <p:ext uri="{BB962C8B-B14F-4D97-AF65-F5344CB8AC3E}">
        <p14:creationId xmlns:p14="http://schemas.microsoft.com/office/powerpoint/2010/main" val="21378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2B423B-4554-405D-82A7-76BDF59F2865}"/>
              </a:ext>
            </a:extLst>
          </p:cNvPr>
          <p:cNvSpPr>
            <a:spLocks noGrp="1"/>
          </p:cNvSpPr>
          <p:nvPr>
            <p:ph type="title"/>
          </p:nvPr>
        </p:nvSpPr>
        <p:spPr/>
        <p:txBody>
          <a:bodyPr/>
          <a:lstStyle/>
          <a:p>
            <a:r>
              <a:rPr lang="en-IN" dirty="0"/>
              <a:t>Dataset</a:t>
            </a:r>
            <a:endParaRPr lang="en-US" dirty="0"/>
          </a:p>
        </p:txBody>
      </p:sp>
      <p:pic>
        <p:nvPicPr>
          <p:cNvPr id="1030" name="Picture 6">
            <a:extLst>
              <a:ext uri="{FF2B5EF4-FFF2-40B4-BE49-F238E27FC236}">
                <a16:creationId xmlns:a16="http://schemas.microsoft.com/office/drawing/2014/main" id="{06865D3A-D98B-4513-AA36-D1DD87A8E9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5341" y="2084832"/>
            <a:ext cx="6461318" cy="4370430"/>
          </a:xfrm>
          <a:prstGeom prst="rect">
            <a:avLst/>
          </a:prstGeom>
          <a:solidFill>
            <a:schemeClr val="tx1"/>
          </a:solidFill>
        </p:spPr>
      </p:pic>
    </p:spTree>
    <p:extLst>
      <p:ext uri="{BB962C8B-B14F-4D97-AF65-F5344CB8AC3E}">
        <p14:creationId xmlns:p14="http://schemas.microsoft.com/office/powerpoint/2010/main" val="13261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lstStyle/>
          <a:p>
            <a:r>
              <a:rPr lang="en-IN" dirty="0"/>
              <a:t>KNN</a:t>
            </a:r>
            <a:endParaRPr lang="en-US"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3791810" y="2285549"/>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3791810" y="5525396"/>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a:off x="4793167" y="340277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a:off x="4833059" y="480794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a:off x="4402751" y="403052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a:off x="5248302" y="369802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a:off x="5794523" y="286785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a:off x="6009677" y="331451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a:off x="6480324" y="290134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a:off x="6886359" y="337666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a:off x="4187597" y="444514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a:off x="4617905" y="45648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a:off x="4784665" y="415020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a:off x="5232668" y="430697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3264796" y="2410176"/>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1902836">
            <a:off x="6468670" y="36516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7877923" y="5741877"/>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a:off x="4785437" y="380942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a:off x="5240572" y="410467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a:off x="4686685" y="280468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Tree>
    <p:extLst>
      <p:ext uri="{BB962C8B-B14F-4D97-AF65-F5344CB8AC3E}">
        <p14:creationId xmlns:p14="http://schemas.microsoft.com/office/powerpoint/2010/main" val="32722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P spid="77" grpId="0"/>
      <p:bldP spid="78" grpId="0" animBg="1"/>
      <p:bldP spid="79" grpId="0" animBg="1"/>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E669-3D4A-4C0B-827F-9699301976ED}"/>
              </a:ext>
            </a:extLst>
          </p:cNvPr>
          <p:cNvSpPr>
            <a:spLocks noGrp="1"/>
          </p:cNvSpPr>
          <p:nvPr>
            <p:ph type="title"/>
          </p:nvPr>
        </p:nvSpPr>
        <p:spPr/>
        <p:txBody>
          <a:bodyPr/>
          <a:lstStyle/>
          <a:p>
            <a:r>
              <a:rPr lang="en-IN" dirty="0"/>
              <a:t>How it works?</a:t>
            </a:r>
            <a:endParaRPr lang="en-US" dirty="0"/>
          </a:p>
        </p:txBody>
      </p:sp>
      <p:graphicFrame>
        <p:nvGraphicFramePr>
          <p:cNvPr id="4" name="Content Placeholder 3">
            <a:extLst>
              <a:ext uri="{FF2B5EF4-FFF2-40B4-BE49-F238E27FC236}">
                <a16:creationId xmlns:a16="http://schemas.microsoft.com/office/drawing/2014/main" id="{E452B2CC-E198-42EF-8FE3-60B607797DF4}"/>
              </a:ext>
            </a:extLst>
          </p:cNvPr>
          <p:cNvGraphicFramePr>
            <a:graphicFrameLocks noGrp="1"/>
          </p:cNvGraphicFramePr>
          <p:nvPr>
            <p:ph idx="1"/>
            <p:extLst>
              <p:ext uri="{D42A27DB-BD31-4B8C-83A1-F6EECF244321}">
                <p14:modId xmlns:p14="http://schemas.microsoft.com/office/powerpoint/2010/main" val="39704775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474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FBE5-FEC6-4568-8B75-6CB03144DD4C}"/>
              </a:ext>
            </a:extLst>
          </p:cNvPr>
          <p:cNvSpPr>
            <a:spLocks noGrp="1"/>
          </p:cNvSpPr>
          <p:nvPr>
            <p:ph type="title"/>
          </p:nvPr>
        </p:nvSpPr>
        <p:spPr/>
        <p:txBody>
          <a:bodyPr/>
          <a:lstStyle/>
          <a:p>
            <a:r>
              <a:rPr lang="en-IN" dirty="0"/>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700F79-1C13-4F1A-B369-E74D66511B9C}"/>
                  </a:ext>
                </a:extLst>
              </p:cNvPr>
              <p:cNvSpPr>
                <a:spLocks noGrp="1"/>
              </p:cNvSpPr>
              <p:nvPr>
                <p:ph idx="1"/>
              </p:nvPr>
            </p:nvSpPr>
            <p:spPr>
              <a:xfrm>
                <a:off x="1024128" y="2286000"/>
                <a:ext cx="5968343" cy="4023360"/>
              </a:xfrm>
            </p:spPr>
            <p:txBody>
              <a:bodyPr/>
              <a:lstStyle/>
              <a:p>
                <a:r>
                  <a:rPr lang="en-IN" dirty="0"/>
                  <a:t>Euclidean Distance between P1 and P2 = </a:t>
                </a:r>
              </a:p>
              <a:p>
                <a:endParaRPr lang="en-IN" dirty="0"/>
              </a:p>
              <a:p>
                <a:pPr marL="0" indent="0">
                  <a:buNone/>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𝐷</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2</m:t>
                              </m:r>
                            </m:sub>
                          </m:sSub>
                        </m:e>
                      </m:d>
                      <m:r>
                        <a:rPr lang="en-US" sz="2800" i="0">
                          <a:latin typeface="Cambria Math" panose="02040503050406030204" pitchFamily="18" charset="0"/>
                        </a:rPr>
                        <m:t>=</m:t>
                      </m:r>
                      <m:rad>
                        <m:radPr>
                          <m:degHide m:val="on"/>
                          <m:ctrlPr>
                            <a:rPr lang="en-US" sz="2800" i="1">
                              <a:latin typeface="Cambria Math" panose="02040503050406030204" pitchFamily="18" charset="0"/>
                            </a:rPr>
                          </m:ctrlPr>
                        </m:radPr>
                        <m:deg/>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1</m:t>
                                      </m:r>
                                    </m:sub>
                                  </m:sSub>
                                </m:e>
                              </m:d>
                            </m:e>
                            <m:sup>
                              <m:r>
                                <a:rPr lang="en-US" sz="2800" i="0">
                                  <a:latin typeface="Cambria Math" panose="02040503050406030204" pitchFamily="18" charset="0"/>
                                </a:rPr>
                                <m:t>2</m:t>
                              </m:r>
                            </m:sup>
                          </m:sSup>
                          <m:r>
                            <a:rPr lang="en-US" sz="2800" i="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1</m:t>
                                      </m:r>
                                    </m:sub>
                                  </m:sSub>
                                </m:e>
                              </m:d>
                            </m:e>
                            <m:sup>
                              <m:r>
                                <a:rPr lang="en-US" sz="2800" i="0">
                                  <a:latin typeface="Cambria Math" panose="02040503050406030204" pitchFamily="18" charset="0"/>
                                </a:rPr>
                                <m:t>2</m:t>
                              </m:r>
                            </m:sup>
                          </m:sSup>
                        </m:e>
                      </m:rad>
                    </m:oMath>
                  </m:oMathPara>
                </a14:m>
                <a:endParaRPr lang="en-US" sz="2800" dirty="0"/>
              </a:p>
            </p:txBody>
          </p:sp>
        </mc:Choice>
        <mc:Fallback xmlns="">
          <p:sp>
            <p:nvSpPr>
              <p:cNvPr id="3" name="Content Placeholder 2">
                <a:extLst>
                  <a:ext uri="{FF2B5EF4-FFF2-40B4-BE49-F238E27FC236}">
                    <a16:creationId xmlns:a16="http://schemas.microsoft.com/office/drawing/2014/main" id="{53700F79-1C13-4F1A-B369-E74D66511B9C}"/>
                  </a:ext>
                </a:extLst>
              </p:cNvPr>
              <p:cNvSpPr>
                <a:spLocks noGrp="1" noRot="1" noChangeAspect="1" noMove="1" noResize="1" noEditPoints="1" noAdjustHandles="1" noChangeArrowheads="1" noChangeShapeType="1" noTextEdit="1"/>
              </p:cNvSpPr>
              <p:nvPr>
                <p:ph idx="1"/>
              </p:nvPr>
            </p:nvSpPr>
            <p:spPr>
              <a:xfrm>
                <a:off x="1024128" y="2286000"/>
                <a:ext cx="5968343" cy="4023360"/>
              </a:xfrm>
              <a:blipFill>
                <a:blip r:embed="rId2"/>
                <a:stretch>
                  <a:fillRect l="-511" t="-1818"/>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73E4CCD3-FF1D-491E-AD39-D17621E39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29" y="2286000"/>
            <a:ext cx="3723246" cy="3576918"/>
          </a:xfrm>
          <a:prstGeom prst="rect">
            <a:avLst/>
          </a:prstGeom>
        </p:spPr>
      </p:pic>
    </p:spTree>
    <p:extLst>
      <p:ext uri="{BB962C8B-B14F-4D97-AF65-F5344CB8AC3E}">
        <p14:creationId xmlns:p14="http://schemas.microsoft.com/office/powerpoint/2010/main" val="493470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lstStyle/>
          <a:p>
            <a:r>
              <a:rPr lang="en-IN" dirty="0"/>
              <a:t>KNN</a:t>
            </a:r>
            <a:endParaRPr lang="en-US" dirty="0"/>
          </a:p>
        </p:txBody>
      </p:sp>
      <p:cxnSp>
        <p:nvCxnSpPr>
          <p:cNvPr id="30" name="Straight Arrow Connector 29">
            <a:extLst>
              <a:ext uri="{FF2B5EF4-FFF2-40B4-BE49-F238E27FC236}">
                <a16:creationId xmlns:a16="http://schemas.microsoft.com/office/drawing/2014/main" id="{7B028B0C-C2F3-41FC-8394-34E6CEF554BE}"/>
              </a:ext>
            </a:extLst>
          </p:cNvPr>
          <p:cNvCxnSpPr>
            <a:cxnSpLocks/>
          </p:cNvCxnSpPr>
          <p:nvPr/>
        </p:nvCxnSpPr>
        <p:spPr>
          <a:xfrm flipV="1">
            <a:off x="6962602" y="24209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87AA0C-26A9-42A1-8ABC-6C57E88615D4}"/>
              </a:ext>
            </a:extLst>
          </p:cNvPr>
          <p:cNvCxnSpPr>
            <a:cxnSpLocks/>
          </p:cNvCxnSpPr>
          <p:nvPr/>
        </p:nvCxnSpPr>
        <p:spPr>
          <a:xfrm>
            <a:off x="6962602" y="56607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Cross 31">
            <a:extLst>
              <a:ext uri="{FF2B5EF4-FFF2-40B4-BE49-F238E27FC236}">
                <a16:creationId xmlns:a16="http://schemas.microsoft.com/office/drawing/2014/main" id="{0609310B-344D-41EB-816A-1EBF08515800}"/>
              </a:ext>
            </a:extLst>
          </p:cNvPr>
          <p:cNvSpPr/>
          <p:nvPr/>
        </p:nvSpPr>
        <p:spPr>
          <a:xfrm>
            <a:off x="7963959" y="35381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9561259F-EE8B-4BBE-B916-BE1A7F159496}"/>
              </a:ext>
            </a:extLst>
          </p:cNvPr>
          <p:cNvSpPr/>
          <p:nvPr/>
        </p:nvSpPr>
        <p:spPr>
          <a:xfrm>
            <a:off x="8003851" y="494332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850649A4-B592-42E8-AEE8-DD8803AD6C22}"/>
              </a:ext>
            </a:extLst>
          </p:cNvPr>
          <p:cNvSpPr/>
          <p:nvPr/>
        </p:nvSpPr>
        <p:spPr>
          <a:xfrm>
            <a:off x="7573543" y="41659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A5568D32-CB57-4CF8-B43D-FBCC2E6EFBA7}"/>
              </a:ext>
            </a:extLst>
          </p:cNvPr>
          <p:cNvSpPr/>
          <p:nvPr/>
        </p:nvSpPr>
        <p:spPr>
          <a:xfrm>
            <a:off x="8419094" y="383340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ross 35">
            <a:extLst>
              <a:ext uri="{FF2B5EF4-FFF2-40B4-BE49-F238E27FC236}">
                <a16:creationId xmlns:a16="http://schemas.microsoft.com/office/drawing/2014/main" id="{C01AC170-DA6B-4E50-9697-0A3710F161E3}"/>
              </a:ext>
            </a:extLst>
          </p:cNvPr>
          <p:cNvSpPr/>
          <p:nvPr/>
        </p:nvSpPr>
        <p:spPr>
          <a:xfrm>
            <a:off x="8965315" y="300323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22227071-F808-4D14-9A98-5072F6D12696}"/>
              </a:ext>
            </a:extLst>
          </p:cNvPr>
          <p:cNvSpPr/>
          <p:nvPr/>
        </p:nvSpPr>
        <p:spPr>
          <a:xfrm>
            <a:off x="9180469" y="344990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3C865454-3A62-4664-BC85-142B63E5724F}"/>
              </a:ext>
            </a:extLst>
          </p:cNvPr>
          <p:cNvSpPr/>
          <p:nvPr/>
        </p:nvSpPr>
        <p:spPr>
          <a:xfrm>
            <a:off x="9651116" y="303673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90F014AF-EB01-42F3-8918-5FE9C946E1EB}"/>
              </a:ext>
            </a:extLst>
          </p:cNvPr>
          <p:cNvSpPr/>
          <p:nvPr/>
        </p:nvSpPr>
        <p:spPr>
          <a:xfrm>
            <a:off x="10057151" y="351205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623977E0-EB4C-46E6-8085-FA2084A814F6}"/>
              </a:ext>
            </a:extLst>
          </p:cNvPr>
          <p:cNvSpPr/>
          <p:nvPr/>
        </p:nvSpPr>
        <p:spPr>
          <a:xfrm>
            <a:off x="7358389" y="458053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272E80AF-49C8-4E4E-99D1-6B04EE5CFFFE}"/>
              </a:ext>
            </a:extLst>
          </p:cNvPr>
          <p:cNvSpPr/>
          <p:nvPr/>
        </p:nvSpPr>
        <p:spPr>
          <a:xfrm>
            <a:off x="7788697" y="470021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Cross 43">
            <a:extLst>
              <a:ext uri="{FF2B5EF4-FFF2-40B4-BE49-F238E27FC236}">
                <a16:creationId xmlns:a16="http://schemas.microsoft.com/office/drawing/2014/main" id="{458D995C-BACF-4347-982B-6C47E90C5563}"/>
              </a:ext>
            </a:extLst>
          </p:cNvPr>
          <p:cNvSpPr/>
          <p:nvPr/>
        </p:nvSpPr>
        <p:spPr>
          <a:xfrm>
            <a:off x="7955457" y="428559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Cross 44">
            <a:extLst>
              <a:ext uri="{FF2B5EF4-FFF2-40B4-BE49-F238E27FC236}">
                <a16:creationId xmlns:a16="http://schemas.microsoft.com/office/drawing/2014/main" id="{E8F2A22B-78E2-4110-A94A-9062D13987D0}"/>
              </a:ext>
            </a:extLst>
          </p:cNvPr>
          <p:cNvSpPr/>
          <p:nvPr/>
        </p:nvSpPr>
        <p:spPr>
          <a:xfrm>
            <a:off x="8403460" y="444236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8246B26-50EF-436F-8A07-0205C4372C51}"/>
              </a:ext>
            </a:extLst>
          </p:cNvPr>
          <p:cNvSpPr txBox="1"/>
          <p:nvPr/>
        </p:nvSpPr>
        <p:spPr>
          <a:xfrm>
            <a:off x="6439846" y="2484932"/>
            <a:ext cx="692970" cy="369332"/>
          </a:xfrm>
          <a:prstGeom prst="rect">
            <a:avLst/>
          </a:prstGeom>
          <a:noFill/>
        </p:spPr>
        <p:txBody>
          <a:bodyPr wrap="square" rtlCol="0">
            <a:spAutoFit/>
          </a:bodyPr>
          <a:lstStyle/>
          <a:p>
            <a:r>
              <a:rPr lang="en-IN" b="1" dirty="0"/>
              <a:t>Y</a:t>
            </a:r>
            <a:endParaRPr lang="en-US" b="1" dirty="0"/>
          </a:p>
        </p:txBody>
      </p:sp>
      <p:sp>
        <p:nvSpPr>
          <p:cNvPr id="51" name="Cross 50">
            <a:extLst>
              <a:ext uri="{FF2B5EF4-FFF2-40B4-BE49-F238E27FC236}">
                <a16:creationId xmlns:a16="http://schemas.microsoft.com/office/drawing/2014/main" id="{0B735BBC-8FFE-4180-9F32-2FC516318C1D}"/>
              </a:ext>
            </a:extLst>
          </p:cNvPr>
          <p:cNvSpPr/>
          <p:nvPr/>
        </p:nvSpPr>
        <p:spPr>
          <a:xfrm rot="1902836">
            <a:off x="9639462" y="378700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TextBox 53">
            <a:extLst>
              <a:ext uri="{FF2B5EF4-FFF2-40B4-BE49-F238E27FC236}">
                <a16:creationId xmlns:a16="http://schemas.microsoft.com/office/drawing/2014/main" id="{58390A2B-A6A7-40BA-A62C-F731543FC659}"/>
              </a:ext>
            </a:extLst>
          </p:cNvPr>
          <p:cNvSpPr txBox="1"/>
          <p:nvPr/>
        </p:nvSpPr>
        <p:spPr>
          <a:xfrm>
            <a:off x="11048715" y="5877262"/>
            <a:ext cx="692970" cy="369332"/>
          </a:xfrm>
          <a:prstGeom prst="rect">
            <a:avLst/>
          </a:prstGeom>
          <a:noFill/>
        </p:spPr>
        <p:txBody>
          <a:bodyPr wrap="square" rtlCol="0">
            <a:spAutoFit/>
          </a:bodyPr>
          <a:lstStyle/>
          <a:p>
            <a:r>
              <a:rPr lang="en-IN" b="1" dirty="0"/>
              <a:t>X</a:t>
            </a:r>
            <a:endParaRPr lang="en-US" b="1" dirty="0"/>
          </a:p>
        </p:txBody>
      </p:sp>
      <p:sp>
        <p:nvSpPr>
          <p:cNvPr id="55" name="Cross 54">
            <a:extLst>
              <a:ext uri="{FF2B5EF4-FFF2-40B4-BE49-F238E27FC236}">
                <a16:creationId xmlns:a16="http://schemas.microsoft.com/office/drawing/2014/main" id="{98386005-1D9C-45B6-8736-91E9ED5C3D35}"/>
              </a:ext>
            </a:extLst>
          </p:cNvPr>
          <p:cNvSpPr/>
          <p:nvPr/>
        </p:nvSpPr>
        <p:spPr>
          <a:xfrm>
            <a:off x="7956229" y="39448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1363B7EB-6802-4C2A-9F22-E4F041E60C26}"/>
              </a:ext>
            </a:extLst>
          </p:cNvPr>
          <p:cNvSpPr/>
          <p:nvPr/>
        </p:nvSpPr>
        <p:spPr>
          <a:xfrm>
            <a:off x="8411364" y="42400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a:off x="1727237" y="341353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a:off x="1767129" y="48186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a:off x="1336821" y="404128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a:off x="2182372" y="370878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a:off x="2728593" y="287861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a:off x="2943747" y="332527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a:off x="3414394" y="291210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a:off x="3820429" y="338742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a:off x="1121667" y="44559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a:off x="1551975" y="45755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a:off x="1718735" y="416096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a:off x="2166738" y="43177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1902836">
            <a:off x="3402740" y="366237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a:off x="1719507" y="38201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a:off x="2174642" y="411542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a:off x="1620755" y="281544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2" name="Cross 101">
            <a:extLst>
              <a:ext uri="{FF2B5EF4-FFF2-40B4-BE49-F238E27FC236}">
                <a16:creationId xmlns:a16="http://schemas.microsoft.com/office/drawing/2014/main" id="{838AE589-5A71-405C-9967-993980B40A1F}"/>
              </a:ext>
            </a:extLst>
          </p:cNvPr>
          <p:cNvSpPr/>
          <p:nvPr/>
        </p:nvSpPr>
        <p:spPr>
          <a:xfrm>
            <a:off x="7890562" y="29699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2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P spid="44" grpId="0" animBg="1"/>
      <p:bldP spid="45" grpId="0" animBg="1"/>
      <p:bldP spid="47" grpId="0"/>
      <p:bldP spid="51" grpId="0" animBg="1"/>
      <p:bldP spid="54" grpId="0"/>
      <p:bldP spid="55" grpId="0" animBg="1"/>
      <p:bldP spid="56" grpId="0" animBg="1"/>
      <p:bldP spid="10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30FDB-18B5-4BD8-BB96-C62EB533D7C9}"/>
              </a:ext>
            </a:extLst>
          </p:cNvPr>
          <p:cNvSpPr>
            <a:spLocks noGrp="1"/>
          </p:cNvSpPr>
          <p:nvPr>
            <p:ph type="title"/>
          </p:nvPr>
        </p:nvSpPr>
        <p:spPr/>
        <p:txBody>
          <a:bodyPr/>
          <a:lstStyle/>
          <a:p>
            <a:r>
              <a:rPr lang="en-IN" dirty="0"/>
              <a:t>Result</a:t>
            </a:r>
            <a:endParaRPr lang="en-US" dirty="0"/>
          </a:p>
        </p:txBody>
      </p:sp>
      <p:pic>
        <p:nvPicPr>
          <p:cNvPr id="12" name="Content Placeholder 11">
            <a:extLst>
              <a:ext uri="{FF2B5EF4-FFF2-40B4-BE49-F238E27FC236}">
                <a16:creationId xmlns:a16="http://schemas.microsoft.com/office/drawing/2014/main" id="{63C30738-F8F1-4D9C-A273-3AE7BC8558AC}"/>
              </a:ext>
            </a:extLst>
          </p:cNvPr>
          <p:cNvPicPr>
            <a:picLocks noGrp="1" noChangeAspect="1"/>
          </p:cNvPicPr>
          <p:nvPr>
            <p:ph sz="half" idx="1"/>
          </p:nvPr>
        </p:nvPicPr>
        <p:blipFill>
          <a:blip r:embed="rId2"/>
          <a:stretch>
            <a:fillRect/>
          </a:stretch>
        </p:blipFill>
        <p:spPr>
          <a:xfrm>
            <a:off x="3075745" y="2084832"/>
            <a:ext cx="5616838" cy="4242761"/>
          </a:xfrm>
          <a:prstGeom prst="rect">
            <a:avLst/>
          </a:prstGeom>
        </p:spPr>
      </p:pic>
    </p:spTree>
    <p:extLst>
      <p:ext uri="{BB962C8B-B14F-4D97-AF65-F5344CB8AC3E}">
        <p14:creationId xmlns:p14="http://schemas.microsoft.com/office/powerpoint/2010/main" val="1917225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clustering</a:t>
            </a:r>
            <a:endParaRPr lang="en-US" dirty="0"/>
          </a:p>
        </p:txBody>
      </p:sp>
    </p:spTree>
    <p:extLst>
      <p:ext uri="{BB962C8B-B14F-4D97-AF65-F5344CB8AC3E}">
        <p14:creationId xmlns:p14="http://schemas.microsoft.com/office/powerpoint/2010/main" val="3222124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C02E-2BB1-4865-9DDC-05CC7021D9F6}"/>
              </a:ext>
            </a:extLst>
          </p:cNvPr>
          <p:cNvSpPr>
            <a:spLocks noGrp="1"/>
          </p:cNvSpPr>
          <p:nvPr>
            <p:ph type="title"/>
          </p:nvPr>
        </p:nvSpPr>
        <p:spPr/>
        <p:txBody>
          <a:bodyPr>
            <a:normAutofit/>
          </a:bodyPr>
          <a:lstStyle/>
          <a:p>
            <a:r>
              <a:rPr lang="en-IN" sz="3200" dirty="0"/>
              <a:t>Classification</a:t>
            </a:r>
            <a:endParaRPr lang="en-US" sz="3200" dirty="0"/>
          </a:p>
        </p:txBody>
      </p:sp>
      <p:sp>
        <p:nvSpPr>
          <p:cNvPr id="3" name="Content Placeholder 2">
            <a:extLst>
              <a:ext uri="{FF2B5EF4-FFF2-40B4-BE49-F238E27FC236}">
                <a16:creationId xmlns:a16="http://schemas.microsoft.com/office/drawing/2014/main" id="{A8F03A32-C54F-417E-98FD-44087119159B}"/>
              </a:ext>
            </a:extLst>
          </p:cNvPr>
          <p:cNvSpPr>
            <a:spLocks noGrp="1"/>
          </p:cNvSpPr>
          <p:nvPr>
            <p:ph idx="1"/>
          </p:nvPr>
        </p:nvSpPr>
        <p:spPr/>
        <p:txBody>
          <a:bodyPr>
            <a:normAutofit/>
          </a:bodyPr>
          <a:lstStyle/>
          <a:p>
            <a:r>
              <a:rPr lang="en-IN" sz="3600" dirty="0"/>
              <a:t>Clustering is like classification, but the basis is different. In clustering you don’t know what you are looking for, and you are trying to identify some segments or clusters in your data.</a:t>
            </a:r>
            <a:endParaRPr lang="en-US" sz="3600" dirty="0"/>
          </a:p>
        </p:txBody>
      </p:sp>
    </p:spTree>
    <p:extLst>
      <p:ext uri="{BB962C8B-B14F-4D97-AF65-F5344CB8AC3E}">
        <p14:creationId xmlns:p14="http://schemas.microsoft.com/office/powerpoint/2010/main" val="132833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D24-C0BE-4F58-AAAE-43EEA910BFF0}"/>
              </a:ext>
            </a:extLst>
          </p:cNvPr>
          <p:cNvSpPr>
            <a:spLocks noGrp="1"/>
          </p:cNvSpPr>
          <p:nvPr>
            <p:ph type="title"/>
          </p:nvPr>
        </p:nvSpPr>
        <p:spPr/>
        <p:txBody>
          <a:bodyPr>
            <a:normAutofit/>
          </a:bodyPr>
          <a:lstStyle/>
          <a:p>
            <a:r>
              <a:rPr lang="en-IN" sz="3200" dirty="0"/>
              <a:t>Agenda</a:t>
            </a:r>
            <a:endParaRPr lang="en-US" sz="3200" dirty="0"/>
          </a:p>
        </p:txBody>
      </p:sp>
      <p:sp>
        <p:nvSpPr>
          <p:cNvPr id="3" name="Content Placeholder 2">
            <a:extLst>
              <a:ext uri="{FF2B5EF4-FFF2-40B4-BE49-F238E27FC236}">
                <a16:creationId xmlns:a16="http://schemas.microsoft.com/office/drawing/2014/main" id="{8A4C8197-EE74-47CA-877D-8EBD259AAFC8}"/>
              </a:ext>
            </a:extLst>
          </p:cNvPr>
          <p:cNvSpPr>
            <a:spLocks noGrp="1"/>
          </p:cNvSpPr>
          <p:nvPr>
            <p:ph idx="1"/>
          </p:nvPr>
        </p:nvSpPr>
        <p:spPr/>
        <p:txBody>
          <a:bodyPr>
            <a:normAutofit/>
          </a:bodyPr>
          <a:lstStyle/>
          <a:p>
            <a:r>
              <a:rPr lang="en-US" sz="3600" dirty="0"/>
              <a:t>SVM</a:t>
            </a:r>
          </a:p>
          <a:p>
            <a:pPr lvl="1"/>
            <a:r>
              <a:rPr lang="en-US" sz="3200" dirty="0"/>
              <a:t>Regression</a:t>
            </a:r>
          </a:p>
          <a:p>
            <a:pPr lvl="1"/>
            <a:r>
              <a:rPr lang="en-US" sz="3200" dirty="0"/>
              <a:t>Classification</a:t>
            </a:r>
          </a:p>
          <a:p>
            <a:r>
              <a:rPr lang="en-US" sz="3600" dirty="0"/>
              <a:t>Image Processing</a:t>
            </a:r>
          </a:p>
          <a:p>
            <a:pPr lvl="1"/>
            <a:r>
              <a:rPr lang="en-US" sz="3200" dirty="0"/>
              <a:t>OpenCV</a:t>
            </a:r>
          </a:p>
        </p:txBody>
      </p:sp>
    </p:spTree>
    <p:extLst>
      <p:ext uri="{BB962C8B-B14F-4D97-AF65-F5344CB8AC3E}">
        <p14:creationId xmlns:p14="http://schemas.microsoft.com/office/powerpoint/2010/main" val="4710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K-Means</a:t>
            </a:r>
            <a:endParaRPr lang="en-US" dirty="0"/>
          </a:p>
        </p:txBody>
      </p:sp>
    </p:spTree>
    <p:extLst>
      <p:ext uri="{BB962C8B-B14F-4D97-AF65-F5344CB8AC3E}">
        <p14:creationId xmlns:p14="http://schemas.microsoft.com/office/powerpoint/2010/main" val="326937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lstStyle/>
          <a:p>
            <a:r>
              <a:rPr lang="en-IN" dirty="0"/>
              <a:t>K-mean</a:t>
            </a:r>
            <a:endParaRPr lang="en-US" dirty="0"/>
          </a:p>
        </p:txBody>
      </p:sp>
      <p:cxnSp>
        <p:nvCxnSpPr>
          <p:cNvPr id="30" name="Straight Arrow Connector 29">
            <a:extLst>
              <a:ext uri="{FF2B5EF4-FFF2-40B4-BE49-F238E27FC236}">
                <a16:creationId xmlns:a16="http://schemas.microsoft.com/office/drawing/2014/main" id="{7B028B0C-C2F3-41FC-8394-34E6CEF554BE}"/>
              </a:ext>
            </a:extLst>
          </p:cNvPr>
          <p:cNvCxnSpPr>
            <a:cxnSpLocks/>
          </p:cNvCxnSpPr>
          <p:nvPr/>
        </p:nvCxnSpPr>
        <p:spPr>
          <a:xfrm flipV="1">
            <a:off x="6962602" y="24209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87AA0C-26A9-42A1-8ABC-6C57E88615D4}"/>
              </a:ext>
            </a:extLst>
          </p:cNvPr>
          <p:cNvCxnSpPr>
            <a:cxnSpLocks/>
          </p:cNvCxnSpPr>
          <p:nvPr/>
        </p:nvCxnSpPr>
        <p:spPr>
          <a:xfrm>
            <a:off x="6962602" y="56607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8246B26-50EF-436F-8A07-0205C4372C51}"/>
              </a:ext>
            </a:extLst>
          </p:cNvPr>
          <p:cNvSpPr txBox="1"/>
          <p:nvPr/>
        </p:nvSpPr>
        <p:spPr>
          <a:xfrm>
            <a:off x="6439846" y="2484932"/>
            <a:ext cx="692970" cy="369332"/>
          </a:xfrm>
          <a:prstGeom prst="rect">
            <a:avLst/>
          </a:prstGeom>
          <a:noFill/>
        </p:spPr>
        <p:txBody>
          <a:bodyPr wrap="square" rtlCol="0">
            <a:spAutoFit/>
          </a:bodyPr>
          <a:lstStyle/>
          <a:p>
            <a:r>
              <a:rPr lang="en-IN" b="1" dirty="0"/>
              <a:t>Y</a:t>
            </a:r>
            <a:endParaRPr lang="en-US" b="1" dirty="0"/>
          </a:p>
        </p:txBody>
      </p:sp>
      <p:sp>
        <p:nvSpPr>
          <p:cNvPr id="54" name="TextBox 53">
            <a:extLst>
              <a:ext uri="{FF2B5EF4-FFF2-40B4-BE49-F238E27FC236}">
                <a16:creationId xmlns:a16="http://schemas.microsoft.com/office/drawing/2014/main" id="{58390A2B-A6A7-40BA-A62C-F731543FC659}"/>
              </a:ext>
            </a:extLst>
          </p:cNvPr>
          <p:cNvSpPr txBox="1"/>
          <p:nvPr/>
        </p:nvSpPr>
        <p:spPr>
          <a:xfrm>
            <a:off x="11048715" y="5877262"/>
            <a:ext cx="692970" cy="369332"/>
          </a:xfrm>
          <a:prstGeom prst="rect">
            <a:avLst/>
          </a:prstGeom>
          <a:noFill/>
        </p:spPr>
        <p:txBody>
          <a:bodyPr wrap="square" rtlCol="0">
            <a:spAutoFit/>
          </a:bodyPr>
          <a:lstStyle/>
          <a:p>
            <a:r>
              <a:rPr lang="en-IN" b="1" dirty="0"/>
              <a:t>X</a:t>
            </a:r>
            <a:endParaRPr lang="en-US" b="1"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rot="5175240">
            <a:off x="4060530" y="434908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rot="5175240">
            <a:off x="1991532" y="4549363"/>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rot="5175240">
            <a:off x="1336821" y="404128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rot="5175240">
            <a:off x="3536035" y="491813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rot="5175240">
            <a:off x="290395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rot="5175240">
            <a:off x="2943747" y="332527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rot="5175240">
            <a:off x="341439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rot="5175240">
            <a:off x="3820429"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rot="5175240">
            <a:off x="1121667" y="445590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rot="5175240">
            <a:off x="1551975" y="45755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rot="5175240">
            <a:off x="1718735" y="416096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rot="5175240">
            <a:off x="3122988" y="468171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7078076">
            <a:off x="3402740" y="36623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rot="5175240">
            <a:off x="1719507" y="38201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rot="5175240">
            <a:off x="3557167" y="451362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rot="5175240">
            <a:off x="4128433" y="4752630"/>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6" name="Cross 45">
            <a:extLst>
              <a:ext uri="{FF2B5EF4-FFF2-40B4-BE49-F238E27FC236}">
                <a16:creationId xmlns:a16="http://schemas.microsoft.com/office/drawing/2014/main" id="{8B3BD54A-4133-4EB4-8000-E707643E4A71}"/>
              </a:ext>
            </a:extLst>
          </p:cNvPr>
          <p:cNvSpPr/>
          <p:nvPr/>
        </p:nvSpPr>
        <p:spPr>
          <a:xfrm rot="5175240">
            <a:off x="10512626" y="4349088"/>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FDA15D02-61B9-4116-9B42-D1DD9A4B0329}"/>
              </a:ext>
            </a:extLst>
          </p:cNvPr>
          <p:cNvSpPr/>
          <p:nvPr/>
        </p:nvSpPr>
        <p:spPr>
          <a:xfrm rot="5175240">
            <a:off x="8443628" y="4549363"/>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Cross 48">
            <a:extLst>
              <a:ext uri="{FF2B5EF4-FFF2-40B4-BE49-F238E27FC236}">
                <a16:creationId xmlns:a16="http://schemas.microsoft.com/office/drawing/2014/main" id="{B655E67B-128B-4DDE-90A6-5B09BCD8BBC2}"/>
              </a:ext>
            </a:extLst>
          </p:cNvPr>
          <p:cNvSpPr/>
          <p:nvPr/>
        </p:nvSpPr>
        <p:spPr>
          <a:xfrm rot="5175240">
            <a:off x="7788917" y="4041286"/>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EC69CDD1-DE0A-421C-A72A-AF87506A89AD}"/>
              </a:ext>
            </a:extLst>
          </p:cNvPr>
          <p:cNvSpPr/>
          <p:nvPr/>
        </p:nvSpPr>
        <p:spPr>
          <a:xfrm rot="5175240">
            <a:off x="9988131" y="4918135"/>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2" name="Cross 51">
            <a:extLst>
              <a:ext uri="{FF2B5EF4-FFF2-40B4-BE49-F238E27FC236}">
                <a16:creationId xmlns:a16="http://schemas.microsoft.com/office/drawing/2014/main" id="{798E4C23-756F-434D-BB2D-6A8A07C5229C}"/>
              </a:ext>
            </a:extLst>
          </p:cNvPr>
          <p:cNvSpPr/>
          <p:nvPr/>
        </p:nvSpPr>
        <p:spPr>
          <a:xfrm rot="5175240">
            <a:off x="9356050" y="2912104"/>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3" name="Cross 52">
            <a:extLst>
              <a:ext uri="{FF2B5EF4-FFF2-40B4-BE49-F238E27FC236}">
                <a16:creationId xmlns:a16="http://schemas.microsoft.com/office/drawing/2014/main" id="{797BA81A-1457-4400-8BC7-395D23A3DFAC}"/>
              </a:ext>
            </a:extLst>
          </p:cNvPr>
          <p:cNvSpPr/>
          <p:nvPr/>
        </p:nvSpPr>
        <p:spPr>
          <a:xfrm rot="5175240">
            <a:off x="9395843" y="3325276"/>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7" name="Cross 56">
            <a:extLst>
              <a:ext uri="{FF2B5EF4-FFF2-40B4-BE49-F238E27FC236}">
                <a16:creationId xmlns:a16="http://schemas.microsoft.com/office/drawing/2014/main" id="{7E5B2667-3F62-440D-8F06-7AF7566C0B44}"/>
              </a:ext>
            </a:extLst>
          </p:cNvPr>
          <p:cNvSpPr/>
          <p:nvPr/>
        </p:nvSpPr>
        <p:spPr>
          <a:xfrm rot="5175240">
            <a:off x="9866490" y="2912104"/>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8" name="Cross 57">
            <a:extLst>
              <a:ext uri="{FF2B5EF4-FFF2-40B4-BE49-F238E27FC236}">
                <a16:creationId xmlns:a16="http://schemas.microsoft.com/office/drawing/2014/main" id="{AA4B7554-8CE5-40DC-9DEC-A6D16604751D}"/>
              </a:ext>
            </a:extLst>
          </p:cNvPr>
          <p:cNvSpPr/>
          <p:nvPr/>
        </p:nvSpPr>
        <p:spPr>
          <a:xfrm rot="5175240">
            <a:off x="10272525" y="3387427"/>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9" name="Cross 58">
            <a:extLst>
              <a:ext uri="{FF2B5EF4-FFF2-40B4-BE49-F238E27FC236}">
                <a16:creationId xmlns:a16="http://schemas.microsoft.com/office/drawing/2014/main" id="{20C462FA-BDF6-4BA1-9C12-CFAA480FF510}"/>
              </a:ext>
            </a:extLst>
          </p:cNvPr>
          <p:cNvSpPr/>
          <p:nvPr/>
        </p:nvSpPr>
        <p:spPr>
          <a:xfrm rot="5175240">
            <a:off x="7573763" y="4455905"/>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4B31945B-30B2-4389-A359-8D1E0DF88CCB}"/>
              </a:ext>
            </a:extLst>
          </p:cNvPr>
          <p:cNvSpPr/>
          <p:nvPr/>
        </p:nvSpPr>
        <p:spPr>
          <a:xfrm rot="5175240">
            <a:off x="8004071" y="4575584"/>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Cross 79">
            <a:extLst>
              <a:ext uri="{FF2B5EF4-FFF2-40B4-BE49-F238E27FC236}">
                <a16:creationId xmlns:a16="http://schemas.microsoft.com/office/drawing/2014/main" id="{A4EFB61E-B47B-49C5-8459-9BD7C87EDEC0}"/>
              </a:ext>
            </a:extLst>
          </p:cNvPr>
          <p:cNvSpPr/>
          <p:nvPr/>
        </p:nvSpPr>
        <p:spPr>
          <a:xfrm rot="5175240">
            <a:off x="8170831" y="4160965"/>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Cross 80">
            <a:extLst>
              <a:ext uri="{FF2B5EF4-FFF2-40B4-BE49-F238E27FC236}">
                <a16:creationId xmlns:a16="http://schemas.microsoft.com/office/drawing/2014/main" id="{A7D1DB36-897A-44E9-800F-5DCC7FF4F4C5}"/>
              </a:ext>
            </a:extLst>
          </p:cNvPr>
          <p:cNvSpPr/>
          <p:nvPr/>
        </p:nvSpPr>
        <p:spPr>
          <a:xfrm rot="5175240">
            <a:off x="9575084" y="4681719"/>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Cross 81">
            <a:extLst>
              <a:ext uri="{FF2B5EF4-FFF2-40B4-BE49-F238E27FC236}">
                <a16:creationId xmlns:a16="http://schemas.microsoft.com/office/drawing/2014/main" id="{F0CA74AD-4230-484C-B4CC-1929B7FC578D}"/>
              </a:ext>
            </a:extLst>
          </p:cNvPr>
          <p:cNvSpPr/>
          <p:nvPr/>
        </p:nvSpPr>
        <p:spPr>
          <a:xfrm rot="7078076">
            <a:off x="9854836" y="3662378"/>
            <a:ext cx="215154" cy="239357"/>
          </a:xfrm>
          <a:prstGeom prst="plus">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D9EC7930-42A9-40BA-913D-011848B6DE1B}"/>
              </a:ext>
            </a:extLst>
          </p:cNvPr>
          <p:cNvSpPr/>
          <p:nvPr/>
        </p:nvSpPr>
        <p:spPr>
          <a:xfrm rot="5175240">
            <a:off x="8171603" y="3820178"/>
            <a:ext cx="215154" cy="239357"/>
          </a:xfrm>
          <a:prstGeom prst="plus">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Cross 83">
            <a:extLst>
              <a:ext uri="{FF2B5EF4-FFF2-40B4-BE49-F238E27FC236}">
                <a16:creationId xmlns:a16="http://schemas.microsoft.com/office/drawing/2014/main" id="{58CCED44-B616-4121-8811-BCB43ABA2093}"/>
              </a:ext>
            </a:extLst>
          </p:cNvPr>
          <p:cNvSpPr/>
          <p:nvPr/>
        </p:nvSpPr>
        <p:spPr>
          <a:xfrm rot="5175240">
            <a:off x="10009263" y="4513629"/>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Cross 84">
            <a:extLst>
              <a:ext uri="{FF2B5EF4-FFF2-40B4-BE49-F238E27FC236}">
                <a16:creationId xmlns:a16="http://schemas.microsoft.com/office/drawing/2014/main" id="{983BA917-EA48-4633-B10C-CDDDC85CA4FF}"/>
              </a:ext>
            </a:extLst>
          </p:cNvPr>
          <p:cNvSpPr/>
          <p:nvPr/>
        </p:nvSpPr>
        <p:spPr>
          <a:xfrm rot="5175240">
            <a:off x="10580529" y="4752630"/>
            <a:ext cx="215154" cy="239357"/>
          </a:xfrm>
          <a:prstGeom prst="plus">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 name="Oval 3">
            <a:extLst>
              <a:ext uri="{FF2B5EF4-FFF2-40B4-BE49-F238E27FC236}">
                <a16:creationId xmlns:a16="http://schemas.microsoft.com/office/drawing/2014/main" id="{FCB7EA7E-6EC1-482E-ADB8-BF7FD72BE858}"/>
              </a:ext>
            </a:extLst>
          </p:cNvPr>
          <p:cNvSpPr/>
          <p:nvPr/>
        </p:nvSpPr>
        <p:spPr>
          <a:xfrm>
            <a:off x="7358231" y="3621081"/>
            <a:ext cx="1559841" cy="1531899"/>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4ABCF175-4AFC-44B7-9197-81CD7D599739}"/>
              </a:ext>
            </a:extLst>
          </p:cNvPr>
          <p:cNvSpPr/>
          <p:nvPr/>
        </p:nvSpPr>
        <p:spPr>
          <a:xfrm>
            <a:off x="9177846" y="2480922"/>
            <a:ext cx="1559841" cy="1531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3980983-60C9-4966-9A4F-428120FE3121}"/>
              </a:ext>
            </a:extLst>
          </p:cNvPr>
          <p:cNvSpPr/>
          <p:nvPr/>
        </p:nvSpPr>
        <p:spPr>
          <a:xfrm>
            <a:off x="9371528" y="4102487"/>
            <a:ext cx="1794904" cy="133320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28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4" grpId="0"/>
      <p:bldP spid="46" grpId="0" animBg="1"/>
      <p:bldP spid="48" grpId="0" animBg="1"/>
      <p:bldP spid="49" grpId="0" animBg="1"/>
      <p:bldP spid="50" grpId="0" animBg="1"/>
      <p:bldP spid="52" grpId="0" animBg="1"/>
      <p:bldP spid="53" grpId="0" animBg="1"/>
      <p:bldP spid="57" grpId="0" animBg="1"/>
      <p:bldP spid="58" grpId="0" animBg="1"/>
      <p:bldP spid="59" grpId="0" animBg="1"/>
      <p:bldP spid="60" grpId="0" animBg="1"/>
      <p:bldP spid="80" grpId="0" animBg="1"/>
      <p:bldP spid="81" grpId="0" animBg="1"/>
      <p:bldP spid="82" grpId="0" animBg="1"/>
      <p:bldP spid="83" grpId="0" animBg="1"/>
      <p:bldP spid="84" grpId="0" animBg="1"/>
      <p:bldP spid="85" grpId="0" animBg="1"/>
      <p:bldP spid="4" grpId="0" animBg="1"/>
      <p:bldP spid="86" grpId="0" animBg="1"/>
      <p:bldP spid="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E669-3D4A-4C0B-827F-9699301976ED}"/>
              </a:ext>
            </a:extLst>
          </p:cNvPr>
          <p:cNvSpPr>
            <a:spLocks noGrp="1"/>
          </p:cNvSpPr>
          <p:nvPr>
            <p:ph type="title"/>
          </p:nvPr>
        </p:nvSpPr>
        <p:spPr/>
        <p:txBody>
          <a:bodyPr/>
          <a:lstStyle/>
          <a:p>
            <a:r>
              <a:rPr lang="en-IN" dirty="0"/>
              <a:t>How it works?</a:t>
            </a:r>
            <a:endParaRPr lang="en-US" dirty="0"/>
          </a:p>
        </p:txBody>
      </p:sp>
      <p:graphicFrame>
        <p:nvGraphicFramePr>
          <p:cNvPr id="4" name="Content Placeholder 3">
            <a:extLst>
              <a:ext uri="{FF2B5EF4-FFF2-40B4-BE49-F238E27FC236}">
                <a16:creationId xmlns:a16="http://schemas.microsoft.com/office/drawing/2014/main" id="{E452B2CC-E198-42EF-8FE3-60B607797DF4}"/>
              </a:ext>
            </a:extLst>
          </p:cNvPr>
          <p:cNvGraphicFramePr>
            <a:graphicFrameLocks noGrp="1"/>
          </p:cNvGraphicFramePr>
          <p:nvPr>
            <p:ph idx="1"/>
            <p:extLst>
              <p:ext uri="{D42A27DB-BD31-4B8C-83A1-F6EECF244321}">
                <p14:modId xmlns:p14="http://schemas.microsoft.com/office/powerpoint/2010/main" val="3340414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9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normAutofit/>
          </a:bodyPr>
          <a:lstStyle/>
          <a:p>
            <a:r>
              <a:rPr lang="en-IN" sz="3200" dirty="0"/>
              <a:t>STEP - 1 - Choose the number K of Cluster: K = 2</a:t>
            </a:r>
            <a:br>
              <a:rPr lang="en-IN" sz="3200" dirty="0"/>
            </a:br>
            <a:r>
              <a:rPr lang="en-IN" sz="3200" dirty="0"/>
              <a:t>STEP - 2 - Select at random K =2 points, the centroids</a:t>
            </a:r>
            <a:br>
              <a:rPr lang="en-IN" sz="3200" dirty="0"/>
            </a:br>
            <a:endParaRPr lang="en-US" sz="3200"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rot="5175240">
            <a:off x="4025964" y="400450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rot="5175240">
            <a:off x="2566228" y="4496062"/>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rot="5175240">
            <a:off x="1336821" y="404128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rot="5175240">
            <a:off x="3536035" y="491813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rot="5175240">
            <a:off x="290395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rot="5175240">
            <a:off x="2622808" y="339618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rot="5175240">
            <a:off x="341439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rot="5175240">
            <a:off x="3820429"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rot="5175240">
            <a:off x="1121667" y="445590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rot="5175240">
            <a:off x="1551975" y="45755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rot="5175240">
            <a:off x="2106576" y="4127443"/>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rot="5175240">
            <a:off x="3122988" y="468171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7078076">
            <a:off x="3402740" y="36623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rot="5175240">
            <a:off x="1932446" y="369081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rot="5175240">
            <a:off x="3129496" y="40286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rot="5175240">
            <a:off x="3662486" y="446316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cxnSp>
        <p:nvCxnSpPr>
          <p:cNvPr id="51" name="Straight Arrow Connector 50">
            <a:extLst>
              <a:ext uri="{FF2B5EF4-FFF2-40B4-BE49-F238E27FC236}">
                <a16:creationId xmlns:a16="http://schemas.microsoft.com/office/drawing/2014/main" id="{D1DE7435-6017-49EC-BEDB-AAB549A57449}"/>
              </a:ext>
            </a:extLst>
          </p:cNvPr>
          <p:cNvCxnSpPr>
            <a:cxnSpLocks/>
          </p:cNvCxnSpPr>
          <p:nvPr/>
        </p:nvCxnSpPr>
        <p:spPr>
          <a:xfrm flipV="1">
            <a:off x="6861262" y="2287549"/>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A4BAC65-38E5-4A3C-91EC-409B54BFA8DB}"/>
              </a:ext>
            </a:extLst>
          </p:cNvPr>
          <p:cNvCxnSpPr>
            <a:cxnSpLocks/>
          </p:cNvCxnSpPr>
          <p:nvPr/>
        </p:nvCxnSpPr>
        <p:spPr>
          <a:xfrm>
            <a:off x="6861262" y="5527396"/>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Cross 55">
            <a:extLst>
              <a:ext uri="{FF2B5EF4-FFF2-40B4-BE49-F238E27FC236}">
                <a16:creationId xmlns:a16="http://schemas.microsoft.com/office/drawing/2014/main" id="{05AAA8AC-9643-46FD-AF46-7A657A21E2C8}"/>
              </a:ext>
            </a:extLst>
          </p:cNvPr>
          <p:cNvSpPr/>
          <p:nvPr/>
        </p:nvSpPr>
        <p:spPr>
          <a:xfrm rot="5175240">
            <a:off x="10161346" y="3995750"/>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8" name="Cross 87">
            <a:extLst>
              <a:ext uri="{FF2B5EF4-FFF2-40B4-BE49-F238E27FC236}">
                <a16:creationId xmlns:a16="http://schemas.microsoft.com/office/drawing/2014/main" id="{D1315326-9550-43F8-A786-1B45DEBF5918}"/>
              </a:ext>
            </a:extLst>
          </p:cNvPr>
          <p:cNvSpPr/>
          <p:nvPr/>
        </p:nvSpPr>
        <p:spPr>
          <a:xfrm rot="5175240">
            <a:off x="8701610" y="44873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Cross 88">
            <a:extLst>
              <a:ext uri="{FF2B5EF4-FFF2-40B4-BE49-F238E27FC236}">
                <a16:creationId xmlns:a16="http://schemas.microsoft.com/office/drawing/2014/main" id="{B2746996-5272-4CFA-96CE-2944A6B84D47}"/>
              </a:ext>
            </a:extLst>
          </p:cNvPr>
          <p:cNvSpPr/>
          <p:nvPr/>
        </p:nvSpPr>
        <p:spPr>
          <a:xfrm rot="5175240">
            <a:off x="7472203" y="403252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Cross 89">
            <a:extLst>
              <a:ext uri="{FF2B5EF4-FFF2-40B4-BE49-F238E27FC236}">
                <a16:creationId xmlns:a16="http://schemas.microsoft.com/office/drawing/2014/main" id="{300A2B61-2D2D-4B12-A08E-8B02B72D2B00}"/>
              </a:ext>
            </a:extLst>
          </p:cNvPr>
          <p:cNvSpPr/>
          <p:nvPr/>
        </p:nvSpPr>
        <p:spPr>
          <a:xfrm rot="5175240">
            <a:off x="9671417" y="490937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Cross 90">
            <a:extLst>
              <a:ext uri="{FF2B5EF4-FFF2-40B4-BE49-F238E27FC236}">
                <a16:creationId xmlns:a16="http://schemas.microsoft.com/office/drawing/2014/main" id="{2F21F714-7D43-47B5-BE6C-DF87D79C4402}"/>
              </a:ext>
            </a:extLst>
          </p:cNvPr>
          <p:cNvSpPr/>
          <p:nvPr/>
        </p:nvSpPr>
        <p:spPr>
          <a:xfrm rot="5175240">
            <a:off x="9039336" y="290334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2" name="Cross 91">
            <a:extLst>
              <a:ext uri="{FF2B5EF4-FFF2-40B4-BE49-F238E27FC236}">
                <a16:creationId xmlns:a16="http://schemas.microsoft.com/office/drawing/2014/main" id="{90FAF043-BD52-4508-B0DB-125E256B0D3F}"/>
              </a:ext>
            </a:extLst>
          </p:cNvPr>
          <p:cNvSpPr/>
          <p:nvPr/>
        </p:nvSpPr>
        <p:spPr>
          <a:xfrm rot="5175240">
            <a:off x="8758190"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3" name="Cross 92">
            <a:extLst>
              <a:ext uri="{FF2B5EF4-FFF2-40B4-BE49-F238E27FC236}">
                <a16:creationId xmlns:a16="http://schemas.microsoft.com/office/drawing/2014/main" id="{BCA4DC62-0E47-4445-853E-9F67DA1DFD44}"/>
              </a:ext>
            </a:extLst>
          </p:cNvPr>
          <p:cNvSpPr/>
          <p:nvPr/>
        </p:nvSpPr>
        <p:spPr>
          <a:xfrm rot="5175240">
            <a:off x="9549776" y="290334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4" name="Cross 93">
            <a:extLst>
              <a:ext uri="{FF2B5EF4-FFF2-40B4-BE49-F238E27FC236}">
                <a16:creationId xmlns:a16="http://schemas.microsoft.com/office/drawing/2014/main" id="{E707671F-CD19-4ADC-997C-6F56F381ADC0}"/>
              </a:ext>
            </a:extLst>
          </p:cNvPr>
          <p:cNvSpPr/>
          <p:nvPr/>
        </p:nvSpPr>
        <p:spPr>
          <a:xfrm rot="5175240">
            <a:off x="9955811" y="337866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5" name="Cross 94">
            <a:extLst>
              <a:ext uri="{FF2B5EF4-FFF2-40B4-BE49-F238E27FC236}">
                <a16:creationId xmlns:a16="http://schemas.microsoft.com/office/drawing/2014/main" id="{FBFB1582-57BE-4E11-8290-2EEBBEA04904}"/>
              </a:ext>
            </a:extLst>
          </p:cNvPr>
          <p:cNvSpPr/>
          <p:nvPr/>
        </p:nvSpPr>
        <p:spPr>
          <a:xfrm rot="5175240">
            <a:off x="7257049" y="444714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Cross 95">
            <a:extLst>
              <a:ext uri="{FF2B5EF4-FFF2-40B4-BE49-F238E27FC236}">
                <a16:creationId xmlns:a16="http://schemas.microsoft.com/office/drawing/2014/main" id="{BA60918E-B4F9-4A99-AF5E-96088826FE78}"/>
              </a:ext>
            </a:extLst>
          </p:cNvPr>
          <p:cNvSpPr/>
          <p:nvPr/>
        </p:nvSpPr>
        <p:spPr>
          <a:xfrm rot="5175240">
            <a:off x="7687357" y="456682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Cross 96">
            <a:extLst>
              <a:ext uri="{FF2B5EF4-FFF2-40B4-BE49-F238E27FC236}">
                <a16:creationId xmlns:a16="http://schemas.microsoft.com/office/drawing/2014/main" id="{057A35E8-B606-4C83-B12F-C2B70F3B737F}"/>
              </a:ext>
            </a:extLst>
          </p:cNvPr>
          <p:cNvSpPr/>
          <p:nvPr/>
        </p:nvSpPr>
        <p:spPr>
          <a:xfrm rot="5175240">
            <a:off x="8241958" y="411868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Cross 97">
            <a:extLst>
              <a:ext uri="{FF2B5EF4-FFF2-40B4-BE49-F238E27FC236}">
                <a16:creationId xmlns:a16="http://schemas.microsoft.com/office/drawing/2014/main" id="{A0082CBF-BF09-4CB8-9593-6A3FAA6D9557}"/>
              </a:ext>
            </a:extLst>
          </p:cNvPr>
          <p:cNvSpPr/>
          <p:nvPr/>
        </p:nvSpPr>
        <p:spPr>
          <a:xfrm rot="5175240">
            <a:off x="9258370" y="4672961"/>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DE02EF59-7BDF-4A0F-936E-1CD53C85AC66}"/>
              </a:ext>
            </a:extLst>
          </p:cNvPr>
          <p:cNvSpPr txBox="1"/>
          <p:nvPr/>
        </p:nvSpPr>
        <p:spPr>
          <a:xfrm>
            <a:off x="6334248" y="2412176"/>
            <a:ext cx="692970" cy="369332"/>
          </a:xfrm>
          <a:prstGeom prst="rect">
            <a:avLst/>
          </a:prstGeom>
          <a:noFill/>
        </p:spPr>
        <p:txBody>
          <a:bodyPr wrap="square" rtlCol="0">
            <a:spAutoFit/>
          </a:bodyPr>
          <a:lstStyle/>
          <a:p>
            <a:r>
              <a:rPr lang="en-IN" b="1" dirty="0"/>
              <a:t>Y</a:t>
            </a:r>
            <a:endParaRPr lang="en-US" b="1" dirty="0"/>
          </a:p>
        </p:txBody>
      </p:sp>
      <p:sp>
        <p:nvSpPr>
          <p:cNvPr id="101" name="Cross 100">
            <a:extLst>
              <a:ext uri="{FF2B5EF4-FFF2-40B4-BE49-F238E27FC236}">
                <a16:creationId xmlns:a16="http://schemas.microsoft.com/office/drawing/2014/main" id="{F95B8AF1-E928-46B5-A883-C48DC21F8C38}"/>
              </a:ext>
            </a:extLst>
          </p:cNvPr>
          <p:cNvSpPr/>
          <p:nvPr/>
        </p:nvSpPr>
        <p:spPr>
          <a:xfrm rot="7078076">
            <a:off x="9538122" y="3653620"/>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2" name="TextBox 101">
            <a:extLst>
              <a:ext uri="{FF2B5EF4-FFF2-40B4-BE49-F238E27FC236}">
                <a16:creationId xmlns:a16="http://schemas.microsoft.com/office/drawing/2014/main" id="{E5BCAAEB-FB19-4D2D-B65D-C7A205C877E1}"/>
              </a:ext>
            </a:extLst>
          </p:cNvPr>
          <p:cNvSpPr txBox="1"/>
          <p:nvPr/>
        </p:nvSpPr>
        <p:spPr>
          <a:xfrm>
            <a:off x="10947375" y="5743877"/>
            <a:ext cx="692970" cy="369332"/>
          </a:xfrm>
          <a:prstGeom prst="rect">
            <a:avLst/>
          </a:prstGeom>
          <a:noFill/>
        </p:spPr>
        <p:txBody>
          <a:bodyPr wrap="square" rtlCol="0">
            <a:spAutoFit/>
          </a:bodyPr>
          <a:lstStyle/>
          <a:p>
            <a:r>
              <a:rPr lang="en-IN" b="1" dirty="0"/>
              <a:t>X</a:t>
            </a:r>
            <a:endParaRPr lang="en-US" b="1" dirty="0"/>
          </a:p>
        </p:txBody>
      </p:sp>
      <p:sp>
        <p:nvSpPr>
          <p:cNvPr id="103" name="Cross 102">
            <a:extLst>
              <a:ext uri="{FF2B5EF4-FFF2-40B4-BE49-F238E27FC236}">
                <a16:creationId xmlns:a16="http://schemas.microsoft.com/office/drawing/2014/main" id="{56AFA25C-3EB0-42E9-9C5E-AF0B5BB2E4AF}"/>
              </a:ext>
            </a:extLst>
          </p:cNvPr>
          <p:cNvSpPr/>
          <p:nvPr/>
        </p:nvSpPr>
        <p:spPr>
          <a:xfrm rot="5175240">
            <a:off x="8067828" y="368205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4" name="Cross 103">
            <a:extLst>
              <a:ext uri="{FF2B5EF4-FFF2-40B4-BE49-F238E27FC236}">
                <a16:creationId xmlns:a16="http://schemas.microsoft.com/office/drawing/2014/main" id="{641E03ED-891D-4683-A7EC-90271458746E}"/>
              </a:ext>
            </a:extLst>
          </p:cNvPr>
          <p:cNvSpPr/>
          <p:nvPr/>
        </p:nvSpPr>
        <p:spPr>
          <a:xfrm rot="5175240">
            <a:off x="9264878" y="401992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5" name="Cross 104">
            <a:extLst>
              <a:ext uri="{FF2B5EF4-FFF2-40B4-BE49-F238E27FC236}">
                <a16:creationId xmlns:a16="http://schemas.microsoft.com/office/drawing/2014/main" id="{95357D21-342F-480B-8DAE-4B39AD3E1C02}"/>
              </a:ext>
            </a:extLst>
          </p:cNvPr>
          <p:cNvSpPr/>
          <p:nvPr/>
        </p:nvSpPr>
        <p:spPr>
          <a:xfrm rot="5175240">
            <a:off x="9797868" y="445440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2" name="Oval 1">
            <a:extLst>
              <a:ext uri="{FF2B5EF4-FFF2-40B4-BE49-F238E27FC236}">
                <a16:creationId xmlns:a16="http://schemas.microsoft.com/office/drawing/2014/main" id="{29FD46AA-582D-485C-95D4-3DBD6E391677}"/>
              </a:ext>
            </a:extLst>
          </p:cNvPr>
          <p:cNvSpPr/>
          <p:nvPr/>
        </p:nvSpPr>
        <p:spPr>
          <a:xfrm>
            <a:off x="8187837" y="4721621"/>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5F5F4F3-72E5-461C-94CC-68067FF6DB7F}"/>
              </a:ext>
            </a:extLst>
          </p:cNvPr>
          <p:cNvSpPr/>
          <p:nvPr/>
        </p:nvSpPr>
        <p:spPr>
          <a:xfrm>
            <a:off x="9274404" y="3309798"/>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71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p:txBody>
          <a:bodyPr>
            <a:normAutofit/>
          </a:bodyPr>
          <a:lstStyle/>
          <a:p>
            <a:r>
              <a:rPr lang="en-IN" sz="3200" dirty="0"/>
              <a:t>STEP - 3 - Assign each data point to the closest centroid =&gt; that forms K clusters</a:t>
            </a:r>
            <a:br>
              <a:rPr lang="en-IN" sz="3200" dirty="0"/>
            </a:br>
            <a:endParaRPr lang="en-US" sz="3200" dirty="0"/>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rot="5175240">
            <a:off x="4025964" y="400450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rot="5175240">
            <a:off x="2566228" y="4496062"/>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rot="5175240">
            <a:off x="1336821" y="4041286"/>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rot="5175240">
            <a:off x="3536035" y="491813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rot="5175240">
            <a:off x="290395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rot="5175240">
            <a:off x="2622808" y="339618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rot="5175240">
            <a:off x="3414394" y="291210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rot="5175240">
            <a:off x="3820429" y="3387427"/>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rot="5175240">
            <a:off x="1121667" y="4455905"/>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rot="5175240">
            <a:off x="1551975" y="45755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rot="5175240">
            <a:off x="2106576" y="4127443"/>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rot="5175240">
            <a:off x="3122988" y="4681719"/>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7078076">
            <a:off x="3402740" y="3662378"/>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rot="5175240">
            <a:off x="1932446" y="369081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rot="5175240">
            <a:off x="3129496" y="402868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Cross 98">
            <a:extLst>
              <a:ext uri="{FF2B5EF4-FFF2-40B4-BE49-F238E27FC236}">
                <a16:creationId xmlns:a16="http://schemas.microsoft.com/office/drawing/2014/main" id="{2A2EB0B5-1236-4AC7-9DD6-F6A41AE1A3CD}"/>
              </a:ext>
            </a:extLst>
          </p:cNvPr>
          <p:cNvSpPr/>
          <p:nvPr/>
        </p:nvSpPr>
        <p:spPr>
          <a:xfrm rot="5175240">
            <a:off x="3662486" y="4463164"/>
            <a:ext cx="215154" cy="239357"/>
          </a:xfrm>
          <a:prstGeom prst="pl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5" name="Oval 44">
            <a:extLst>
              <a:ext uri="{FF2B5EF4-FFF2-40B4-BE49-F238E27FC236}">
                <a16:creationId xmlns:a16="http://schemas.microsoft.com/office/drawing/2014/main" id="{16993ECD-D633-497A-BE60-E18B942FD054}"/>
              </a:ext>
            </a:extLst>
          </p:cNvPr>
          <p:cNvSpPr/>
          <p:nvPr/>
        </p:nvSpPr>
        <p:spPr>
          <a:xfrm>
            <a:off x="1974465" y="4721621"/>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0BAC36-6403-4E6A-8E62-386FC3DFCD00}"/>
              </a:ext>
            </a:extLst>
          </p:cNvPr>
          <p:cNvSpPr/>
          <p:nvPr/>
        </p:nvSpPr>
        <p:spPr>
          <a:xfrm>
            <a:off x="3090189" y="3330027"/>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F5EE7D3D-9BC7-4153-9DF8-31C41E545CBB}"/>
              </a:ext>
            </a:extLst>
          </p:cNvPr>
          <p:cNvCxnSpPr>
            <a:cxnSpLocks/>
            <a:stCxn id="46" idx="7"/>
            <a:endCxn id="45" idx="3"/>
          </p:cNvCxnSpPr>
          <p:nvPr/>
        </p:nvCxnSpPr>
        <p:spPr>
          <a:xfrm flipH="1">
            <a:off x="2005972" y="3360292"/>
            <a:ext cx="1267852" cy="1537728"/>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E16F9F20-A423-4DD6-8A5A-F95A610835B9}"/>
              </a:ext>
            </a:extLst>
          </p:cNvPr>
          <p:cNvCxnSpPr/>
          <p:nvPr/>
        </p:nvCxnSpPr>
        <p:spPr>
          <a:xfrm>
            <a:off x="1166689" y="2880271"/>
            <a:ext cx="3101654" cy="255462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023B88D8-04B8-4718-9CB9-787BFD70FC6C}"/>
              </a:ext>
            </a:extLst>
          </p:cNvPr>
          <p:cNvCxnSpPr>
            <a:cxnSpLocks/>
          </p:cNvCxnSpPr>
          <p:nvPr/>
        </p:nvCxnSpPr>
        <p:spPr>
          <a:xfrm flipV="1">
            <a:off x="6840933" y="2171680"/>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91DDF86-1BA6-4653-83A7-0ACF371F7B9D}"/>
              </a:ext>
            </a:extLst>
          </p:cNvPr>
          <p:cNvCxnSpPr>
            <a:cxnSpLocks/>
          </p:cNvCxnSpPr>
          <p:nvPr/>
        </p:nvCxnSpPr>
        <p:spPr>
          <a:xfrm>
            <a:off x="6840933" y="5411527"/>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Cross 56">
            <a:extLst>
              <a:ext uri="{FF2B5EF4-FFF2-40B4-BE49-F238E27FC236}">
                <a16:creationId xmlns:a16="http://schemas.microsoft.com/office/drawing/2014/main" id="{63D1DA80-9566-493E-9FF5-FE557E3F98DA}"/>
              </a:ext>
            </a:extLst>
          </p:cNvPr>
          <p:cNvSpPr/>
          <p:nvPr/>
        </p:nvSpPr>
        <p:spPr>
          <a:xfrm rot="5175240">
            <a:off x="10141017" y="387988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Cross 57">
            <a:extLst>
              <a:ext uri="{FF2B5EF4-FFF2-40B4-BE49-F238E27FC236}">
                <a16:creationId xmlns:a16="http://schemas.microsoft.com/office/drawing/2014/main" id="{5C1548E6-92BB-4DB1-9083-4959C904BED0}"/>
              </a:ext>
            </a:extLst>
          </p:cNvPr>
          <p:cNvSpPr/>
          <p:nvPr/>
        </p:nvSpPr>
        <p:spPr>
          <a:xfrm rot="5175240">
            <a:off x="8681281" y="437143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Cross 58">
            <a:extLst>
              <a:ext uri="{FF2B5EF4-FFF2-40B4-BE49-F238E27FC236}">
                <a16:creationId xmlns:a16="http://schemas.microsoft.com/office/drawing/2014/main" id="{9C86D1D9-F0AE-463A-AF20-2123AB5AD43C}"/>
              </a:ext>
            </a:extLst>
          </p:cNvPr>
          <p:cNvSpPr/>
          <p:nvPr/>
        </p:nvSpPr>
        <p:spPr>
          <a:xfrm rot="5175240">
            <a:off x="7451874" y="391665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0D3BDECD-C2A4-4B45-9F5C-AA51D1742629}"/>
              </a:ext>
            </a:extLst>
          </p:cNvPr>
          <p:cNvSpPr/>
          <p:nvPr/>
        </p:nvSpPr>
        <p:spPr>
          <a:xfrm rot="5175240">
            <a:off x="9651088" y="479350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Cross 79">
            <a:extLst>
              <a:ext uri="{FF2B5EF4-FFF2-40B4-BE49-F238E27FC236}">
                <a16:creationId xmlns:a16="http://schemas.microsoft.com/office/drawing/2014/main" id="{ECC60006-7B46-4EC7-8FE8-11401E63B1B2}"/>
              </a:ext>
            </a:extLst>
          </p:cNvPr>
          <p:cNvSpPr/>
          <p:nvPr/>
        </p:nvSpPr>
        <p:spPr>
          <a:xfrm rot="5175240">
            <a:off x="9019007" y="278747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1" name="Cross 80">
            <a:extLst>
              <a:ext uri="{FF2B5EF4-FFF2-40B4-BE49-F238E27FC236}">
                <a16:creationId xmlns:a16="http://schemas.microsoft.com/office/drawing/2014/main" id="{19AC350C-6263-4E36-B948-2D03E45EF391}"/>
              </a:ext>
            </a:extLst>
          </p:cNvPr>
          <p:cNvSpPr/>
          <p:nvPr/>
        </p:nvSpPr>
        <p:spPr>
          <a:xfrm rot="5175240">
            <a:off x="8737861" y="3271558"/>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2" name="Cross 81">
            <a:extLst>
              <a:ext uri="{FF2B5EF4-FFF2-40B4-BE49-F238E27FC236}">
                <a16:creationId xmlns:a16="http://schemas.microsoft.com/office/drawing/2014/main" id="{20ACEF8A-19DA-4D26-9D0D-F87FC86B813C}"/>
              </a:ext>
            </a:extLst>
          </p:cNvPr>
          <p:cNvSpPr/>
          <p:nvPr/>
        </p:nvSpPr>
        <p:spPr>
          <a:xfrm rot="5175240">
            <a:off x="9529447" y="278747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3FC50AFF-289D-4574-A36B-E85C3016F1A4}"/>
              </a:ext>
            </a:extLst>
          </p:cNvPr>
          <p:cNvSpPr/>
          <p:nvPr/>
        </p:nvSpPr>
        <p:spPr>
          <a:xfrm rot="5175240">
            <a:off x="9935482" y="3262800"/>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4" name="Cross 83">
            <a:extLst>
              <a:ext uri="{FF2B5EF4-FFF2-40B4-BE49-F238E27FC236}">
                <a16:creationId xmlns:a16="http://schemas.microsoft.com/office/drawing/2014/main" id="{78AD0339-CCFA-4408-B55A-0C9717F80E29}"/>
              </a:ext>
            </a:extLst>
          </p:cNvPr>
          <p:cNvSpPr/>
          <p:nvPr/>
        </p:nvSpPr>
        <p:spPr>
          <a:xfrm rot="5175240">
            <a:off x="7236720" y="433127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Cross 84">
            <a:extLst>
              <a:ext uri="{FF2B5EF4-FFF2-40B4-BE49-F238E27FC236}">
                <a16:creationId xmlns:a16="http://schemas.microsoft.com/office/drawing/2014/main" id="{90514937-C019-4A3C-AC1B-DAEBD5C3ED0E}"/>
              </a:ext>
            </a:extLst>
          </p:cNvPr>
          <p:cNvSpPr/>
          <p:nvPr/>
        </p:nvSpPr>
        <p:spPr>
          <a:xfrm rot="5175240">
            <a:off x="7667028" y="445095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Cross 85">
            <a:extLst>
              <a:ext uri="{FF2B5EF4-FFF2-40B4-BE49-F238E27FC236}">
                <a16:creationId xmlns:a16="http://schemas.microsoft.com/office/drawing/2014/main" id="{41F97BC1-4A87-4670-A381-6F069BF0B9C9}"/>
              </a:ext>
            </a:extLst>
          </p:cNvPr>
          <p:cNvSpPr/>
          <p:nvPr/>
        </p:nvSpPr>
        <p:spPr>
          <a:xfrm rot="5175240">
            <a:off x="8221629" y="400281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7" name="Cross 86">
            <a:extLst>
              <a:ext uri="{FF2B5EF4-FFF2-40B4-BE49-F238E27FC236}">
                <a16:creationId xmlns:a16="http://schemas.microsoft.com/office/drawing/2014/main" id="{3F149EA3-5119-471E-9320-6F81D85F694C}"/>
              </a:ext>
            </a:extLst>
          </p:cNvPr>
          <p:cNvSpPr/>
          <p:nvPr/>
        </p:nvSpPr>
        <p:spPr>
          <a:xfrm rot="5175240">
            <a:off x="9238041" y="455709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D99D535-CFE7-443C-900B-BFF90ADDA3E0}"/>
              </a:ext>
            </a:extLst>
          </p:cNvPr>
          <p:cNvSpPr txBox="1"/>
          <p:nvPr/>
        </p:nvSpPr>
        <p:spPr>
          <a:xfrm>
            <a:off x="6313919" y="2296307"/>
            <a:ext cx="692970" cy="369332"/>
          </a:xfrm>
          <a:prstGeom prst="rect">
            <a:avLst/>
          </a:prstGeom>
          <a:noFill/>
        </p:spPr>
        <p:txBody>
          <a:bodyPr wrap="square" rtlCol="0">
            <a:spAutoFit/>
          </a:bodyPr>
          <a:lstStyle/>
          <a:p>
            <a:r>
              <a:rPr lang="en-IN" b="1" dirty="0"/>
              <a:t>Y</a:t>
            </a:r>
            <a:endParaRPr lang="en-US" b="1" dirty="0"/>
          </a:p>
        </p:txBody>
      </p:sp>
      <p:sp>
        <p:nvSpPr>
          <p:cNvPr id="108" name="Cross 107">
            <a:extLst>
              <a:ext uri="{FF2B5EF4-FFF2-40B4-BE49-F238E27FC236}">
                <a16:creationId xmlns:a16="http://schemas.microsoft.com/office/drawing/2014/main" id="{B2739047-9A05-4457-9EDA-1280D602A29B}"/>
              </a:ext>
            </a:extLst>
          </p:cNvPr>
          <p:cNvSpPr/>
          <p:nvPr/>
        </p:nvSpPr>
        <p:spPr>
          <a:xfrm rot="7078076">
            <a:off x="9517793" y="353775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9" name="TextBox 108">
            <a:extLst>
              <a:ext uri="{FF2B5EF4-FFF2-40B4-BE49-F238E27FC236}">
                <a16:creationId xmlns:a16="http://schemas.microsoft.com/office/drawing/2014/main" id="{EAEAAFE3-0BA6-4C38-A837-FBB5194AA88F}"/>
              </a:ext>
            </a:extLst>
          </p:cNvPr>
          <p:cNvSpPr txBox="1"/>
          <p:nvPr/>
        </p:nvSpPr>
        <p:spPr>
          <a:xfrm>
            <a:off x="10927046" y="5628008"/>
            <a:ext cx="692970" cy="369332"/>
          </a:xfrm>
          <a:prstGeom prst="rect">
            <a:avLst/>
          </a:prstGeom>
          <a:noFill/>
        </p:spPr>
        <p:txBody>
          <a:bodyPr wrap="square" rtlCol="0">
            <a:spAutoFit/>
          </a:bodyPr>
          <a:lstStyle/>
          <a:p>
            <a:r>
              <a:rPr lang="en-IN" b="1" dirty="0"/>
              <a:t>X</a:t>
            </a:r>
            <a:endParaRPr lang="en-US" b="1" dirty="0"/>
          </a:p>
        </p:txBody>
      </p:sp>
      <p:sp>
        <p:nvSpPr>
          <p:cNvPr id="110" name="Cross 109">
            <a:extLst>
              <a:ext uri="{FF2B5EF4-FFF2-40B4-BE49-F238E27FC236}">
                <a16:creationId xmlns:a16="http://schemas.microsoft.com/office/drawing/2014/main" id="{700F25A7-AC1B-47AF-A390-B1EA5C580FF5}"/>
              </a:ext>
            </a:extLst>
          </p:cNvPr>
          <p:cNvSpPr/>
          <p:nvPr/>
        </p:nvSpPr>
        <p:spPr>
          <a:xfrm rot="5175240">
            <a:off x="8047499" y="356618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Cross 110">
            <a:extLst>
              <a:ext uri="{FF2B5EF4-FFF2-40B4-BE49-F238E27FC236}">
                <a16:creationId xmlns:a16="http://schemas.microsoft.com/office/drawing/2014/main" id="{A0BD74F4-4087-40F4-922E-B9E3AFCE3D13}"/>
              </a:ext>
            </a:extLst>
          </p:cNvPr>
          <p:cNvSpPr/>
          <p:nvPr/>
        </p:nvSpPr>
        <p:spPr>
          <a:xfrm rot="5175240">
            <a:off x="9244549" y="390405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Cross 111">
            <a:extLst>
              <a:ext uri="{FF2B5EF4-FFF2-40B4-BE49-F238E27FC236}">
                <a16:creationId xmlns:a16="http://schemas.microsoft.com/office/drawing/2014/main" id="{DC5E5193-B9D4-4FEE-B0A1-DD86CC7124FE}"/>
              </a:ext>
            </a:extLst>
          </p:cNvPr>
          <p:cNvSpPr/>
          <p:nvPr/>
        </p:nvSpPr>
        <p:spPr>
          <a:xfrm rot="5175240">
            <a:off x="9777539" y="4338537"/>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13" name="Oval 112">
            <a:extLst>
              <a:ext uri="{FF2B5EF4-FFF2-40B4-BE49-F238E27FC236}">
                <a16:creationId xmlns:a16="http://schemas.microsoft.com/office/drawing/2014/main" id="{433725EB-4E1A-40CC-BDB5-57042006DB86}"/>
              </a:ext>
            </a:extLst>
          </p:cNvPr>
          <p:cNvSpPr/>
          <p:nvPr/>
        </p:nvSpPr>
        <p:spPr>
          <a:xfrm>
            <a:off x="8089518" y="4596994"/>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85BB5B0-A1E4-407F-B1C6-D2AEAE6421A0}"/>
              </a:ext>
            </a:extLst>
          </p:cNvPr>
          <p:cNvSpPr/>
          <p:nvPr/>
        </p:nvSpPr>
        <p:spPr>
          <a:xfrm>
            <a:off x="9205242" y="3205400"/>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510A2BC7-C0C5-4FFF-A077-D2752E364689}"/>
              </a:ext>
            </a:extLst>
          </p:cNvPr>
          <p:cNvCxnSpPr>
            <a:cxnSpLocks/>
            <a:stCxn id="114" idx="7"/>
            <a:endCxn id="113" idx="3"/>
          </p:cNvCxnSpPr>
          <p:nvPr/>
        </p:nvCxnSpPr>
        <p:spPr>
          <a:xfrm flipH="1">
            <a:off x="8121025" y="3235665"/>
            <a:ext cx="1267852" cy="1537728"/>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856DAE41-633D-425E-97F5-A2FFF6E41970}"/>
              </a:ext>
            </a:extLst>
          </p:cNvPr>
          <p:cNvCxnSpPr/>
          <p:nvPr/>
        </p:nvCxnSpPr>
        <p:spPr>
          <a:xfrm>
            <a:off x="7281742" y="2755644"/>
            <a:ext cx="3101654" cy="255462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0928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P spid="77" grpId="0"/>
      <p:bldP spid="78" grpId="0" animBg="1"/>
      <p:bldP spid="79" grpId="0" animBg="1"/>
      <p:bldP spid="99" grpId="0" animBg="1"/>
      <p:bldP spid="45" grpId="0" animBg="1"/>
      <p:bldP spid="46" grpId="0" animBg="1"/>
      <p:bldP spid="57" grpId="0" animBg="1"/>
      <p:bldP spid="58" grpId="0" animBg="1"/>
      <p:bldP spid="59" grpId="0" animBg="1"/>
      <p:bldP spid="60" grpId="0" animBg="1"/>
      <p:bldP spid="80" grpId="0" animBg="1"/>
      <p:bldP spid="81" grpId="0" animBg="1"/>
      <p:bldP spid="82" grpId="0" animBg="1"/>
      <p:bldP spid="83" grpId="0" animBg="1"/>
      <p:bldP spid="84" grpId="0" animBg="1"/>
      <p:bldP spid="85" grpId="0" animBg="1"/>
      <p:bldP spid="86" grpId="0" animBg="1"/>
      <p:bldP spid="87" grpId="0" animBg="1"/>
      <p:bldP spid="107" grpId="0"/>
      <p:bldP spid="108" grpId="0" animBg="1"/>
      <p:bldP spid="109" grpId="0"/>
      <p:bldP spid="110" grpId="0" animBg="1"/>
      <p:bldP spid="111" grpId="0" animBg="1"/>
      <p:bldP spid="112" grpId="0" animBg="1"/>
      <p:bldP spid="113" grpId="0" animBg="1"/>
      <p:bldP spid="1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a:xfrm>
            <a:off x="734956" y="16992"/>
            <a:ext cx="9276608" cy="1309999"/>
          </a:xfrm>
        </p:spPr>
        <p:txBody>
          <a:bodyPr>
            <a:normAutofit/>
          </a:bodyPr>
          <a:lstStyle/>
          <a:p>
            <a:r>
              <a:rPr lang="en-IN" sz="3200" dirty="0"/>
              <a:t>STEP - 3 - Compute and place the new centroid of each cluster</a:t>
            </a:r>
            <a:endParaRPr lang="en-US" sz="3200" dirty="0"/>
          </a:p>
        </p:txBody>
      </p:sp>
      <p:cxnSp>
        <p:nvCxnSpPr>
          <p:cNvPr id="53" name="Straight Arrow Connector 52">
            <a:extLst>
              <a:ext uri="{FF2B5EF4-FFF2-40B4-BE49-F238E27FC236}">
                <a16:creationId xmlns:a16="http://schemas.microsoft.com/office/drawing/2014/main" id="{023B88D8-04B8-4718-9CB9-787BFD70FC6C}"/>
              </a:ext>
            </a:extLst>
          </p:cNvPr>
          <p:cNvCxnSpPr>
            <a:cxnSpLocks/>
          </p:cNvCxnSpPr>
          <p:nvPr/>
        </p:nvCxnSpPr>
        <p:spPr>
          <a:xfrm flipV="1">
            <a:off x="6840933" y="1453222"/>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91DDF86-1BA6-4653-83A7-0ACF371F7B9D}"/>
              </a:ext>
            </a:extLst>
          </p:cNvPr>
          <p:cNvCxnSpPr>
            <a:cxnSpLocks/>
          </p:cNvCxnSpPr>
          <p:nvPr/>
        </p:nvCxnSpPr>
        <p:spPr>
          <a:xfrm>
            <a:off x="6840933" y="4693069"/>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Cross 56">
            <a:extLst>
              <a:ext uri="{FF2B5EF4-FFF2-40B4-BE49-F238E27FC236}">
                <a16:creationId xmlns:a16="http://schemas.microsoft.com/office/drawing/2014/main" id="{63D1DA80-9566-493E-9FF5-FE557E3F98DA}"/>
              </a:ext>
            </a:extLst>
          </p:cNvPr>
          <p:cNvSpPr/>
          <p:nvPr/>
        </p:nvSpPr>
        <p:spPr>
          <a:xfrm rot="5175240">
            <a:off x="10141017" y="316142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Cross 57">
            <a:extLst>
              <a:ext uri="{FF2B5EF4-FFF2-40B4-BE49-F238E27FC236}">
                <a16:creationId xmlns:a16="http://schemas.microsoft.com/office/drawing/2014/main" id="{5C1548E6-92BB-4DB1-9083-4959C904BED0}"/>
              </a:ext>
            </a:extLst>
          </p:cNvPr>
          <p:cNvSpPr/>
          <p:nvPr/>
        </p:nvSpPr>
        <p:spPr>
          <a:xfrm rot="5175240">
            <a:off x="8681281" y="36529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Cross 58">
            <a:extLst>
              <a:ext uri="{FF2B5EF4-FFF2-40B4-BE49-F238E27FC236}">
                <a16:creationId xmlns:a16="http://schemas.microsoft.com/office/drawing/2014/main" id="{9C86D1D9-F0AE-463A-AF20-2123AB5AD43C}"/>
              </a:ext>
            </a:extLst>
          </p:cNvPr>
          <p:cNvSpPr/>
          <p:nvPr/>
        </p:nvSpPr>
        <p:spPr>
          <a:xfrm rot="5175240">
            <a:off x="7451874" y="31982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0D3BDECD-C2A4-4B45-9F5C-AA51D1742629}"/>
              </a:ext>
            </a:extLst>
          </p:cNvPr>
          <p:cNvSpPr/>
          <p:nvPr/>
        </p:nvSpPr>
        <p:spPr>
          <a:xfrm rot="5175240">
            <a:off x="9651088" y="407505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Cross 79">
            <a:extLst>
              <a:ext uri="{FF2B5EF4-FFF2-40B4-BE49-F238E27FC236}">
                <a16:creationId xmlns:a16="http://schemas.microsoft.com/office/drawing/2014/main" id="{ECC60006-7B46-4EC7-8FE8-11401E63B1B2}"/>
              </a:ext>
            </a:extLst>
          </p:cNvPr>
          <p:cNvSpPr/>
          <p:nvPr/>
        </p:nvSpPr>
        <p:spPr>
          <a:xfrm rot="5175240">
            <a:off x="9019007"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1" name="Cross 80">
            <a:extLst>
              <a:ext uri="{FF2B5EF4-FFF2-40B4-BE49-F238E27FC236}">
                <a16:creationId xmlns:a16="http://schemas.microsoft.com/office/drawing/2014/main" id="{19AC350C-6263-4E36-B948-2D03E45EF391}"/>
              </a:ext>
            </a:extLst>
          </p:cNvPr>
          <p:cNvSpPr/>
          <p:nvPr/>
        </p:nvSpPr>
        <p:spPr>
          <a:xfrm rot="5175240">
            <a:off x="8737861" y="2553100"/>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2" name="Cross 81">
            <a:extLst>
              <a:ext uri="{FF2B5EF4-FFF2-40B4-BE49-F238E27FC236}">
                <a16:creationId xmlns:a16="http://schemas.microsoft.com/office/drawing/2014/main" id="{20ACEF8A-19DA-4D26-9D0D-F87FC86B813C}"/>
              </a:ext>
            </a:extLst>
          </p:cNvPr>
          <p:cNvSpPr/>
          <p:nvPr/>
        </p:nvSpPr>
        <p:spPr>
          <a:xfrm rot="5175240">
            <a:off x="9529447"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3FC50AFF-289D-4574-A36B-E85C3016F1A4}"/>
              </a:ext>
            </a:extLst>
          </p:cNvPr>
          <p:cNvSpPr/>
          <p:nvPr/>
        </p:nvSpPr>
        <p:spPr>
          <a:xfrm rot="5175240">
            <a:off x="9935482" y="254434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4" name="Cross 83">
            <a:extLst>
              <a:ext uri="{FF2B5EF4-FFF2-40B4-BE49-F238E27FC236}">
                <a16:creationId xmlns:a16="http://schemas.microsoft.com/office/drawing/2014/main" id="{78AD0339-CCFA-4408-B55A-0C9717F80E29}"/>
              </a:ext>
            </a:extLst>
          </p:cNvPr>
          <p:cNvSpPr/>
          <p:nvPr/>
        </p:nvSpPr>
        <p:spPr>
          <a:xfrm rot="5175240">
            <a:off x="7236720" y="36128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5" name="Cross 84">
            <a:extLst>
              <a:ext uri="{FF2B5EF4-FFF2-40B4-BE49-F238E27FC236}">
                <a16:creationId xmlns:a16="http://schemas.microsoft.com/office/drawing/2014/main" id="{90514937-C019-4A3C-AC1B-DAEBD5C3ED0E}"/>
              </a:ext>
            </a:extLst>
          </p:cNvPr>
          <p:cNvSpPr/>
          <p:nvPr/>
        </p:nvSpPr>
        <p:spPr>
          <a:xfrm rot="5175240">
            <a:off x="7667028" y="373249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Cross 85">
            <a:extLst>
              <a:ext uri="{FF2B5EF4-FFF2-40B4-BE49-F238E27FC236}">
                <a16:creationId xmlns:a16="http://schemas.microsoft.com/office/drawing/2014/main" id="{41F97BC1-4A87-4670-A381-6F069BF0B9C9}"/>
              </a:ext>
            </a:extLst>
          </p:cNvPr>
          <p:cNvSpPr/>
          <p:nvPr/>
        </p:nvSpPr>
        <p:spPr>
          <a:xfrm rot="5175240">
            <a:off x="8221629" y="328435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7" name="Cross 86">
            <a:extLst>
              <a:ext uri="{FF2B5EF4-FFF2-40B4-BE49-F238E27FC236}">
                <a16:creationId xmlns:a16="http://schemas.microsoft.com/office/drawing/2014/main" id="{3F149EA3-5119-471E-9320-6F81D85F694C}"/>
              </a:ext>
            </a:extLst>
          </p:cNvPr>
          <p:cNvSpPr/>
          <p:nvPr/>
        </p:nvSpPr>
        <p:spPr>
          <a:xfrm rot="5175240">
            <a:off x="9238041" y="383863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D99D535-CFE7-443C-900B-BFF90ADDA3E0}"/>
              </a:ext>
            </a:extLst>
          </p:cNvPr>
          <p:cNvSpPr txBox="1"/>
          <p:nvPr/>
        </p:nvSpPr>
        <p:spPr>
          <a:xfrm>
            <a:off x="6313919" y="1577849"/>
            <a:ext cx="692970" cy="369332"/>
          </a:xfrm>
          <a:prstGeom prst="rect">
            <a:avLst/>
          </a:prstGeom>
          <a:noFill/>
        </p:spPr>
        <p:txBody>
          <a:bodyPr wrap="square" rtlCol="0">
            <a:spAutoFit/>
          </a:bodyPr>
          <a:lstStyle/>
          <a:p>
            <a:r>
              <a:rPr lang="en-IN" b="1" dirty="0"/>
              <a:t>Y</a:t>
            </a:r>
            <a:endParaRPr lang="en-US" b="1" dirty="0"/>
          </a:p>
        </p:txBody>
      </p:sp>
      <p:sp>
        <p:nvSpPr>
          <p:cNvPr id="108" name="Cross 107">
            <a:extLst>
              <a:ext uri="{FF2B5EF4-FFF2-40B4-BE49-F238E27FC236}">
                <a16:creationId xmlns:a16="http://schemas.microsoft.com/office/drawing/2014/main" id="{B2739047-9A05-4457-9EDA-1280D602A29B}"/>
              </a:ext>
            </a:extLst>
          </p:cNvPr>
          <p:cNvSpPr/>
          <p:nvPr/>
        </p:nvSpPr>
        <p:spPr>
          <a:xfrm rot="7078076">
            <a:off x="9517793" y="281929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9" name="TextBox 108">
            <a:extLst>
              <a:ext uri="{FF2B5EF4-FFF2-40B4-BE49-F238E27FC236}">
                <a16:creationId xmlns:a16="http://schemas.microsoft.com/office/drawing/2014/main" id="{EAEAAFE3-0BA6-4C38-A837-FBB5194AA88F}"/>
              </a:ext>
            </a:extLst>
          </p:cNvPr>
          <p:cNvSpPr txBox="1"/>
          <p:nvPr/>
        </p:nvSpPr>
        <p:spPr>
          <a:xfrm>
            <a:off x="10927046" y="4909550"/>
            <a:ext cx="692970" cy="369332"/>
          </a:xfrm>
          <a:prstGeom prst="rect">
            <a:avLst/>
          </a:prstGeom>
          <a:noFill/>
        </p:spPr>
        <p:txBody>
          <a:bodyPr wrap="square" rtlCol="0">
            <a:spAutoFit/>
          </a:bodyPr>
          <a:lstStyle/>
          <a:p>
            <a:r>
              <a:rPr lang="en-IN" b="1" dirty="0"/>
              <a:t>X</a:t>
            </a:r>
            <a:endParaRPr lang="en-US" b="1" dirty="0"/>
          </a:p>
        </p:txBody>
      </p:sp>
      <p:sp>
        <p:nvSpPr>
          <p:cNvPr id="110" name="Cross 109">
            <a:extLst>
              <a:ext uri="{FF2B5EF4-FFF2-40B4-BE49-F238E27FC236}">
                <a16:creationId xmlns:a16="http://schemas.microsoft.com/office/drawing/2014/main" id="{700F25A7-AC1B-47AF-A390-B1EA5C580FF5}"/>
              </a:ext>
            </a:extLst>
          </p:cNvPr>
          <p:cNvSpPr/>
          <p:nvPr/>
        </p:nvSpPr>
        <p:spPr>
          <a:xfrm rot="5175240">
            <a:off x="8047499" y="284772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Cross 110">
            <a:extLst>
              <a:ext uri="{FF2B5EF4-FFF2-40B4-BE49-F238E27FC236}">
                <a16:creationId xmlns:a16="http://schemas.microsoft.com/office/drawing/2014/main" id="{A0BD74F4-4087-40F4-922E-B9E3AFCE3D13}"/>
              </a:ext>
            </a:extLst>
          </p:cNvPr>
          <p:cNvSpPr/>
          <p:nvPr/>
        </p:nvSpPr>
        <p:spPr>
          <a:xfrm rot="5175240">
            <a:off x="9244549" y="318559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Cross 111">
            <a:extLst>
              <a:ext uri="{FF2B5EF4-FFF2-40B4-BE49-F238E27FC236}">
                <a16:creationId xmlns:a16="http://schemas.microsoft.com/office/drawing/2014/main" id="{DC5E5193-B9D4-4FEE-B0A1-DD86CC7124FE}"/>
              </a:ext>
            </a:extLst>
          </p:cNvPr>
          <p:cNvSpPr/>
          <p:nvPr/>
        </p:nvSpPr>
        <p:spPr>
          <a:xfrm rot="5175240">
            <a:off x="9777539" y="362007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13" name="Oval 112">
            <a:extLst>
              <a:ext uri="{FF2B5EF4-FFF2-40B4-BE49-F238E27FC236}">
                <a16:creationId xmlns:a16="http://schemas.microsoft.com/office/drawing/2014/main" id="{433725EB-4E1A-40CC-BDB5-57042006DB86}"/>
              </a:ext>
            </a:extLst>
          </p:cNvPr>
          <p:cNvSpPr/>
          <p:nvPr/>
        </p:nvSpPr>
        <p:spPr>
          <a:xfrm>
            <a:off x="8402783" y="3325668"/>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85BB5B0-A1E4-407F-B1C6-D2AEAE6421A0}"/>
              </a:ext>
            </a:extLst>
          </p:cNvPr>
          <p:cNvSpPr/>
          <p:nvPr/>
        </p:nvSpPr>
        <p:spPr>
          <a:xfrm>
            <a:off x="9469217" y="2663175"/>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37B9D794-168C-410E-9D0F-EE6B5CE4A038}"/>
              </a:ext>
            </a:extLst>
          </p:cNvPr>
          <p:cNvCxnSpPr>
            <a:cxnSpLocks/>
          </p:cNvCxnSpPr>
          <p:nvPr/>
        </p:nvCxnSpPr>
        <p:spPr>
          <a:xfrm flipV="1">
            <a:off x="569000" y="1453222"/>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206D8B-4D3D-4935-9E8A-765FAA8A1F23}"/>
              </a:ext>
            </a:extLst>
          </p:cNvPr>
          <p:cNvCxnSpPr>
            <a:cxnSpLocks/>
          </p:cNvCxnSpPr>
          <p:nvPr/>
        </p:nvCxnSpPr>
        <p:spPr>
          <a:xfrm>
            <a:off x="569000" y="4693069"/>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Cross 54">
            <a:extLst>
              <a:ext uri="{FF2B5EF4-FFF2-40B4-BE49-F238E27FC236}">
                <a16:creationId xmlns:a16="http://schemas.microsoft.com/office/drawing/2014/main" id="{38C70C10-0FCB-4A62-B600-873903A57A1D}"/>
              </a:ext>
            </a:extLst>
          </p:cNvPr>
          <p:cNvSpPr/>
          <p:nvPr/>
        </p:nvSpPr>
        <p:spPr>
          <a:xfrm rot="5175240">
            <a:off x="3869084" y="316142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215F707F-AB51-4019-92F8-CFE293BB252A}"/>
              </a:ext>
            </a:extLst>
          </p:cNvPr>
          <p:cNvSpPr/>
          <p:nvPr/>
        </p:nvSpPr>
        <p:spPr>
          <a:xfrm rot="5175240">
            <a:off x="2409348" y="36529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8" name="Cross 87">
            <a:extLst>
              <a:ext uri="{FF2B5EF4-FFF2-40B4-BE49-F238E27FC236}">
                <a16:creationId xmlns:a16="http://schemas.microsoft.com/office/drawing/2014/main" id="{C8B1C288-4CA8-45AC-99A5-7ED93979A516}"/>
              </a:ext>
            </a:extLst>
          </p:cNvPr>
          <p:cNvSpPr/>
          <p:nvPr/>
        </p:nvSpPr>
        <p:spPr>
          <a:xfrm rot="5175240">
            <a:off x="1179941" y="31982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Cross 88">
            <a:extLst>
              <a:ext uri="{FF2B5EF4-FFF2-40B4-BE49-F238E27FC236}">
                <a16:creationId xmlns:a16="http://schemas.microsoft.com/office/drawing/2014/main" id="{B7791505-16B1-4B6B-840E-718611513D0C}"/>
              </a:ext>
            </a:extLst>
          </p:cNvPr>
          <p:cNvSpPr/>
          <p:nvPr/>
        </p:nvSpPr>
        <p:spPr>
          <a:xfrm rot="5175240">
            <a:off x="3379155" y="407505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Cross 89">
            <a:extLst>
              <a:ext uri="{FF2B5EF4-FFF2-40B4-BE49-F238E27FC236}">
                <a16:creationId xmlns:a16="http://schemas.microsoft.com/office/drawing/2014/main" id="{83639024-120C-4DD4-B99D-5DBAFCA65617}"/>
              </a:ext>
            </a:extLst>
          </p:cNvPr>
          <p:cNvSpPr/>
          <p:nvPr/>
        </p:nvSpPr>
        <p:spPr>
          <a:xfrm rot="5175240">
            <a:off x="2747074"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1" name="Cross 90">
            <a:extLst>
              <a:ext uri="{FF2B5EF4-FFF2-40B4-BE49-F238E27FC236}">
                <a16:creationId xmlns:a16="http://schemas.microsoft.com/office/drawing/2014/main" id="{F88CFD5A-0967-4041-8BA2-4547C203B045}"/>
              </a:ext>
            </a:extLst>
          </p:cNvPr>
          <p:cNvSpPr/>
          <p:nvPr/>
        </p:nvSpPr>
        <p:spPr>
          <a:xfrm rot="5175240">
            <a:off x="2465928" y="2553100"/>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2" name="Cross 91">
            <a:extLst>
              <a:ext uri="{FF2B5EF4-FFF2-40B4-BE49-F238E27FC236}">
                <a16:creationId xmlns:a16="http://schemas.microsoft.com/office/drawing/2014/main" id="{3E30AEF6-2C34-41DD-A747-8FA6033C925C}"/>
              </a:ext>
            </a:extLst>
          </p:cNvPr>
          <p:cNvSpPr/>
          <p:nvPr/>
        </p:nvSpPr>
        <p:spPr>
          <a:xfrm rot="5175240">
            <a:off x="3257514" y="206901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3" name="Cross 92">
            <a:extLst>
              <a:ext uri="{FF2B5EF4-FFF2-40B4-BE49-F238E27FC236}">
                <a16:creationId xmlns:a16="http://schemas.microsoft.com/office/drawing/2014/main" id="{0BC41504-FE9C-4DDC-807B-82E72689B97B}"/>
              </a:ext>
            </a:extLst>
          </p:cNvPr>
          <p:cNvSpPr/>
          <p:nvPr/>
        </p:nvSpPr>
        <p:spPr>
          <a:xfrm rot="5175240">
            <a:off x="3663549" y="254434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94" name="Cross 93">
            <a:extLst>
              <a:ext uri="{FF2B5EF4-FFF2-40B4-BE49-F238E27FC236}">
                <a16:creationId xmlns:a16="http://schemas.microsoft.com/office/drawing/2014/main" id="{58DDB779-56C3-4D07-8281-F1D1D00C610A}"/>
              </a:ext>
            </a:extLst>
          </p:cNvPr>
          <p:cNvSpPr/>
          <p:nvPr/>
        </p:nvSpPr>
        <p:spPr>
          <a:xfrm rot="5175240">
            <a:off x="964787" y="36128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Cross 94">
            <a:extLst>
              <a:ext uri="{FF2B5EF4-FFF2-40B4-BE49-F238E27FC236}">
                <a16:creationId xmlns:a16="http://schemas.microsoft.com/office/drawing/2014/main" id="{BC840912-1564-44C7-A717-4BC6D7527E96}"/>
              </a:ext>
            </a:extLst>
          </p:cNvPr>
          <p:cNvSpPr/>
          <p:nvPr/>
        </p:nvSpPr>
        <p:spPr>
          <a:xfrm rot="5175240">
            <a:off x="1395095" y="373249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Cross 95">
            <a:extLst>
              <a:ext uri="{FF2B5EF4-FFF2-40B4-BE49-F238E27FC236}">
                <a16:creationId xmlns:a16="http://schemas.microsoft.com/office/drawing/2014/main" id="{9F785F66-0745-4C32-ADFE-86EF2324BF51}"/>
              </a:ext>
            </a:extLst>
          </p:cNvPr>
          <p:cNvSpPr/>
          <p:nvPr/>
        </p:nvSpPr>
        <p:spPr>
          <a:xfrm rot="5175240">
            <a:off x="1949696" y="328435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Cross 96">
            <a:extLst>
              <a:ext uri="{FF2B5EF4-FFF2-40B4-BE49-F238E27FC236}">
                <a16:creationId xmlns:a16="http://schemas.microsoft.com/office/drawing/2014/main" id="{0E96F278-6965-477B-B20A-278910B3CA5A}"/>
              </a:ext>
            </a:extLst>
          </p:cNvPr>
          <p:cNvSpPr/>
          <p:nvPr/>
        </p:nvSpPr>
        <p:spPr>
          <a:xfrm rot="5175240">
            <a:off x="2966108" y="383863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3E22F53E-7CC2-44B8-B8FB-1B2BD6CFE1CE}"/>
              </a:ext>
            </a:extLst>
          </p:cNvPr>
          <p:cNvSpPr txBox="1"/>
          <p:nvPr/>
        </p:nvSpPr>
        <p:spPr>
          <a:xfrm>
            <a:off x="41986" y="1577849"/>
            <a:ext cx="692970" cy="369332"/>
          </a:xfrm>
          <a:prstGeom prst="rect">
            <a:avLst/>
          </a:prstGeom>
          <a:noFill/>
        </p:spPr>
        <p:txBody>
          <a:bodyPr wrap="square" rtlCol="0">
            <a:spAutoFit/>
          </a:bodyPr>
          <a:lstStyle/>
          <a:p>
            <a:r>
              <a:rPr lang="en-IN" b="1" dirty="0"/>
              <a:t>Y</a:t>
            </a:r>
            <a:endParaRPr lang="en-US" b="1" dirty="0"/>
          </a:p>
        </p:txBody>
      </p:sp>
      <p:sp>
        <p:nvSpPr>
          <p:cNvPr id="100" name="Cross 99">
            <a:extLst>
              <a:ext uri="{FF2B5EF4-FFF2-40B4-BE49-F238E27FC236}">
                <a16:creationId xmlns:a16="http://schemas.microsoft.com/office/drawing/2014/main" id="{1A02B962-9C7F-4546-9370-7CE21E909B62}"/>
              </a:ext>
            </a:extLst>
          </p:cNvPr>
          <p:cNvSpPr/>
          <p:nvPr/>
        </p:nvSpPr>
        <p:spPr>
          <a:xfrm rot="7078076">
            <a:off x="3245860" y="2819293"/>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1" name="TextBox 100">
            <a:extLst>
              <a:ext uri="{FF2B5EF4-FFF2-40B4-BE49-F238E27FC236}">
                <a16:creationId xmlns:a16="http://schemas.microsoft.com/office/drawing/2014/main" id="{443B307A-96AC-4A54-9952-44EE1E3FDC0E}"/>
              </a:ext>
            </a:extLst>
          </p:cNvPr>
          <p:cNvSpPr txBox="1"/>
          <p:nvPr/>
        </p:nvSpPr>
        <p:spPr>
          <a:xfrm>
            <a:off x="4655113" y="4909550"/>
            <a:ext cx="692970" cy="369332"/>
          </a:xfrm>
          <a:prstGeom prst="rect">
            <a:avLst/>
          </a:prstGeom>
          <a:noFill/>
        </p:spPr>
        <p:txBody>
          <a:bodyPr wrap="square" rtlCol="0">
            <a:spAutoFit/>
          </a:bodyPr>
          <a:lstStyle/>
          <a:p>
            <a:r>
              <a:rPr lang="en-IN" b="1" dirty="0"/>
              <a:t>X</a:t>
            </a:r>
            <a:endParaRPr lang="en-US" b="1" dirty="0"/>
          </a:p>
        </p:txBody>
      </p:sp>
      <p:sp>
        <p:nvSpPr>
          <p:cNvPr id="102" name="Cross 101">
            <a:extLst>
              <a:ext uri="{FF2B5EF4-FFF2-40B4-BE49-F238E27FC236}">
                <a16:creationId xmlns:a16="http://schemas.microsoft.com/office/drawing/2014/main" id="{0CD585F5-D604-468E-8FE4-4BB467579C12}"/>
              </a:ext>
            </a:extLst>
          </p:cNvPr>
          <p:cNvSpPr/>
          <p:nvPr/>
        </p:nvSpPr>
        <p:spPr>
          <a:xfrm rot="5175240">
            <a:off x="1775566" y="284772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Cross 102">
            <a:extLst>
              <a:ext uri="{FF2B5EF4-FFF2-40B4-BE49-F238E27FC236}">
                <a16:creationId xmlns:a16="http://schemas.microsoft.com/office/drawing/2014/main" id="{00DA4D8D-54B2-47F4-B47D-E2FAAFCF5DB2}"/>
              </a:ext>
            </a:extLst>
          </p:cNvPr>
          <p:cNvSpPr/>
          <p:nvPr/>
        </p:nvSpPr>
        <p:spPr>
          <a:xfrm rot="5175240">
            <a:off x="2972616" y="318559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4" name="Cross 103">
            <a:extLst>
              <a:ext uri="{FF2B5EF4-FFF2-40B4-BE49-F238E27FC236}">
                <a16:creationId xmlns:a16="http://schemas.microsoft.com/office/drawing/2014/main" id="{837DB937-2C07-42AD-AC5B-9F0050CA00E2}"/>
              </a:ext>
            </a:extLst>
          </p:cNvPr>
          <p:cNvSpPr/>
          <p:nvPr/>
        </p:nvSpPr>
        <p:spPr>
          <a:xfrm rot="5175240">
            <a:off x="3505606" y="3620079"/>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05" name="Oval 104">
            <a:extLst>
              <a:ext uri="{FF2B5EF4-FFF2-40B4-BE49-F238E27FC236}">
                <a16:creationId xmlns:a16="http://schemas.microsoft.com/office/drawing/2014/main" id="{870ACAA9-4EBF-4015-A62D-5596CD48D219}"/>
              </a:ext>
            </a:extLst>
          </p:cNvPr>
          <p:cNvSpPr/>
          <p:nvPr/>
        </p:nvSpPr>
        <p:spPr>
          <a:xfrm>
            <a:off x="1817585" y="3878536"/>
            <a:ext cx="215142" cy="206664"/>
          </a:xfrm>
          <a:prstGeom prst="ellipse">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6" name="Oval 105">
            <a:extLst>
              <a:ext uri="{FF2B5EF4-FFF2-40B4-BE49-F238E27FC236}">
                <a16:creationId xmlns:a16="http://schemas.microsoft.com/office/drawing/2014/main" id="{95207665-DCBA-4D87-BCD3-53A0CFA02217}"/>
              </a:ext>
            </a:extLst>
          </p:cNvPr>
          <p:cNvSpPr/>
          <p:nvPr/>
        </p:nvSpPr>
        <p:spPr>
          <a:xfrm>
            <a:off x="2933309" y="2486942"/>
            <a:ext cx="215142" cy="20666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56CFBF1-0277-460E-B8F7-BEB7116BD66B}"/>
                  </a:ext>
                </a:extLst>
              </p:cNvPr>
              <p:cNvSpPr txBox="1"/>
              <p:nvPr/>
            </p:nvSpPr>
            <p:spPr>
              <a:xfrm>
                <a:off x="337457" y="5519057"/>
                <a:ext cx="11527962" cy="14793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sz="3200" b="0" i="1" smtClean="0">
                          <a:latin typeface="Cambria Math" panose="02040503050406030204" pitchFamily="18" charset="0"/>
                        </a:rPr>
                        <m:t>  </m:t>
                      </m:r>
                      <m:sSub>
                        <m:sSubPr>
                          <m:ctrlPr>
                            <a:rPr lang="en-US" sz="3200" i="1" smtClean="0">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𝑥</m:t>
                          </m:r>
                        </m:sub>
                      </m:sSub>
                      <m:r>
                        <a:rPr lang="en-US" sz="3200">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smtClean="0">
                                  <a:latin typeface="Cambria Math" panose="02040503050406030204" pitchFamily="18" charset="0"/>
                                </a:rPr>
                                <m:t>𝑥</m:t>
                              </m:r>
                            </m:e>
                            <m:sub>
                              <m:r>
                                <a:rPr lang="en-IN" sz="3200" b="0" i="0" smtClean="0">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2</m:t>
                              </m:r>
                            </m:sub>
                          </m:sSub>
                          <m:r>
                            <a:rPr lang="en-IN" sz="3200" b="0" i="0" smtClean="0">
                              <a:latin typeface="Cambria Math" panose="02040503050406030204" pitchFamily="18" charset="0"/>
                            </a:rPr>
                            <m:t>…</m:t>
                          </m:r>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𝑛</m:t>
                              </m:r>
                            </m:sub>
                          </m:sSub>
                        </m:num>
                        <m:den>
                          <m:r>
                            <a:rPr lang="en-US" sz="3200" i="1">
                              <a:latin typeface="Cambria Math" panose="02040503050406030204" pitchFamily="18" charset="0"/>
                            </a:rPr>
                            <m:t>𝑛</m:t>
                          </m:r>
                        </m:den>
                      </m:f>
                      <m:r>
                        <a:rPr lang="en-IN"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IN" sz="3200" b="0" i="1" smtClean="0">
                              <a:latin typeface="Cambria Math" panose="02040503050406030204" pitchFamily="18" charset="0"/>
                            </a:rPr>
                            <m:t>𝑦</m:t>
                          </m:r>
                        </m:sub>
                      </m:sSub>
                      <m:r>
                        <a:rPr lang="en-US" sz="3200">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IN" sz="3200" b="0" i="1" smtClean="0">
                                  <a:latin typeface="Cambria Math" panose="02040503050406030204" pitchFamily="18" charset="0"/>
                                </a:rPr>
                                <m:t>𝑦</m:t>
                              </m:r>
                            </m:e>
                            <m:sub>
                              <m:r>
                                <a:rPr lang="en-IN" sz="3200" b="0" i="0" smtClean="0">
                                  <a:latin typeface="Cambria Math" panose="02040503050406030204" pitchFamily="18" charset="0"/>
                                </a:rPr>
                                <m:t>1</m:t>
                              </m:r>
                            </m:sub>
                          </m:sSub>
                          <m:r>
                            <a:rPr lang="en-US" sz="3200">
                              <a:latin typeface="Cambria Math" panose="02040503050406030204" pitchFamily="18" charset="0"/>
                            </a:rPr>
                            <m:t>+</m:t>
                          </m:r>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𝑦</m:t>
                              </m:r>
                            </m:e>
                            <m:sub>
                              <m:r>
                                <a:rPr lang="en-US" sz="3200">
                                  <a:latin typeface="Cambria Math" panose="02040503050406030204" pitchFamily="18" charset="0"/>
                                </a:rPr>
                                <m:t>2</m:t>
                              </m:r>
                            </m:sub>
                          </m:sSub>
                          <m:r>
                            <a:rPr lang="en-IN" sz="3200" b="0" i="0" smtClean="0">
                              <a:latin typeface="Cambria Math" panose="02040503050406030204" pitchFamily="18" charset="0"/>
                            </a:rPr>
                            <m:t>…</m:t>
                          </m:r>
                          <m:r>
                            <a:rPr lang="en-US" sz="3200">
                              <a:latin typeface="Cambria Math" panose="02040503050406030204" pitchFamily="18" charset="0"/>
                            </a:rPr>
                            <m:t>+</m:t>
                          </m:r>
                          <m:sSub>
                            <m:sSubPr>
                              <m:ctrlPr>
                                <a:rPr lang="en-US" sz="3200" i="1">
                                  <a:latin typeface="Cambria Math" panose="02040503050406030204" pitchFamily="18" charset="0"/>
                                </a:rPr>
                              </m:ctrlPr>
                            </m:sSubPr>
                            <m:e>
                              <m:r>
                                <a:rPr lang="en-IN" sz="3200" b="0" i="1" smtClean="0">
                                  <a:latin typeface="Cambria Math" panose="02040503050406030204" pitchFamily="18" charset="0"/>
                                </a:rPr>
                                <m:t>𝑦</m:t>
                              </m:r>
                            </m:e>
                            <m:sub>
                              <m:r>
                                <a:rPr lang="en-US" sz="3200" i="1">
                                  <a:latin typeface="Cambria Math" panose="02040503050406030204" pitchFamily="18" charset="0"/>
                                </a:rPr>
                                <m:t>𝑛</m:t>
                              </m:r>
                            </m:sub>
                          </m:sSub>
                        </m:num>
                        <m:den>
                          <m:r>
                            <a:rPr lang="en-US" sz="3200" i="1">
                              <a:latin typeface="Cambria Math" panose="02040503050406030204" pitchFamily="18" charset="0"/>
                            </a:rPr>
                            <m:t>𝑛</m:t>
                          </m:r>
                        </m:den>
                      </m:f>
                    </m:oMath>
                  </m:oMathPara>
                </a14:m>
                <a:endParaRPr lang="en-US" sz="3200" dirty="0"/>
              </a:p>
              <a:p>
                <a:pPr/>
                <a:endParaRPr lang="en-US" sz="3200" dirty="0"/>
              </a:p>
            </p:txBody>
          </p:sp>
        </mc:Choice>
        <mc:Fallback>
          <p:sp>
            <p:nvSpPr>
              <p:cNvPr id="6" name="TextBox 5">
                <a:extLst>
                  <a:ext uri="{FF2B5EF4-FFF2-40B4-BE49-F238E27FC236}">
                    <a16:creationId xmlns:a16="http://schemas.microsoft.com/office/drawing/2014/main" id="{056CFBF1-0277-460E-B8F7-BEB7116BD66B}"/>
                  </a:ext>
                </a:extLst>
              </p:cNvPr>
              <p:cNvSpPr txBox="1">
                <a:spLocks noRot="1" noChangeAspect="1" noMove="1" noResize="1" noEditPoints="1" noAdjustHandles="1" noChangeArrowheads="1" noChangeShapeType="1" noTextEdit="1"/>
              </p:cNvSpPr>
              <p:nvPr/>
            </p:nvSpPr>
            <p:spPr>
              <a:xfrm>
                <a:off x="337457" y="5519057"/>
                <a:ext cx="11527962" cy="147931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7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80" grpId="0" animBg="1"/>
      <p:bldP spid="81" grpId="0" animBg="1"/>
      <p:bldP spid="82" grpId="0" animBg="1"/>
      <p:bldP spid="83" grpId="0" animBg="1"/>
      <p:bldP spid="84" grpId="0" animBg="1"/>
      <p:bldP spid="85" grpId="0" animBg="1"/>
      <p:bldP spid="86" grpId="0" animBg="1"/>
      <p:bldP spid="87" grpId="0" animBg="1"/>
      <p:bldP spid="107" grpId="0"/>
      <p:bldP spid="108" grpId="0" animBg="1"/>
      <p:bldP spid="109" grpId="0"/>
      <p:bldP spid="110" grpId="0" animBg="1"/>
      <p:bldP spid="111" grpId="0" animBg="1"/>
      <p:bldP spid="112" grpId="0" animBg="1"/>
      <p:bldP spid="113" grpId="0" animBg="1"/>
      <p:bldP spid="114"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a:xfrm>
            <a:off x="864422" y="818593"/>
            <a:ext cx="9276608" cy="1309999"/>
          </a:xfrm>
        </p:spPr>
        <p:txBody>
          <a:bodyPr>
            <a:normAutofit fontScale="90000"/>
          </a:bodyPr>
          <a:lstStyle/>
          <a:p>
            <a:r>
              <a:rPr lang="en-IN" sz="3200" dirty="0"/>
              <a:t>STEP - 5 - Reassign each data point to the new closest centroid. If any reassignment took place go to STEP 4, other go to FIN</a:t>
            </a:r>
            <a:br>
              <a:rPr lang="en-US" sz="3200" dirty="0"/>
            </a:br>
            <a:endParaRPr lang="en-US" sz="3200" dirty="0"/>
          </a:p>
        </p:txBody>
      </p:sp>
      <p:sp>
        <p:nvSpPr>
          <p:cNvPr id="109" name="TextBox 108">
            <a:extLst>
              <a:ext uri="{FF2B5EF4-FFF2-40B4-BE49-F238E27FC236}">
                <a16:creationId xmlns:a16="http://schemas.microsoft.com/office/drawing/2014/main" id="{EAEAAFE3-0BA6-4C38-A837-FBB5194AA88F}"/>
              </a:ext>
            </a:extLst>
          </p:cNvPr>
          <p:cNvSpPr txBox="1"/>
          <p:nvPr/>
        </p:nvSpPr>
        <p:spPr>
          <a:xfrm>
            <a:off x="11025017" y="6226722"/>
            <a:ext cx="692970" cy="369332"/>
          </a:xfrm>
          <a:prstGeom prst="rect">
            <a:avLst/>
          </a:prstGeom>
          <a:noFill/>
        </p:spPr>
        <p:txBody>
          <a:bodyPr wrap="square" rtlCol="0">
            <a:spAutoFit/>
          </a:bodyPr>
          <a:lstStyle/>
          <a:p>
            <a:r>
              <a:rPr lang="en-IN" b="1" dirty="0"/>
              <a:t>X</a:t>
            </a:r>
            <a:endParaRPr lang="en-US" b="1" dirty="0"/>
          </a:p>
        </p:txBody>
      </p:sp>
      <p:sp>
        <p:nvSpPr>
          <p:cNvPr id="101" name="TextBox 100">
            <a:extLst>
              <a:ext uri="{FF2B5EF4-FFF2-40B4-BE49-F238E27FC236}">
                <a16:creationId xmlns:a16="http://schemas.microsoft.com/office/drawing/2014/main" id="{443B307A-96AC-4A54-9952-44EE1E3FDC0E}"/>
              </a:ext>
            </a:extLst>
          </p:cNvPr>
          <p:cNvSpPr txBox="1"/>
          <p:nvPr/>
        </p:nvSpPr>
        <p:spPr>
          <a:xfrm>
            <a:off x="4753084" y="6226722"/>
            <a:ext cx="692970" cy="369332"/>
          </a:xfrm>
          <a:prstGeom prst="rect">
            <a:avLst/>
          </a:prstGeom>
          <a:noFill/>
        </p:spPr>
        <p:txBody>
          <a:bodyPr wrap="square" rtlCol="0">
            <a:spAutoFit/>
          </a:bodyPr>
          <a:lstStyle/>
          <a:p>
            <a:r>
              <a:rPr lang="en-IN" b="1" dirty="0"/>
              <a:t>X</a:t>
            </a:r>
            <a:endParaRPr lang="en-US" b="1" dirty="0"/>
          </a:p>
        </p:txBody>
      </p:sp>
      <p:cxnSp>
        <p:nvCxnSpPr>
          <p:cNvPr id="48" name="Straight Arrow Connector 47">
            <a:extLst>
              <a:ext uri="{FF2B5EF4-FFF2-40B4-BE49-F238E27FC236}">
                <a16:creationId xmlns:a16="http://schemas.microsoft.com/office/drawing/2014/main" id="{BC75B404-7650-4E84-94F7-8A17AB521530}"/>
              </a:ext>
            </a:extLst>
          </p:cNvPr>
          <p:cNvCxnSpPr>
            <a:cxnSpLocks/>
          </p:cNvCxnSpPr>
          <p:nvPr/>
        </p:nvCxnSpPr>
        <p:spPr>
          <a:xfrm flipV="1">
            <a:off x="852645" y="277039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B92324-B2F0-4265-BE02-BB72A49E76D4}"/>
              </a:ext>
            </a:extLst>
          </p:cNvPr>
          <p:cNvCxnSpPr>
            <a:cxnSpLocks/>
          </p:cNvCxnSpPr>
          <p:nvPr/>
        </p:nvCxnSpPr>
        <p:spPr>
          <a:xfrm>
            <a:off x="852645" y="601024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Cross 49">
            <a:extLst>
              <a:ext uri="{FF2B5EF4-FFF2-40B4-BE49-F238E27FC236}">
                <a16:creationId xmlns:a16="http://schemas.microsoft.com/office/drawing/2014/main" id="{0C2ECEEC-D010-4365-B8EF-0400CD2815D4}"/>
              </a:ext>
            </a:extLst>
          </p:cNvPr>
          <p:cNvSpPr/>
          <p:nvPr/>
        </p:nvSpPr>
        <p:spPr>
          <a:xfrm rot="5175240">
            <a:off x="4152729" y="447859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Cross 60">
            <a:extLst>
              <a:ext uri="{FF2B5EF4-FFF2-40B4-BE49-F238E27FC236}">
                <a16:creationId xmlns:a16="http://schemas.microsoft.com/office/drawing/2014/main" id="{7F15F457-4D77-448F-A698-303262D75FA8}"/>
              </a:ext>
            </a:extLst>
          </p:cNvPr>
          <p:cNvSpPr/>
          <p:nvPr/>
        </p:nvSpPr>
        <p:spPr>
          <a:xfrm rot="5175240">
            <a:off x="2692993" y="497014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Cross 61">
            <a:extLst>
              <a:ext uri="{FF2B5EF4-FFF2-40B4-BE49-F238E27FC236}">
                <a16:creationId xmlns:a16="http://schemas.microsoft.com/office/drawing/2014/main" id="{A94048CE-551D-4820-915A-AAC1A59B92E3}"/>
              </a:ext>
            </a:extLst>
          </p:cNvPr>
          <p:cNvSpPr/>
          <p:nvPr/>
        </p:nvSpPr>
        <p:spPr>
          <a:xfrm rot="5175240">
            <a:off x="1463586" y="451537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Cross 62">
            <a:extLst>
              <a:ext uri="{FF2B5EF4-FFF2-40B4-BE49-F238E27FC236}">
                <a16:creationId xmlns:a16="http://schemas.microsoft.com/office/drawing/2014/main" id="{97E47C46-88ED-41B1-A71F-33C198E1A3D4}"/>
              </a:ext>
            </a:extLst>
          </p:cNvPr>
          <p:cNvSpPr/>
          <p:nvPr/>
        </p:nvSpPr>
        <p:spPr>
          <a:xfrm rot="5175240">
            <a:off x="3662800" y="539222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DD0DE3EA-DB3B-42CD-A6DD-EA220FC21248}"/>
              </a:ext>
            </a:extLst>
          </p:cNvPr>
          <p:cNvSpPr/>
          <p:nvPr/>
        </p:nvSpPr>
        <p:spPr>
          <a:xfrm rot="5175240">
            <a:off x="303071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5" name="Cross 64">
            <a:extLst>
              <a:ext uri="{FF2B5EF4-FFF2-40B4-BE49-F238E27FC236}">
                <a16:creationId xmlns:a16="http://schemas.microsoft.com/office/drawing/2014/main" id="{529357D9-6D32-4417-B4A6-3A312C2C1BD1}"/>
              </a:ext>
            </a:extLst>
          </p:cNvPr>
          <p:cNvSpPr/>
          <p:nvPr/>
        </p:nvSpPr>
        <p:spPr>
          <a:xfrm rot="5175240">
            <a:off x="2749573" y="387027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6" name="Cross 65">
            <a:extLst>
              <a:ext uri="{FF2B5EF4-FFF2-40B4-BE49-F238E27FC236}">
                <a16:creationId xmlns:a16="http://schemas.microsoft.com/office/drawing/2014/main" id="{33C9D6C1-E57E-4D97-8301-0CF0A5E24B65}"/>
              </a:ext>
            </a:extLst>
          </p:cNvPr>
          <p:cNvSpPr/>
          <p:nvPr/>
        </p:nvSpPr>
        <p:spPr>
          <a:xfrm rot="5175240">
            <a:off x="354115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7" name="Cross 66">
            <a:extLst>
              <a:ext uri="{FF2B5EF4-FFF2-40B4-BE49-F238E27FC236}">
                <a16:creationId xmlns:a16="http://schemas.microsoft.com/office/drawing/2014/main" id="{4F9C8DC2-1A2C-4E24-99DD-872B28B08F7C}"/>
              </a:ext>
            </a:extLst>
          </p:cNvPr>
          <p:cNvSpPr/>
          <p:nvPr/>
        </p:nvSpPr>
        <p:spPr>
          <a:xfrm rot="5175240">
            <a:off x="3947194" y="3861514"/>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F980129A-06AF-44C2-9BA0-157117C77975}"/>
              </a:ext>
            </a:extLst>
          </p:cNvPr>
          <p:cNvSpPr/>
          <p:nvPr/>
        </p:nvSpPr>
        <p:spPr>
          <a:xfrm rot="5175240">
            <a:off x="1248432" y="492999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6ABB7104-212F-4806-A754-63D0FDC06DE1}"/>
              </a:ext>
            </a:extLst>
          </p:cNvPr>
          <p:cNvSpPr/>
          <p:nvPr/>
        </p:nvSpPr>
        <p:spPr>
          <a:xfrm rot="5175240">
            <a:off x="1678740" y="504967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99BB2DAB-61D4-4ABE-87DF-302A70E1F4C9}"/>
              </a:ext>
            </a:extLst>
          </p:cNvPr>
          <p:cNvSpPr/>
          <p:nvPr/>
        </p:nvSpPr>
        <p:spPr>
          <a:xfrm rot="5175240">
            <a:off x="2233341" y="460153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D67F8C75-502E-4AB9-A826-147E45F6E3A3}"/>
              </a:ext>
            </a:extLst>
          </p:cNvPr>
          <p:cNvSpPr/>
          <p:nvPr/>
        </p:nvSpPr>
        <p:spPr>
          <a:xfrm rot="5175240">
            <a:off x="3249753" y="515580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1EB99171-228A-4FEE-BBC3-8BD57B69DBE7}"/>
              </a:ext>
            </a:extLst>
          </p:cNvPr>
          <p:cNvSpPr txBox="1"/>
          <p:nvPr/>
        </p:nvSpPr>
        <p:spPr>
          <a:xfrm>
            <a:off x="325631" y="2895021"/>
            <a:ext cx="692970" cy="369332"/>
          </a:xfrm>
          <a:prstGeom prst="rect">
            <a:avLst/>
          </a:prstGeom>
          <a:noFill/>
        </p:spPr>
        <p:txBody>
          <a:bodyPr wrap="square" rtlCol="0">
            <a:spAutoFit/>
          </a:bodyPr>
          <a:lstStyle/>
          <a:p>
            <a:r>
              <a:rPr lang="en-IN" b="1" dirty="0"/>
              <a:t>Y</a:t>
            </a:r>
            <a:endParaRPr lang="en-US" b="1" dirty="0"/>
          </a:p>
        </p:txBody>
      </p:sp>
      <p:sp>
        <p:nvSpPr>
          <p:cNvPr id="73" name="Cross 72">
            <a:extLst>
              <a:ext uri="{FF2B5EF4-FFF2-40B4-BE49-F238E27FC236}">
                <a16:creationId xmlns:a16="http://schemas.microsoft.com/office/drawing/2014/main" id="{8EAE2C58-0B86-4C1B-8ED3-A0EA6BE77C08}"/>
              </a:ext>
            </a:extLst>
          </p:cNvPr>
          <p:cNvSpPr/>
          <p:nvPr/>
        </p:nvSpPr>
        <p:spPr>
          <a:xfrm rot="7078076">
            <a:off x="3529505" y="413646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5" name="Cross 74">
            <a:extLst>
              <a:ext uri="{FF2B5EF4-FFF2-40B4-BE49-F238E27FC236}">
                <a16:creationId xmlns:a16="http://schemas.microsoft.com/office/drawing/2014/main" id="{04EA7962-319C-4BE5-8D8B-96CC334B8DB3}"/>
              </a:ext>
            </a:extLst>
          </p:cNvPr>
          <p:cNvSpPr/>
          <p:nvPr/>
        </p:nvSpPr>
        <p:spPr>
          <a:xfrm rot="5175240">
            <a:off x="2059211" y="41649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3EB9A85A-BD61-44D5-A696-9357CD3222AC}"/>
              </a:ext>
            </a:extLst>
          </p:cNvPr>
          <p:cNvSpPr/>
          <p:nvPr/>
        </p:nvSpPr>
        <p:spPr>
          <a:xfrm rot="5175240">
            <a:off x="3256261" y="450277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ACA78C52-EEF8-44B3-AFEA-D81792307E4C}"/>
              </a:ext>
            </a:extLst>
          </p:cNvPr>
          <p:cNvSpPr/>
          <p:nvPr/>
        </p:nvSpPr>
        <p:spPr>
          <a:xfrm rot="5175240">
            <a:off x="3789251" y="493725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8" name="Oval 77">
            <a:extLst>
              <a:ext uri="{FF2B5EF4-FFF2-40B4-BE49-F238E27FC236}">
                <a16:creationId xmlns:a16="http://schemas.microsoft.com/office/drawing/2014/main" id="{B1A64F41-8D39-4DB2-B574-E677930D58A3}"/>
              </a:ext>
            </a:extLst>
          </p:cNvPr>
          <p:cNvSpPr/>
          <p:nvPr/>
        </p:nvSpPr>
        <p:spPr>
          <a:xfrm>
            <a:off x="2425813" y="4653466"/>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0CA3940-23AF-4E64-A595-AFFD39EDD9E3}"/>
              </a:ext>
            </a:extLst>
          </p:cNvPr>
          <p:cNvSpPr/>
          <p:nvPr/>
        </p:nvSpPr>
        <p:spPr>
          <a:xfrm>
            <a:off x="3480929" y="3980347"/>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CD58CDF7-3AE5-4E4F-B8F2-B10B9A79B311}"/>
              </a:ext>
            </a:extLst>
          </p:cNvPr>
          <p:cNvCxnSpPr>
            <a:cxnSpLocks/>
            <a:stCxn id="79" idx="7"/>
            <a:endCxn id="78" idx="3"/>
          </p:cNvCxnSpPr>
          <p:nvPr/>
        </p:nvCxnSpPr>
        <p:spPr>
          <a:xfrm flipH="1">
            <a:off x="2457320" y="4010612"/>
            <a:ext cx="1207244" cy="819253"/>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id="{85B3AC4E-69C9-4B35-BC3F-9D75758365CC}"/>
              </a:ext>
            </a:extLst>
          </p:cNvPr>
          <p:cNvCxnSpPr>
            <a:cxnSpLocks/>
          </p:cNvCxnSpPr>
          <p:nvPr/>
        </p:nvCxnSpPr>
        <p:spPr>
          <a:xfrm>
            <a:off x="2040336" y="2895021"/>
            <a:ext cx="2020340" cy="322275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Straight Arrow Connector 116">
            <a:extLst>
              <a:ext uri="{FF2B5EF4-FFF2-40B4-BE49-F238E27FC236}">
                <a16:creationId xmlns:a16="http://schemas.microsoft.com/office/drawing/2014/main" id="{F0BB8666-CC6E-486E-993F-B976AB44C4BE}"/>
              </a:ext>
            </a:extLst>
          </p:cNvPr>
          <p:cNvCxnSpPr>
            <a:cxnSpLocks/>
          </p:cNvCxnSpPr>
          <p:nvPr/>
        </p:nvCxnSpPr>
        <p:spPr>
          <a:xfrm flipV="1">
            <a:off x="6942445" y="277039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1519DB8-CAD3-42BD-B484-96E8CD1BBD50}"/>
              </a:ext>
            </a:extLst>
          </p:cNvPr>
          <p:cNvCxnSpPr>
            <a:cxnSpLocks/>
          </p:cNvCxnSpPr>
          <p:nvPr/>
        </p:nvCxnSpPr>
        <p:spPr>
          <a:xfrm>
            <a:off x="6942445" y="601024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9" name="Cross 118">
            <a:extLst>
              <a:ext uri="{FF2B5EF4-FFF2-40B4-BE49-F238E27FC236}">
                <a16:creationId xmlns:a16="http://schemas.microsoft.com/office/drawing/2014/main" id="{574A863F-690F-4272-AC48-A7EF0A164F66}"/>
              </a:ext>
            </a:extLst>
          </p:cNvPr>
          <p:cNvSpPr/>
          <p:nvPr/>
        </p:nvSpPr>
        <p:spPr>
          <a:xfrm rot="5175240">
            <a:off x="10242529" y="447859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0" name="Cross 119">
            <a:extLst>
              <a:ext uri="{FF2B5EF4-FFF2-40B4-BE49-F238E27FC236}">
                <a16:creationId xmlns:a16="http://schemas.microsoft.com/office/drawing/2014/main" id="{C8AFA8BF-D626-4E17-A2DE-946BC8183712}"/>
              </a:ext>
            </a:extLst>
          </p:cNvPr>
          <p:cNvSpPr/>
          <p:nvPr/>
        </p:nvSpPr>
        <p:spPr>
          <a:xfrm rot="5175240">
            <a:off x="8782793" y="497014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1" name="Cross 120">
            <a:extLst>
              <a:ext uri="{FF2B5EF4-FFF2-40B4-BE49-F238E27FC236}">
                <a16:creationId xmlns:a16="http://schemas.microsoft.com/office/drawing/2014/main" id="{97771138-F36E-4217-894E-6979B6DB65C6}"/>
              </a:ext>
            </a:extLst>
          </p:cNvPr>
          <p:cNvSpPr/>
          <p:nvPr/>
        </p:nvSpPr>
        <p:spPr>
          <a:xfrm rot="5175240">
            <a:off x="7553386" y="451537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2" name="Cross 121">
            <a:extLst>
              <a:ext uri="{FF2B5EF4-FFF2-40B4-BE49-F238E27FC236}">
                <a16:creationId xmlns:a16="http://schemas.microsoft.com/office/drawing/2014/main" id="{7689674B-C175-4A28-96A6-3364BBA814D0}"/>
              </a:ext>
            </a:extLst>
          </p:cNvPr>
          <p:cNvSpPr/>
          <p:nvPr/>
        </p:nvSpPr>
        <p:spPr>
          <a:xfrm rot="5175240">
            <a:off x="9752600" y="539222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3" name="Cross 122">
            <a:extLst>
              <a:ext uri="{FF2B5EF4-FFF2-40B4-BE49-F238E27FC236}">
                <a16:creationId xmlns:a16="http://schemas.microsoft.com/office/drawing/2014/main" id="{7630C472-A067-41D2-8ED1-0FA2E40EDEA3}"/>
              </a:ext>
            </a:extLst>
          </p:cNvPr>
          <p:cNvSpPr/>
          <p:nvPr/>
        </p:nvSpPr>
        <p:spPr>
          <a:xfrm rot="5175240">
            <a:off x="912051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4" name="Cross 123">
            <a:extLst>
              <a:ext uri="{FF2B5EF4-FFF2-40B4-BE49-F238E27FC236}">
                <a16:creationId xmlns:a16="http://schemas.microsoft.com/office/drawing/2014/main" id="{7204750E-A9E1-46A5-9FB7-68BA986498D3}"/>
              </a:ext>
            </a:extLst>
          </p:cNvPr>
          <p:cNvSpPr/>
          <p:nvPr/>
        </p:nvSpPr>
        <p:spPr>
          <a:xfrm rot="5175240">
            <a:off x="8839373" y="3870272"/>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5" name="Cross 124">
            <a:extLst>
              <a:ext uri="{FF2B5EF4-FFF2-40B4-BE49-F238E27FC236}">
                <a16:creationId xmlns:a16="http://schemas.microsoft.com/office/drawing/2014/main" id="{89606C10-2924-4842-B363-CE4C42656B0F}"/>
              </a:ext>
            </a:extLst>
          </p:cNvPr>
          <p:cNvSpPr/>
          <p:nvPr/>
        </p:nvSpPr>
        <p:spPr>
          <a:xfrm rot="5175240">
            <a:off x="9630959" y="338619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6" name="Cross 125">
            <a:extLst>
              <a:ext uri="{FF2B5EF4-FFF2-40B4-BE49-F238E27FC236}">
                <a16:creationId xmlns:a16="http://schemas.microsoft.com/office/drawing/2014/main" id="{6A28C9C7-596D-458A-B1D8-6F3FC8137437}"/>
              </a:ext>
            </a:extLst>
          </p:cNvPr>
          <p:cNvSpPr/>
          <p:nvPr/>
        </p:nvSpPr>
        <p:spPr>
          <a:xfrm rot="5175240">
            <a:off x="10036994" y="3861514"/>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7" name="Cross 126">
            <a:extLst>
              <a:ext uri="{FF2B5EF4-FFF2-40B4-BE49-F238E27FC236}">
                <a16:creationId xmlns:a16="http://schemas.microsoft.com/office/drawing/2014/main" id="{758CCC2E-0027-4BC6-BB36-670592D56990}"/>
              </a:ext>
            </a:extLst>
          </p:cNvPr>
          <p:cNvSpPr/>
          <p:nvPr/>
        </p:nvSpPr>
        <p:spPr>
          <a:xfrm rot="5175240">
            <a:off x="7338232" y="492999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Cross 127">
            <a:extLst>
              <a:ext uri="{FF2B5EF4-FFF2-40B4-BE49-F238E27FC236}">
                <a16:creationId xmlns:a16="http://schemas.microsoft.com/office/drawing/2014/main" id="{5830A0C9-6E45-4F8E-B727-DA7AFCB5CEEB}"/>
              </a:ext>
            </a:extLst>
          </p:cNvPr>
          <p:cNvSpPr/>
          <p:nvPr/>
        </p:nvSpPr>
        <p:spPr>
          <a:xfrm rot="5175240">
            <a:off x="7768540" y="504967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Cross 128">
            <a:extLst>
              <a:ext uri="{FF2B5EF4-FFF2-40B4-BE49-F238E27FC236}">
                <a16:creationId xmlns:a16="http://schemas.microsoft.com/office/drawing/2014/main" id="{D2A843F6-2481-419D-B0B7-1A5580F96FA0}"/>
              </a:ext>
            </a:extLst>
          </p:cNvPr>
          <p:cNvSpPr/>
          <p:nvPr/>
        </p:nvSpPr>
        <p:spPr>
          <a:xfrm rot="5175240">
            <a:off x="8323141" y="460153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0" name="Cross 129">
            <a:extLst>
              <a:ext uri="{FF2B5EF4-FFF2-40B4-BE49-F238E27FC236}">
                <a16:creationId xmlns:a16="http://schemas.microsoft.com/office/drawing/2014/main" id="{FCD689FB-D921-47FB-AE58-3B87BD05B2BB}"/>
              </a:ext>
            </a:extLst>
          </p:cNvPr>
          <p:cNvSpPr/>
          <p:nvPr/>
        </p:nvSpPr>
        <p:spPr>
          <a:xfrm rot="5175240">
            <a:off x="9339553" y="515580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FA9B8E2E-1063-4111-BD18-F98CAD31C6B2}"/>
              </a:ext>
            </a:extLst>
          </p:cNvPr>
          <p:cNvSpPr txBox="1"/>
          <p:nvPr/>
        </p:nvSpPr>
        <p:spPr>
          <a:xfrm>
            <a:off x="6415431" y="2895021"/>
            <a:ext cx="692970" cy="369332"/>
          </a:xfrm>
          <a:prstGeom prst="rect">
            <a:avLst/>
          </a:prstGeom>
          <a:noFill/>
        </p:spPr>
        <p:txBody>
          <a:bodyPr wrap="square" rtlCol="0">
            <a:spAutoFit/>
          </a:bodyPr>
          <a:lstStyle/>
          <a:p>
            <a:r>
              <a:rPr lang="en-IN" b="1" dirty="0"/>
              <a:t>Y</a:t>
            </a:r>
            <a:endParaRPr lang="en-US" b="1" dirty="0"/>
          </a:p>
        </p:txBody>
      </p:sp>
      <p:sp>
        <p:nvSpPr>
          <p:cNvPr id="132" name="Cross 131">
            <a:extLst>
              <a:ext uri="{FF2B5EF4-FFF2-40B4-BE49-F238E27FC236}">
                <a16:creationId xmlns:a16="http://schemas.microsoft.com/office/drawing/2014/main" id="{A7532F4C-45F8-4D1D-9CC9-47A446050153}"/>
              </a:ext>
            </a:extLst>
          </p:cNvPr>
          <p:cNvSpPr/>
          <p:nvPr/>
        </p:nvSpPr>
        <p:spPr>
          <a:xfrm rot="7078076">
            <a:off x="9619305" y="4136465"/>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33" name="Cross 132">
            <a:extLst>
              <a:ext uri="{FF2B5EF4-FFF2-40B4-BE49-F238E27FC236}">
                <a16:creationId xmlns:a16="http://schemas.microsoft.com/office/drawing/2014/main" id="{86506BA1-5B77-41FA-B669-3E473A7DAEA4}"/>
              </a:ext>
            </a:extLst>
          </p:cNvPr>
          <p:cNvSpPr/>
          <p:nvPr/>
        </p:nvSpPr>
        <p:spPr>
          <a:xfrm rot="5175240">
            <a:off x="8149011" y="416490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D5F0A6B4-3424-46DD-AFF7-8BBEC8B13E9B}"/>
              </a:ext>
            </a:extLst>
          </p:cNvPr>
          <p:cNvSpPr/>
          <p:nvPr/>
        </p:nvSpPr>
        <p:spPr>
          <a:xfrm rot="5175240">
            <a:off x="9346061" y="450277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5" name="Cross 134">
            <a:extLst>
              <a:ext uri="{FF2B5EF4-FFF2-40B4-BE49-F238E27FC236}">
                <a16:creationId xmlns:a16="http://schemas.microsoft.com/office/drawing/2014/main" id="{41C1ABCE-51A0-406C-ADAF-C09B61973314}"/>
              </a:ext>
            </a:extLst>
          </p:cNvPr>
          <p:cNvSpPr/>
          <p:nvPr/>
        </p:nvSpPr>
        <p:spPr>
          <a:xfrm rot="5175240">
            <a:off x="9879051" y="4937251"/>
            <a:ext cx="215154" cy="239357"/>
          </a:xfrm>
          <a:prstGeom prst="plus">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36" name="Oval 135">
            <a:extLst>
              <a:ext uri="{FF2B5EF4-FFF2-40B4-BE49-F238E27FC236}">
                <a16:creationId xmlns:a16="http://schemas.microsoft.com/office/drawing/2014/main" id="{F7104523-FC8F-42DF-9A6B-2915D7CC90E2}"/>
              </a:ext>
            </a:extLst>
          </p:cNvPr>
          <p:cNvSpPr/>
          <p:nvPr/>
        </p:nvSpPr>
        <p:spPr>
          <a:xfrm>
            <a:off x="8515613" y="4653466"/>
            <a:ext cx="215142" cy="2066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9A805BB-403B-40ED-9622-21C5CB360ECE}"/>
              </a:ext>
            </a:extLst>
          </p:cNvPr>
          <p:cNvSpPr/>
          <p:nvPr/>
        </p:nvSpPr>
        <p:spPr>
          <a:xfrm>
            <a:off x="9570729" y="3980347"/>
            <a:ext cx="215142" cy="2066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CA732ACC-60B9-430A-8C94-0ECB003CB896}"/>
              </a:ext>
            </a:extLst>
          </p:cNvPr>
          <p:cNvCxnSpPr>
            <a:cxnSpLocks/>
            <a:stCxn id="137" idx="7"/>
            <a:endCxn id="136" idx="3"/>
          </p:cNvCxnSpPr>
          <p:nvPr/>
        </p:nvCxnSpPr>
        <p:spPr>
          <a:xfrm flipH="1">
            <a:off x="8547120" y="4010612"/>
            <a:ext cx="1207244" cy="819253"/>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9" name="Straight Connector 138">
            <a:extLst>
              <a:ext uri="{FF2B5EF4-FFF2-40B4-BE49-F238E27FC236}">
                <a16:creationId xmlns:a16="http://schemas.microsoft.com/office/drawing/2014/main" id="{7C68C586-56A1-4E82-8777-30FF2A15FD08}"/>
              </a:ext>
            </a:extLst>
          </p:cNvPr>
          <p:cNvCxnSpPr>
            <a:cxnSpLocks/>
          </p:cNvCxnSpPr>
          <p:nvPr/>
        </p:nvCxnSpPr>
        <p:spPr>
          <a:xfrm>
            <a:off x="8130136" y="2895021"/>
            <a:ext cx="2020340" cy="322275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8048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01" grpId="0"/>
      <p:bldP spid="5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p:bldP spid="73" grpId="0" animBg="1"/>
      <p:bldP spid="75" grpId="0" animBg="1"/>
      <p:bldP spid="76" grpId="0" animBg="1"/>
      <p:bldP spid="77" grpId="0" animBg="1"/>
      <p:bldP spid="78" grpId="0" animBg="1"/>
      <p:bldP spid="79"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animBg="1"/>
      <p:bldP spid="133" grpId="0" animBg="1"/>
      <p:bldP spid="134" grpId="0" animBg="1"/>
      <p:bldP spid="135" grpId="0" animBg="1"/>
      <p:bldP spid="136" grpId="0" animBg="1"/>
      <p:bldP spid="1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SVM</a:t>
            </a:r>
            <a:br>
              <a:rPr lang="en-IN" dirty="0"/>
            </a:br>
            <a:r>
              <a:rPr lang="en-IN" dirty="0"/>
              <a:t>(support vector machine)</a:t>
            </a:r>
            <a:endParaRPr lang="en-US" dirty="0"/>
          </a:p>
        </p:txBody>
      </p:sp>
    </p:spTree>
    <p:extLst>
      <p:ext uri="{BB962C8B-B14F-4D97-AF65-F5344CB8AC3E}">
        <p14:creationId xmlns:p14="http://schemas.microsoft.com/office/powerpoint/2010/main" val="2404698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27E2391-4EC5-4FD9-A3B0-20F5E23EE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68C61-3BA7-4726-8BF2-C7D2BA7C3BE0}"/>
              </a:ext>
            </a:extLst>
          </p:cNvPr>
          <p:cNvSpPr>
            <a:spLocks noGrp="1"/>
          </p:cNvSpPr>
          <p:nvPr>
            <p:ph type="title"/>
          </p:nvPr>
        </p:nvSpPr>
        <p:spPr>
          <a:xfrm>
            <a:off x="643468" y="643467"/>
            <a:ext cx="3415612" cy="5571066"/>
          </a:xfrm>
        </p:spPr>
        <p:txBody>
          <a:bodyPr>
            <a:normAutofit/>
          </a:bodyPr>
          <a:lstStyle/>
          <a:p>
            <a:r>
              <a:rPr lang="en-IN">
                <a:solidFill>
                  <a:srgbClr val="FFFFFF"/>
                </a:solidFill>
              </a:rPr>
              <a:t>Applications</a:t>
            </a:r>
            <a:endParaRPr lang="en-US">
              <a:solidFill>
                <a:srgbClr val="FFFFFF"/>
              </a:solidFill>
            </a:endParaRPr>
          </a:p>
        </p:txBody>
      </p:sp>
      <p:graphicFrame>
        <p:nvGraphicFramePr>
          <p:cNvPr id="16" name="Content Placeholder 2">
            <a:extLst>
              <a:ext uri="{FF2B5EF4-FFF2-40B4-BE49-F238E27FC236}">
                <a16:creationId xmlns:a16="http://schemas.microsoft.com/office/drawing/2014/main" id="{EFCEC71E-4E94-41A2-B72A-2D7163FCE91B}"/>
              </a:ext>
            </a:extLst>
          </p:cNvPr>
          <p:cNvGraphicFramePr>
            <a:graphicFrameLocks noGrp="1"/>
          </p:cNvGraphicFramePr>
          <p:nvPr>
            <p:ph idx="1"/>
            <p:extLst>
              <p:ext uri="{D42A27DB-BD31-4B8C-83A1-F6EECF244321}">
                <p14:modId xmlns:p14="http://schemas.microsoft.com/office/powerpoint/2010/main" val="12363374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964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LSVM</a:t>
            </a:r>
            <a:br>
              <a:rPr lang="en-IN" dirty="0"/>
            </a:br>
            <a:r>
              <a:rPr lang="en-IN" dirty="0"/>
              <a:t>(Linear support vector machine)</a:t>
            </a:r>
            <a:endParaRPr lang="en-US" dirty="0"/>
          </a:p>
        </p:txBody>
      </p:sp>
    </p:spTree>
    <p:extLst>
      <p:ext uri="{BB962C8B-B14F-4D97-AF65-F5344CB8AC3E}">
        <p14:creationId xmlns:p14="http://schemas.microsoft.com/office/powerpoint/2010/main" val="109726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7D24-C0BE-4F58-AAAE-43EEA910BFF0}"/>
              </a:ext>
            </a:extLst>
          </p:cNvPr>
          <p:cNvSpPr>
            <a:spLocks noGrp="1"/>
          </p:cNvSpPr>
          <p:nvPr>
            <p:ph type="title"/>
          </p:nvPr>
        </p:nvSpPr>
        <p:spPr/>
        <p:txBody>
          <a:bodyPr>
            <a:normAutofit/>
          </a:bodyPr>
          <a:lstStyle/>
          <a:p>
            <a:r>
              <a:rPr lang="en-IN" sz="3200" dirty="0"/>
              <a:t>Projects</a:t>
            </a:r>
            <a:endParaRPr lang="en-US" sz="3200" dirty="0"/>
          </a:p>
        </p:txBody>
      </p:sp>
      <p:sp>
        <p:nvSpPr>
          <p:cNvPr id="3" name="Content Placeholder 2">
            <a:extLst>
              <a:ext uri="{FF2B5EF4-FFF2-40B4-BE49-F238E27FC236}">
                <a16:creationId xmlns:a16="http://schemas.microsoft.com/office/drawing/2014/main" id="{8A4C8197-EE74-47CA-877D-8EBD259AAFC8}"/>
              </a:ext>
            </a:extLst>
          </p:cNvPr>
          <p:cNvSpPr>
            <a:spLocks noGrp="1"/>
          </p:cNvSpPr>
          <p:nvPr>
            <p:ph idx="1"/>
          </p:nvPr>
        </p:nvSpPr>
        <p:spPr/>
        <p:txBody>
          <a:bodyPr>
            <a:normAutofit/>
          </a:bodyPr>
          <a:lstStyle/>
          <a:p>
            <a:pPr marL="742950" indent="-742950">
              <a:buFont typeface="+mj-lt"/>
              <a:buAutoNum type="arabicPeriod"/>
            </a:pPr>
            <a:r>
              <a:rPr lang="en-US" sz="3600" dirty="0"/>
              <a:t>Face Detection</a:t>
            </a:r>
          </a:p>
          <a:p>
            <a:pPr marL="742950" indent="-742950">
              <a:buFont typeface="+mj-lt"/>
              <a:buAutoNum type="arabicPeriod"/>
            </a:pPr>
            <a:r>
              <a:rPr lang="en-US" sz="3600" dirty="0"/>
              <a:t>Face Recognition</a:t>
            </a:r>
          </a:p>
          <a:p>
            <a:pPr marL="742950" indent="-742950">
              <a:buFont typeface="+mj-lt"/>
              <a:buAutoNum type="arabicPeriod"/>
            </a:pPr>
            <a:r>
              <a:rPr lang="en-US" sz="3600" dirty="0"/>
              <a:t>Biometric Attendance System (Homework)</a:t>
            </a:r>
          </a:p>
        </p:txBody>
      </p:sp>
    </p:spTree>
    <p:extLst>
      <p:ext uri="{BB962C8B-B14F-4D97-AF65-F5344CB8AC3E}">
        <p14:creationId xmlns:p14="http://schemas.microsoft.com/office/powerpoint/2010/main" val="155573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4C97C-F6FF-4A7F-BBDE-13D13416B93C}"/>
              </a:ext>
            </a:extLst>
          </p:cNvPr>
          <p:cNvSpPr>
            <a:spLocks noGrp="1"/>
          </p:cNvSpPr>
          <p:nvPr>
            <p:ph type="title"/>
          </p:nvPr>
        </p:nvSpPr>
        <p:spPr>
          <a:xfrm>
            <a:off x="1024128" y="585216"/>
            <a:ext cx="9720072" cy="1499616"/>
          </a:xfrm>
        </p:spPr>
        <p:txBody>
          <a:bodyPr/>
          <a:lstStyle/>
          <a:p>
            <a:r>
              <a:rPr lang="en-IN" dirty="0"/>
              <a:t>SVM Decision boundary</a:t>
            </a:r>
            <a:endParaRPr lang="en-US" dirty="0"/>
          </a:p>
        </p:txBody>
      </p:sp>
      <p:cxnSp>
        <p:nvCxnSpPr>
          <p:cNvPr id="30" name="Straight Arrow Connector 29">
            <a:extLst>
              <a:ext uri="{FF2B5EF4-FFF2-40B4-BE49-F238E27FC236}">
                <a16:creationId xmlns:a16="http://schemas.microsoft.com/office/drawing/2014/main" id="{7B028B0C-C2F3-41FC-8394-34E6CEF554BE}"/>
              </a:ext>
            </a:extLst>
          </p:cNvPr>
          <p:cNvCxnSpPr>
            <a:cxnSpLocks/>
          </p:cNvCxnSpPr>
          <p:nvPr/>
        </p:nvCxnSpPr>
        <p:spPr>
          <a:xfrm flipV="1">
            <a:off x="6962602" y="24209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87AA0C-26A9-42A1-8ABC-6C57E88615D4}"/>
              </a:ext>
            </a:extLst>
          </p:cNvPr>
          <p:cNvCxnSpPr>
            <a:cxnSpLocks/>
          </p:cNvCxnSpPr>
          <p:nvPr/>
        </p:nvCxnSpPr>
        <p:spPr>
          <a:xfrm>
            <a:off x="6962602" y="56607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Cross 31">
            <a:extLst>
              <a:ext uri="{FF2B5EF4-FFF2-40B4-BE49-F238E27FC236}">
                <a16:creationId xmlns:a16="http://schemas.microsoft.com/office/drawing/2014/main" id="{0609310B-344D-41EB-816A-1EBF08515800}"/>
              </a:ext>
            </a:extLst>
          </p:cNvPr>
          <p:cNvSpPr/>
          <p:nvPr/>
        </p:nvSpPr>
        <p:spPr>
          <a:xfrm>
            <a:off x="7963959" y="35381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9561259F-EE8B-4BBE-B916-BE1A7F159496}"/>
              </a:ext>
            </a:extLst>
          </p:cNvPr>
          <p:cNvSpPr/>
          <p:nvPr/>
        </p:nvSpPr>
        <p:spPr>
          <a:xfrm>
            <a:off x="8003851" y="494332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850649A4-B592-42E8-AEE8-DD8803AD6C22}"/>
              </a:ext>
            </a:extLst>
          </p:cNvPr>
          <p:cNvSpPr/>
          <p:nvPr/>
        </p:nvSpPr>
        <p:spPr>
          <a:xfrm>
            <a:off x="7573543" y="41659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A5568D32-CB57-4CF8-B43D-FBCC2E6EFBA7}"/>
              </a:ext>
            </a:extLst>
          </p:cNvPr>
          <p:cNvSpPr/>
          <p:nvPr/>
        </p:nvSpPr>
        <p:spPr>
          <a:xfrm>
            <a:off x="8406617" y="365211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ross 35">
            <a:extLst>
              <a:ext uri="{FF2B5EF4-FFF2-40B4-BE49-F238E27FC236}">
                <a16:creationId xmlns:a16="http://schemas.microsoft.com/office/drawing/2014/main" id="{C01AC170-DA6B-4E50-9697-0A3710F161E3}"/>
              </a:ext>
            </a:extLst>
          </p:cNvPr>
          <p:cNvSpPr/>
          <p:nvPr/>
        </p:nvSpPr>
        <p:spPr>
          <a:xfrm>
            <a:off x="8965315" y="300323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22227071-F808-4D14-9A98-5072F6D12696}"/>
              </a:ext>
            </a:extLst>
          </p:cNvPr>
          <p:cNvSpPr/>
          <p:nvPr/>
        </p:nvSpPr>
        <p:spPr>
          <a:xfrm>
            <a:off x="9329837" y="374200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3C865454-3A62-4664-BC85-142B63E5724F}"/>
              </a:ext>
            </a:extLst>
          </p:cNvPr>
          <p:cNvSpPr/>
          <p:nvPr/>
        </p:nvSpPr>
        <p:spPr>
          <a:xfrm>
            <a:off x="9651116" y="303673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90F014AF-EB01-42F3-8918-5FE9C946E1EB}"/>
              </a:ext>
            </a:extLst>
          </p:cNvPr>
          <p:cNvSpPr/>
          <p:nvPr/>
        </p:nvSpPr>
        <p:spPr>
          <a:xfrm>
            <a:off x="10057151" y="351205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623977E0-EB4C-46E6-8085-FA2084A814F6}"/>
              </a:ext>
            </a:extLst>
          </p:cNvPr>
          <p:cNvSpPr/>
          <p:nvPr/>
        </p:nvSpPr>
        <p:spPr>
          <a:xfrm>
            <a:off x="7358389" y="458053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272E80AF-49C8-4E4E-99D1-6B04EE5CFFFE}"/>
              </a:ext>
            </a:extLst>
          </p:cNvPr>
          <p:cNvSpPr/>
          <p:nvPr/>
        </p:nvSpPr>
        <p:spPr>
          <a:xfrm>
            <a:off x="7788697" y="470021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Cross 43">
            <a:extLst>
              <a:ext uri="{FF2B5EF4-FFF2-40B4-BE49-F238E27FC236}">
                <a16:creationId xmlns:a16="http://schemas.microsoft.com/office/drawing/2014/main" id="{458D995C-BACF-4347-982B-6C47E90C5563}"/>
              </a:ext>
            </a:extLst>
          </p:cNvPr>
          <p:cNvSpPr/>
          <p:nvPr/>
        </p:nvSpPr>
        <p:spPr>
          <a:xfrm>
            <a:off x="7955457" y="428559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Cross 44">
            <a:extLst>
              <a:ext uri="{FF2B5EF4-FFF2-40B4-BE49-F238E27FC236}">
                <a16:creationId xmlns:a16="http://schemas.microsoft.com/office/drawing/2014/main" id="{E8F2A22B-78E2-4110-A94A-9062D13987D0}"/>
              </a:ext>
            </a:extLst>
          </p:cNvPr>
          <p:cNvSpPr/>
          <p:nvPr/>
        </p:nvSpPr>
        <p:spPr>
          <a:xfrm>
            <a:off x="8403460" y="444236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8246B26-50EF-436F-8A07-0205C4372C51}"/>
              </a:ext>
            </a:extLst>
          </p:cNvPr>
          <p:cNvSpPr txBox="1"/>
          <p:nvPr/>
        </p:nvSpPr>
        <p:spPr>
          <a:xfrm>
            <a:off x="6439846" y="2484932"/>
            <a:ext cx="692970" cy="369332"/>
          </a:xfrm>
          <a:prstGeom prst="rect">
            <a:avLst/>
          </a:prstGeom>
          <a:noFill/>
        </p:spPr>
        <p:txBody>
          <a:bodyPr wrap="square" rtlCol="0">
            <a:spAutoFit/>
          </a:bodyPr>
          <a:lstStyle/>
          <a:p>
            <a:r>
              <a:rPr lang="en-IN" b="1" dirty="0"/>
              <a:t>Y</a:t>
            </a:r>
            <a:endParaRPr lang="en-US" b="1" dirty="0"/>
          </a:p>
        </p:txBody>
      </p:sp>
      <p:sp>
        <p:nvSpPr>
          <p:cNvPr id="51" name="Cross 50">
            <a:extLst>
              <a:ext uri="{FF2B5EF4-FFF2-40B4-BE49-F238E27FC236}">
                <a16:creationId xmlns:a16="http://schemas.microsoft.com/office/drawing/2014/main" id="{0B735BBC-8FFE-4180-9F32-2FC516318C1D}"/>
              </a:ext>
            </a:extLst>
          </p:cNvPr>
          <p:cNvSpPr/>
          <p:nvPr/>
        </p:nvSpPr>
        <p:spPr>
          <a:xfrm rot="1902836">
            <a:off x="9639462" y="378700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TextBox 53">
            <a:extLst>
              <a:ext uri="{FF2B5EF4-FFF2-40B4-BE49-F238E27FC236}">
                <a16:creationId xmlns:a16="http://schemas.microsoft.com/office/drawing/2014/main" id="{58390A2B-A6A7-40BA-A62C-F731543FC659}"/>
              </a:ext>
            </a:extLst>
          </p:cNvPr>
          <p:cNvSpPr txBox="1"/>
          <p:nvPr/>
        </p:nvSpPr>
        <p:spPr>
          <a:xfrm>
            <a:off x="11048715" y="5877262"/>
            <a:ext cx="692970" cy="369332"/>
          </a:xfrm>
          <a:prstGeom prst="rect">
            <a:avLst/>
          </a:prstGeom>
          <a:noFill/>
        </p:spPr>
        <p:txBody>
          <a:bodyPr wrap="square" rtlCol="0">
            <a:spAutoFit/>
          </a:bodyPr>
          <a:lstStyle/>
          <a:p>
            <a:r>
              <a:rPr lang="en-IN" b="1" dirty="0"/>
              <a:t>X</a:t>
            </a:r>
            <a:endParaRPr lang="en-US" b="1" dirty="0"/>
          </a:p>
        </p:txBody>
      </p:sp>
      <p:sp>
        <p:nvSpPr>
          <p:cNvPr id="55" name="Cross 54">
            <a:extLst>
              <a:ext uri="{FF2B5EF4-FFF2-40B4-BE49-F238E27FC236}">
                <a16:creationId xmlns:a16="http://schemas.microsoft.com/office/drawing/2014/main" id="{98386005-1D9C-45B6-8736-91E9ED5C3D35}"/>
              </a:ext>
            </a:extLst>
          </p:cNvPr>
          <p:cNvSpPr/>
          <p:nvPr/>
        </p:nvSpPr>
        <p:spPr>
          <a:xfrm>
            <a:off x="7956229" y="39448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1363B7EB-6802-4C2A-9F22-E4F041E60C26}"/>
              </a:ext>
            </a:extLst>
          </p:cNvPr>
          <p:cNvSpPr/>
          <p:nvPr/>
        </p:nvSpPr>
        <p:spPr>
          <a:xfrm>
            <a:off x="8411364" y="42400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F551851-FE10-4FB3-89B8-7BDA7E4FCB20}"/>
              </a:ext>
            </a:extLst>
          </p:cNvPr>
          <p:cNvCxnSpPr>
            <a:cxnSpLocks/>
          </p:cNvCxnSpPr>
          <p:nvPr/>
        </p:nvCxnSpPr>
        <p:spPr>
          <a:xfrm flipV="1">
            <a:off x="725880" y="229630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EEC01-1A9B-4452-B3DB-CFD4AC712A0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E9C3833D-8E7D-4C6D-BB66-65A328CAEE51}"/>
              </a:ext>
            </a:extLst>
          </p:cNvPr>
          <p:cNvSpPr/>
          <p:nvPr/>
        </p:nvSpPr>
        <p:spPr>
          <a:xfrm>
            <a:off x="1727237" y="341353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95E48BD1-2A11-4B9D-BBE8-E24BE067BE61}"/>
              </a:ext>
            </a:extLst>
          </p:cNvPr>
          <p:cNvSpPr/>
          <p:nvPr/>
        </p:nvSpPr>
        <p:spPr>
          <a:xfrm>
            <a:off x="1767129" y="48186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C38BBEBB-FBE6-4876-A107-D764593BBD75}"/>
              </a:ext>
            </a:extLst>
          </p:cNvPr>
          <p:cNvSpPr/>
          <p:nvPr/>
        </p:nvSpPr>
        <p:spPr>
          <a:xfrm>
            <a:off x="1336821" y="404128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932591BD-290C-4E3C-A079-EDF4EE8421A1}"/>
              </a:ext>
            </a:extLst>
          </p:cNvPr>
          <p:cNvSpPr/>
          <p:nvPr/>
        </p:nvSpPr>
        <p:spPr>
          <a:xfrm>
            <a:off x="2117653" y="354833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721FF4EE-2A50-40B7-9973-BC1F8E4092DE}"/>
              </a:ext>
            </a:extLst>
          </p:cNvPr>
          <p:cNvSpPr/>
          <p:nvPr/>
        </p:nvSpPr>
        <p:spPr>
          <a:xfrm>
            <a:off x="2728593" y="287861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2736018B-1C26-4117-8D4F-0B5F8A4A8646}"/>
              </a:ext>
            </a:extLst>
          </p:cNvPr>
          <p:cNvSpPr/>
          <p:nvPr/>
        </p:nvSpPr>
        <p:spPr>
          <a:xfrm>
            <a:off x="3084937" y="362369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Cross 68">
            <a:extLst>
              <a:ext uri="{FF2B5EF4-FFF2-40B4-BE49-F238E27FC236}">
                <a16:creationId xmlns:a16="http://schemas.microsoft.com/office/drawing/2014/main" id="{86857104-34F6-4BF9-900C-DDC0D5D03229}"/>
              </a:ext>
            </a:extLst>
          </p:cNvPr>
          <p:cNvSpPr/>
          <p:nvPr/>
        </p:nvSpPr>
        <p:spPr>
          <a:xfrm>
            <a:off x="3414394" y="291210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Cross 69">
            <a:extLst>
              <a:ext uri="{FF2B5EF4-FFF2-40B4-BE49-F238E27FC236}">
                <a16:creationId xmlns:a16="http://schemas.microsoft.com/office/drawing/2014/main" id="{6D794436-82EF-456F-85C0-5CB5C91A6660}"/>
              </a:ext>
            </a:extLst>
          </p:cNvPr>
          <p:cNvSpPr/>
          <p:nvPr/>
        </p:nvSpPr>
        <p:spPr>
          <a:xfrm>
            <a:off x="3820429" y="338742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Cross 70">
            <a:extLst>
              <a:ext uri="{FF2B5EF4-FFF2-40B4-BE49-F238E27FC236}">
                <a16:creationId xmlns:a16="http://schemas.microsoft.com/office/drawing/2014/main" id="{1BD5B62A-2C9F-4DB1-AA17-595E0F31C71E}"/>
              </a:ext>
            </a:extLst>
          </p:cNvPr>
          <p:cNvSpPr/>
          <p:nvPr/>
        </p:nvSpPr>
        <p:spPr>
          <a:xfrm>
            <a:off x="1121667" y="44559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5D924FDE-88C9-449B-BBD2-EA68EA27B145}"/>
              </a:ext>
            </a:extLst>
          </p:cNvPr>
          <p:cNvSpPr/>
          <p:nvPr/>
        </p:nvSpPr>
        <p:spPr>
          <a:xfrm>
            <a:off x="1551975" y="45755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C78E2B78-5D0B-48B0-A276-C22F7C7F7928}"/>
              </a:ext>
            </a:extLst>
          </p:cNvPr>
          <p:cNvSpPr/>
          <p:nvPr/>
        </p:nvSpPr>
        <p:spPr>
          <a:xfrm>
            <a:off x="1718735" y="416096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A342BF86-615C-4006-944A-9CED17131BFA}"/>
              </a:ext>
            </a:extLst>
          </p:cNvPr>
          <p:cNvSpPr/>
          <p:nvPr/>
        </p:nvSpPr>
        <p:spPr>
          <a:xfrm>
            <a:off x="2166738" y="43177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EE46FCD-62E9-4EBD-8809-B2093A214C5A}"/>
              </a:ext>
            </a:extLst>
          </p:cNvPr>
          <p:cNvSpPr txBox="1"/>
          <p:nvPr/>
        </p:nvSpPr>
        <p:spPr>
          <a:xfrm>
            <a:off x="198866" y="2420934"/>
            <a:ext cx="692970" cy="369332"/>
          </a:xfrm>
          <a:prstGeom prst="rect">
            <a:avLst/>
          </a:prstGeom>
          <a:noFill/>
        </p:spPr>
        <p:txBody>
          <a:bodyPr wrap="square" rtlCol="0">
            <a:spAutoFit/>
          </a:bodyPr>
          <a:lstStyle/>
          <a:p>
            <a:r>
              <a:rPr lang="en-IN" b="1" dirty="0"/>
              <a:t>Y</a:t>
            </a:r>
            <a:endParaRPr lang="en-US" b="1" dirty="0"/>
          </a:p>
        </p:txBody>
      </p:sp>
      <p:sp>
        <p:nvSpPr>
          <p:cNvPr id="76" name="Cross 75">
            <a:extLst>
              <a:ext uri="{FF2B5EF4-FFF2-40B4-BE49-F238E27FC236}">
                <a16:creationId xmlns:a16="http://schemas.microsoft.com/office/drawing/2014/main" id="{8A09CFB3-9671-49C9-8AF8-0324AE3E96D9}"/>
              </a:ext>
            </a:extLst>
          </p:cNvPr>
          <p:cNvSpPr/>
          <p:nvPr/>
        </p:nvSpPr>
        <p:spPr>
          <a:xfrm rot="1902836">
            <a:off x="3402740" y="366237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77" name="TextBox 76">
            <a:extLst>
              <a:ext uri="{FF2B5EF4-FFF2-40B4-BE49-F238E27FC236}">
                <a16:creationId xmlns:a16="http://schemas.microsoft.com/office/drawing/2014/main" id="{E1073DE1-E0AE-4714-9256-513A3BEB1280}"/>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78" name="Cross 77">
            <a:extLst>
              <a:ext uri="{FF2B5EF4-FFF2-40B4-BE49-F238E27FC236}">
                <a16:creationId xmlns:a16="http://schemas.microsoft.com/office/drawing/2014/main" id="{8EAD3BB2-46C9-4FB6-AB94-31D988DF9220}"/>
              </a:ext>
            </a:extLst>
          </p:cNvPr>
          <p:cNvSpPr/>
          <p:nvPr/>
        </p:nvSpPr>
        <p:spPr>
          <a:xfrm>
            <a:off x="1719507" y="38201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5EA765DA-EF9C-486A-8F6E-461B52F8165A}"/>
              </a:ext>
            </a:extLst>
          </p:cNvPr>
          <p:cNvSpPr/>
          <p:nvPr/>
        </p:nvSpPr>
        <p:spPr>
          <a:xfrm>
            <a:off x="2174642" y="411542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7EF3AD7-38B3-4AD7-979B-20565AA101E6}"/>
              </a:ext>
            </a:extLst>
          </p:cNvPr>
          <p:cNvCxnSpPr>
            <a:cxnSpLocks/>
          </p:cNvCxnSpPr>
          <p:nvPr/>
        </p:nvCxnSpPr>
        <p:spPr>
          <a:xfrm>
            <a:off x="2272066" y="1940423"/>
            <a:ext cx="671681" cy="3533580"/>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924F09C4-0DD0-4B84-B97A-FB9F94D49849}"/>
              </a:ext>
            </a:extLst>
          </p:cNvPr>
          <p:cNvCxnSpPr>
            <a:cxnSpLocks/>
          </p:cNvCxnSpPr>
          <p:nvPr/>
        </p:nvCxnSpPr>
        <p:spPr>
          <a:xfrm>
            <a:off x="1947583" y="2226517"/>
            <a:ext cx="2303154" cy="3309637"/>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36EC840F-DEED-4CCD-B96E-674160110361}"/>
              </a:ext>
            </a:extLst>
          </p:cNvPr>
          <p:cNvCxnSpPr>
            <a:cxnSpLocks/>
          </p:cNvCxnSpPr>
          <p:nvPr/>
        </p:nvCxnSpPr>
        <p:spPr>
          <a:xfrm>
            <a:off x="1807468" y="2420934"/>
            <a:ext cx="1933616" cy="30530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0E5FB07C-42D7-4961-A65D-0614E3DCAB44}"/>
              </a:ext>
            </a:extLst>
          </p:cNvPr>
          <p:cNvCxnSpPr>
            <a:cxnSpLocks/>
          </p:cNvCxnSpPr>
          <p:nvPr/>
        </p:nvCxnSpPr>
        <p:spPr>
          <a:xfrm>
            <a:off x="2397526" y="1839686"/>
            <a:ext cx="832695" cy="3634317"/>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63DD6C81-AE03-4DAC-8045-748DEDDA909C}"/>
              </a:ext>
            </a:extLst>
          </p:cNvPr>
          <p:cNvCxnSpPr>
            <a:cxnSpLocks/>
          </p:cNvCxnSpPr>
          <p:nvPr/>
        </p:nvCxnSpPr>
        <p:spPr>
          <a:xfrm>
            <a:off x="8300857" y="2420934"/>
            <a:ext cx="1493617" cy="32550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4D0893-8DBB-45BA-B6A4-53989E5EAFF4}"/>
              </a:ext>
            </a:extLst>
          </p:cNvPr>
          <p:cNvCxnSpPr>
            <a:cxnSpLocks/>
            <a:endCxn id="36" idx="1"/>
          </p:cNvCxnSpPr>
          <p:nvPr/>
        </p:nvCxnSpPr>
        <p:spPr>
          <a:xfrm flipV="1">
            <a:off x="8689652" y="3122916"/>
            <a:ext cx="275663" cy="11967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27EB6C96-6DDF-4DE1-8316-1BFEA1220D81}"/>
              </a:ext>
            </a:extLst>
          </p:cNvPr>
          <p:cNvCxnSpPr>
            <a:cxnSpLocks/>
          </p:cNvCxnSpPr>
          <p:nvPr/>
        </p:nvCxnSpPr>
        <p:spPr>
          <a:xfrm flipV="1">
            <a:off x="8546910" y="3647374"/>
            <a:ext cx="275663" cy="11967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46F8C6F4-321C-4B46-9F35-3E0AABF93284}"/>
              </a:ext>
            </a:extLst>
          </p:cNvPr>
          <p:cNvCxnSpPr>
            <a:cxnSpLocks/>
          </p:cNvCxnSpPr>
          <p:nvPr/>
        </p:nvCxnSpPr>
        <p:spPr>
          <a:xfrm flipV="1">
            <a:off x="9059322" y="3862931"/>
            <a:ext cx="384787" cy="185546"/>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7" name="TextBox 86">
            <a:extLst>
              <a:ext uri="{FF2B5EF4-FFF2-40B4-BE49-F238E27FC236}">
                <a16:creationId xmlns:a16="http://schemas.microsoft.com/office/drawing/2014/main" id="{BEA33DA9-E815-4688-B599-05B34F1884DD}"/>
              </a:ext>
            </a:extLst>
          </p:cNvPr>
          <p:cNvSpPr txBox="1"/>
          <p:nvPr/>
        </p:nvSpPr>
        <p:spPr>
          <a:xfrm>
            <a:off x="10962515" y="4524949"/>
            <a:ext cx="937850" cy="646331"/>
          </a:xfrm>
          <a:prstGeom prst="rect">
            <a:avLst/>
          </a:prstGeom>
          <a:noFill/>
        </p:spPr>
        <p:txBody>
          <a:bodyPr wrap="square" rtlCol="0">
            <a:spAutoFit/>
          </a:bodyPr>
          <a:lstStyle/>
          <a:p>
            <a:r>
              <a:rPr lang="en-IN" dirty="0"/>
              <a:t>Support vectors</a:t>
            </a:r>
            <a:endParaRPr lang="en-US" dirty="0"/>
          </a:p>
        </p:txBody>
      </p:sp>
      <p:sp>
        <p:nvSpPr>
          <p:cNvPr id="88" name="TextBox 87">
            <a:extLst>
              <a:ext uri="{FF2B5EF4-FFF2-40B4-BE49-F238E27FC236}">
                <a16:creationId xmlns:a16="http://schemas.microsoft.com/office/drawing/2014/main" id="{BDF9B36E-BED5-4B05-9163-B590338B3E4D}"/>
              </a:ext>
            </a:extLst>
          </p:cNvPr>
          <p:cNvSpPr txBox="1"/>
          <p:nvPr/>
        </p:nvSpPr>
        <p:spPr>
          <a:xfrm>
            <a:off x="8003851" y="696686"/>
            <a:ext cx="1647265" cy="646331"/>
          </a:xfrm>
          <a:prstGeom prst="rect">
            <a:avLst/>
          </a:prstGeom>
          <a:noFill/>
        </p:spPr>
        <p:txBody>
          <a:bodyPr wrap="square" rtlCol="0">
            <a:spAutoFit/>
          </a:bodyPr>
          <a:lstStyle/>
          <a:p>
            <a:r>
              <a:rPr lang="en-IN" dirty="0"/>
              <a:t>Maximum margin</a:t>
            </a:r>
            <a:endParaRPr lang="en-US" dirty="0"/>
          </a:p>
        </p:txBody>
      </p:sp>
      <p:cxnSp>
        <p:nvCxnSpPr>
          <p:cNvPr id="91" name="Straight Connector 90">
            <a:extLst>
              <a:ext uri="{FF2B5EF4-FFF2-40B4-BE49-F238E27FC236}">
                <a16:creationId xmlns:a16="http://schemas.microsoft.com/office/drawing/2014/main" id="{16F7AF01-4350-4AAB-8F16-76B760E53D1F}"/>
              </a:ext>
            </a:extLst>
          </p:cNvPr>
          <p:cNvCxnSpPr>
            <a:cxnSpLocks/>
          </p:cNvCxnSpPr>
          <p:nvPr/>
        </p:nvCxnSpPr>
        <p:spPr>
          <a:xfrm>
            <a:off x="7918703" y="2436172"/>
            <a:ext cx="1493617" cy="3255087"/>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Connector 91">
            <a:extLst>
              <a:ext uri="{FF2B5EF4-FFF2-40B4-BE49-F238E27FC236}">
                <a16:creationId xmlns:a16="http://schemas.microsoft.com/office/drawing/2014/main" id="{80FA8A60-0700-4AD5-A660-095725A765D8}"/>
              </a:ext>
            </a:extLst>
          </p:cNvPr>
          <p:cNvCxnSpPr>
            <a:cxnSpLocks/>
          </p:cNvCxnSpPr>
          <p:nvPr/>
        </p:nvCxnSpPr>
        <p:spPr>
          <a:xfrm>
            <a:off x="8758907" y="2349927"/>
            <a:ext cx="1493617" cy="3255087"/>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1F0CA405-7EAC-45F5-833E-2EDE1AA79EC5}"/>
              </a:ext>
            </a:extLst>
          </p:cNvPr>
          <p:cNvCxnSpPr>
            <a:cxnSpLocks/>
          </p:cNvCxnSpPr>
          <p:nvPr/>
        </p:nvCxnSpPr>
        <p:spPr>
          <a:xfrm flipV="1">
            <a:off x="8029307" y="2441139"/>
            <a:ext cx="729600" cy="375806"/>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Arrow Connector 94">
            <a:extLst>
              <a:ext uri="{FF2B5EF4-FFF2-40B4-BE49-F238E27FC236}">
                <a16:creationId xmlns:a16="http://schemas.microsoft.com/office/drawing/2014/main" id="{4D268067-B511-4700-A4B1-A0654ABD09A5}"/>
              </a:ext>
            </a:extLst>
          </p:cNvPr>
          <p:cNvCxnSpPr/>
          <p:nvPr/>
        </p:nvCxnSpPr>
        <p:spPr>
          <a:xfrm flipH="1" flipV="1">
            <a:off x="8411364" y="1447800"/>
            <a:ext cx="135546" cy="1037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CF1B66-08AA-4C8F-9891-C243434D0F14}"/>
              </a:ext>
            </a:extLst>
          </p:cNvPr>
          <p:cNvCxnSpPr>
            <a:cxnSpLocks/>
            <a:endCxn id="87" idx="1"/>
          </p:cNvCxnSpPr>
          <p:nvPr/>
        </p:nvCxnSpPr>
        <p:spPr>
          <a:xfrm>
            <a:off x="8517072" y="3715053"/>
            <a:ext cx="2445443" cy="1133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8393C58-47AA-446E-B20E-8CEFE06ABE63}"/>
              </a:ext>
            </a:extLst>
          </p:cNvPr>
          <p:cNvCxnSpPr>
            <a:cxnSpLocks/>
            <a:endCxn id="87" idx="1"/>
          </p:cNvCxnSpPr>
          <p:nvPr/>
        </p:nvCxnSpPr>
        <p:spPr>
          <a:xfrm>
            <a:off x="9478293" y="3877377"/>
            <a:ext cx="1484222" cy="970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E2C7960-8C98-4E9B-A8C1-9A2B373D80B2}"/>
              </a:ext>
            </a:extLst>
          </p:cNvPr>
          <p:cNvCxnSpPr>
            <a:cxnSpLocks/>
          </p:cNvCxnSpPr>
          <p:nvPr/>
        </p:nvCxnSpPr>
        <p:spPr>
          <a:xfrm flipH="1">
            <a:off x="5944179" y="2912104"/>
            <a:ext cx="2582877" cy="2911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7B76BE2-163A-4256-AEAD-B1CBD2DB9E00}"/>
              </a:ext>
            </a:extLst>
          </p:cNvPr>
          <p:cNvSpPr txBox="1"/>
          <p:nvPr/>
        </p:nvSpPr>
        <p:spPr>
          <a:xfrm>
            <a:off x="4748040" y="2925724"/>
            <a:ext cx="1258461" cy="923330"/>
          </a:xfrm>
          <a:prstGeom prst="rect">
            <a:avLst/>
          </a:prstGeom>
          <a:noFill/>
        </p:spPr>
        <p:txBody>
          <a:bodyPr wrap="square" rtlCol="0">
            <a:spAutoFit/>
          </a:bodyPr>
          <a:lstStyle/>
          <a:p>
            <a:r>
              <a:rPr lang="en-IN" dirty="0"/>
              <a:t>Maximum margin hyperplane</a:t>
            </a:r>
            <a:endParaRPr lang="en-US" dirty="0"/>
          </a:p>
        </p:txBody>
      </p:sp>
    </p:spTree>
    <p:extLst>
      <p:ext uri="{BB962C8B-B14F-4D97-AF65-F5344CB8AC3E}">
        <p14:creationId xmlns:p14="http://schemas.microsoft.com/office/powerpoint/2010/main" val="31721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9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P spid="44" grpId="0" animBg="1"/>
      <p:bldP spid="45" grpId="0" animBg="1"/>
      <p:bldP spid="47" grpId="0"/>
      <p:bldP spid="51" grpId="0" animBg="1"/>
      <p:bldP spid="54" grpId="0"/>
      <p:bldP spid="55" grpId="0" animBg="1"/>
      <p:bldP spid="56"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animBg="1"/>
      <p:bldP spid="77" grpId="0"/>
      <p:bldP spid="78" grpId="0" animBg="1"/>
      <p:bldP spid="79" grpId="0" animBg="1"/>
      <p:bldP spid="87" grpId="0"/>
      <p:bldP spid="88" grpId="0"/>
      <p:bldP spid="10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KSVM</a:t>
            </a:r>
            <a:br>
              <a:rPr lang="en-IN" dirty="0"/>
            </a:br>
            <a:r>
              <a:rPr lang="en-IN" dirty="0"/>
              <a:t>(Kernel support vector machine)</a:t>
            </a:r>
            <a:endParaRPr lang="en-US" dirty="0"/>
          </a:p>
        </p:txBody>
      </p:sp>
    </p:spTree>
    <p:extLst>
      <p:ext uri="{BB962C8B-B14F-4D97-AF65-F5344CB8AC3E}">
        <p14:creationId xmlns:p14="http://schemas.microsoft.com/office/powerpoint/2010/main" val="2819204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5CED-477D-4B99-9B01-18DA324DD2B2}"/>
              </a:ext>
            </a:extLst>
          </p:cNvPr>
          <p:cNvSpPr>
            <a:spLocks noGrp="1"/>
          </p:cNvSpPr>
          <p:nvPr>
            <p:ph type="title"/>
          </p:nvPr>
        </p:nvSpPr>
        <p:spPr/>
        <p:txBody>
          <a:bodyPr/>
          <a:lstStyle/>
          <a:p>
            <a:r>
              <a:rPr lang="en-IN" dirty="0"/>
              <a:t>Nonlinear problem</a:t>
            </a:r>
            <a:endParaRPr lang="en-US" dirty="0"/>
          </a:p>
        </p:txBody>
      </p:sp>
      <p:cxnSp>
        <p:nvCxnSpPr>
          <p:cNvPr id="3" name="Straight Arrow Connector 2">
            <a:extLst>
              <a:ext uri="{FF2B5EF4-FFF2-40B4-BE49-F238E27FC236}">
                <a16:creationId xmlns:a16="http://schemas.microsoft.com/office/drawing/2014/main" id="{303AFF43-04EB-43A1-B40D-D0DFC04FADAD}"/>
              </a:ext>
            </a:extLst>
          </p:cNvPr>
          <p:cNvCxnSpPr>
            <a:cxnSpLocks/>
          </p:cNvCxnSpPr>
          <p:nvPr/>
        </p:nvCxnSpPr>
        <p:spPr>
          <a:xfrm flipV="1">
            <a:off x="2979223" y="1948543"/>
            <a:ext cx="0" cy="4459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1C02E89-CF8C-453A-970E-7E1E267D1C94}"/>
              </a:ext>
            </a:extLst>
          </p:cNvPr>
          <p:cNvCxnSpPr>
            <a:cxnSpLocks/>
          </p:cNvCxnSpPr>
          <p:nvPr/>
        </p:nvCxnSpPr>
        <p:spPr>
          <a:xfrm>
            <a:off x="2979223" y="6377853"/>
            <a:ext cx="70682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Cross 4">
            <a:extLst>
              <a:ext uri="{FF2B5EF4-FFF2-40B4-BE49-F238E27FC236}">
                <a16:creationId xmlns:a16="http://schemas.microsoft.com/office/drawing/2014/main" id="{E40E4F99-C15F-461B-8C16-DB0597F2A924}"/>
              </a:ext>
            </a:extLst>
          </p:cNvPr>
          <p:cNvSpPr/>
          <p:nvPr/>
        </p:nvSpPr>
        <p:spPr>
          <a:xfrm>
            <a:off x="4658670" y="348024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 name="Cross 5">
            <a:extLst>
              <a:ext uri="{FF2B5EF4-FFF2-40B4-BE49-F238E27FC236}">
                <a16:creationId xmlns:a16="http://schemas.microsoft.com/office/drawing/2014/main" id="{2B351CD7-91B9-4AAC-9E69-F71BE0B3B7A6}"/>
              </a:ext>
            </a:extLst>
          </p:cNvPr>
          <p:cNvSpPr/>
          <p:nvPr/>
        </p:nvSpPr>
        <p:spPr>
          <a:xfrm>
            <a:off x="3765426" y="318964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71EB30A1-90EB-42D4-AA7E-D87C103E0587}"/>
              </a:ext>
            </a:extLst>
          </p:cNvPr>
          <p:cNvSpPr/>
          <p:nvPr/>
        </p:nvSpPr>
        <p:spPr>
          <a:xfrm>
            <a:off x="3818888" y="35704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03C89032-F090-4214-94B6-D490689C02FA}"/>
              </a:ext>
            </a:extLst>
          </p:cNvPr>
          <p:cNvSpPr/>
          <p:nvPr/>
        </p:nvSpPr>
        <p:spPr>
          <a:xfrm>
            <a:off x="4044370" y="425525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980BAFD0-0E60-4E72-9137-E01DFF0EC933}"/>
              </a:ext>
            </a:extLst>
          </p:cNvPr>
          <p:cNvSpPr/>
          <p:nvPr/>
        </p:nvSpPr>
        <p:spPr>
          <a:xfrm>
            <a:off x="3974174" y="395128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0E2A661-07F6-4A0A-B7CC-C9F10F2D0FAF}"/>
              </a:ext>
            </a:extLst>
          </p:cNvPr>
          <p:cNvSpPr/>
          <p:nvPr/>
        </p:nvSpPr>
        <p:spPr>
          <a:xfrm>
            <a:off x="3777996" y="434716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B74A184C-62F1-47E1-9239-98A0D0EC472A}"/>
              </a:ext>
            </a:extLst>
          </p:cNvPr>
          <p:cNvSpPr/>
          <p:nvPr/>
        </p:nvSpPr>
        <p:spPr>
          <a:xfrm>
            <a:off x="4365957" y="468092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E40D8F70-F8F2-4D72-9EC3-C897B00EFCED}"/>
              </a:ext>
            </a:extLst>
          </p:cNvPr>
          <p:cNvSpPr/>
          <p:nvPr/>
        </p:nvSpPr>
        <p:spPr>
          <a:xfrm>
            <a:off x="4630244" y="499538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4DBC8900-137A-4F59-BFB4-50137C114960}"/>
              </a:ext>
            </a:extLst>
          </p:cNvPr>
          <p:cNvSpPr/>
          <p:nvPr/>
        </p:nvSpPr>
        <p:spPr>
          <a:xfrm>
            <a:off x="5988423" y="468092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84A3B655-08AB-4A16-9804-BF9C44DDB331}"/>
              </a:ext>
            </a:extLst>
          </p:cNvPr>
          <p:cNvSpPr/>
          <p:nvPr/>
        </p:nvSpPr>
        <p:spPr>
          <a:xfrm>
            <a:off x="4187143" y="50726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F1F0D2B6-D718-4C09-A7CF-6103007C6F8F}"/>
              </a:ext>
            </a:extLst>
          </p:cNvPr>
          <p:cNvSpPr/>
          <p:nvPr/>
        </p:nvSpPr>
        <p:spPr>
          <a:xfrm>
            <a:off x="5106171" y="49827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79E79ED9-B3F0-47F2-8DED-12B2467033DB}"/>
              </a:ext>
            </a:extLst>
          </p:cNvPr>
          <p:cNvSpPr/>
          <p:nvPr/>
        </p:nvSpPr>
        <p:spPr>
          <a:xfrm>
            <a:off x="5566439" y="507267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E3E8682C-0F81-49D3-AD20-BA587DBE968B}"/>
              </a:ext>
            </a:extLst>
          </p:cNvPr>
          <p:cNvSpPr/>
          <p:nvPr/>
        </p:nvSpPr>
        <p:spPr>
          <a:xfrm>
            <a:off x="3909656" y="29172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3DA0178A-7A34-429F-A35E-7CA6D89D1D5E}"/>
              </a:ext>
            </a:extLst>
          </p:cNvPr>
          <p:cNvSpPr/>
          <p:nvPr/>
        </p:nvSpPr>
        <p:spPr>
          <a:xfrm>
            <a:off x="4253204" y="285209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14EAFF89-A455-494F-8A5B-FEF218A46A19}"/>
              </a:ext>
            </a:extLst>
          </p:cNvPr>
          <p:cNvSpPr/>
          <p:nvPr/>
        </p:nvSpPr>
        <p:spPr>
          <a:xfrm>
            <a:off x="4522667" y="235440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EB4A44DD-E83E-4274-A887-C044E64F7FED}"/>
              </a:ext>
            </a:extLst>
          </p:cNvPr>
          <p:cNvSpPr/>
          <p:nvPr/>
        </p:nvSpPr>
        <p:spPr>
          <a:xfrm>
            <a:off x="4725147" y="26295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EED817C8-6784-433A-A23A-AA93EB74F432}"/>
              </a:ext>
            </a:extLst>
          </p:cNvPr>
          <p:cNvSpPr/>
          <p:nvPr/>
        </p:nvSpPr>
        <p:spPr>
          <a:xfrm>
            <a:off x="5061975" y="235829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0B863481-CF3A-4100-8E2D-4957CE1CF360}"/>
              </a:ext>
            </a:extLst>
          </p:cNvPr>
          <p:cNvSpPr/>
          <p:nvPr/>
        </p:nvSpPr>
        <p:spPr>
          <a:xfrm>
            <a:off x="5498366" y="282408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Cross 26">
            <a:extLst>
              <a:ext uri="{FF2B5EF4-FFF2-40B4-BE49-F238E27FC236}">
                <a16:creationId xmlns:a16="http://schemas.microsoft.com/office/drawing/2014/main" id="{DB6C87B1-42FC-4F84-8535-4CAC030FE1FF}"/>
              </a:ext>
            </a:extLst>
          </p:cNvPr>
          <p:cNvSpPr/>
          <p:nvPr/>
        </p:nvSpPr>
        <p:spPr>
          <a:xfrm>
            <a:off x="5918873" y="339056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F6717675-8D52-4B9B-894D-D5D84EC789FD}"/>
              </a:ext>
            </a:extLst>
          </p:cNvPr>
          <p:cNvSpPr/>
          <p:nvPr/>
        </p:nvSpPr>
        <p:spPr>
          <a:xfrm>
            <a:off x="6135686" y="410404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8FC632DD-1605-4D92-990A-401B93F08E29}"/>
              </a:ext>
            </a:extLst>
          </p:cNvPr>
          <p:cNvSpPr/>
          <p:nvPr/>
        </p:nvSpPr>
        <p:spPr>
          <a:xfrm>
            <a:off x="6298214" y="367956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Cross 29">
            <a:extLst>
              <a:ext uri="{FF2B5EF4-FFF2-40B4-BE49-F238E27FC236}">
                <a16:creationId xmlns:a16="http://schemas.microsoft.com/office/drawing/2014/main" id="{7A4E5639-A9C8-4ED5-99B1-C8E3B33727A5}"/>
              </a:ext>
            </a:extLst>
          </p:cNvPr>
          <p:cNvSpPr/>
          <p:nvPr/>
        </p:nvSpPr>
        <p:spPr>
          <a:xfrm>
            <a:off x="5734992" y="475602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DE792017-AC24-4BAB-AC7A-CA612CF6EAAF}"/>
              </a:ext>
            </a:extLst>
          </p:cNvPr>
          <p:cNvSpPr/>
          <p:nvPr/>
        </p:nvSpPr>
        <p:spPr>
          <a:xfrm>
            <a:off x="6421919" y="433743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91A2CF33-4D32-4E7E-A825-B68A336E8DA4}"/>
              </a:ext>
            </a:extLst>
          </p:cNvPr>
          <p:cNvSpPr/>
          <p:nvPr/>
        </p:nvSpPr>
        <p:spPr>
          <a:xfrm>
            <a:off x="3600727" y="383998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4B334F70-1F16-4FEB-9E43-A5CB31E4C14B}"/>
              </a:ext>
            </a:extLst>
          </p:cNvPr>
          <p:cNvSpPr/>
          <p:nvPr/>
        </p:nvSpPr>
        <p:spPr>
          <a:xfrm>
            <a:off x="3917826" y="334204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B7DE130D-C97A-4D20-99FE-0835C770A354}"/>
              </a:ext>
            </a:extLst>
          </p:cNvPr>
          <p:cNvSpPr/>
          <p:nvPr/>
        </p:nvSpPr>
        <p:spPr>
          <a:xfrm>
            <a:off x="5914315" y="283023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3CD7BDE2-3171-4A80-8624-04F11F00BACD}"/>
              </a:ext>
            </a:extLst>
          </p:cNvPr>
          <p:cNvSpPr/>
          <p:nvPr/>
        </p:nvSpPr>
        <p:spPr>
          <a:xfrm>
            <a:off x="5067859" y="342658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6" name="Cross 35">
            <a:extLst>
              <a:ext uri="{FF2B5EF4-FFF2-40B4-BE49-F238E27FC236}">
                <a16:creationId xmlns:a16="http://schemas.microsoft.com/office/drawing/2014/main" id="{FE52C7E8-3A74-49D7-9FD8-0BB3E2E36779}"/>
              </a:ext>
            </a:extLst>
          </p:cNvPr>
          <p:cNvSpPr/>
          <p:nvPr/>
        </p:nvSpPr>
        <p:spPr>
          <a:xfrm>
            <a:off x="5386620" y="361290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5A539506-85D9-475D-B74C-1B7689C9C4DB}"/>
              </a:ext>
            </a:extLst>
          </p:cNvPr>
          <p:cNvSpPr/>
          <p:nvPr/>
        </p:nvSpPr>
        <p:spPr>
          <a:xfrm>
            <a:off x="4937231" y="406861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0CDDC8DE-FC06-427D-A043-970405438111}"/>
              </a:ext>
            </a:extLst>
          </p:cNvPr>
          <p:cNvSpPr/>
          <p:nvPr/>
        </p:nvSpPr>
        <p:spPr>
          <a:xfrm>
            <a:off x="4698025" y="415546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37FBA161-B17D-49A5-BE99-F0E700BBF572}"/>
              </a:ext>
            </a:extLst>
          </p:cNvPr>
          <p:cNvSpPr/>
          <p:nvPr/>
        </p:nvSpPr>
        <p:spPr>
          <a:xfrm>
            <a:off x="4851520" y="372030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0" name="Cross 39">
            <a:extLst>
              <a:ext uri="{FF2B5EF4-FFF2-40B4-BE49-F238E27FC236}">
                <a16:creationId xmlns:a16="http://schemas.microsoft.com/office/drawing/2014/main" id="{3D30CAF7-0529-4772-B188-29A592F8BCE9}"/>
              </a:ext>
            </a:extLst>
          </p:cNvPr>
          <p:cNvSpPr/>
          <p:nvPr/>
        </p:nvSpPr>
        <p:spPr>
          <a:xfrm>
            <a:off x="5167211" y="389306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Cross 40">
            <a:extLst>
              <a:ext uri="{FF2B5EF4-FFF2-40B4-BE49-F238E27FC236}">
                <a16:creationId xmlns:a16="http://schemas.microsoft.com/office/drawing/2014/main" id="{9C0AA609-5CA8-4168-B9E3-2B2B48FEC49B}"/>
              </a:ext>
            </a:extLst>
          </p:cNvPr>
          <p:cNvSpPr/>
          <p:nvPr/>
        </p:nvSpPr>
        <p:spPr>
          <a:xfrm>
            <a:off x="5593659" y="385943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7673D429-D889-4391-999D-E28C51E2915D}"/>
              </a:ext>
            </a:extLst>
          </p:cNvPr>
          <p:cNvSpPr/>
          <p:nvPr/>
        </p:nvSpPr>
        <p:spPr>
          <a:xfrm>
            <a:off x="4491360" y="380715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3" name="Cross 42">
            <a:extLst>
              <a:ext uri="{FF2B5EF4-FFF2-40B4-BE49-F238E27FC236}">
                <a16:creationId xmlns:a16="http://schemas.microsoft.com/office/drawing/2014/main" id="{C0449CF0-236A-47B2-9F08-D1A94CD973D3}"/>
              </a:ext>
            </a:extLst>
          </p:cNvPr>
          <p:cNvSpPr/>
          <p:nvPr/>
        </p:nvSpPr>
        <p:spPr>
          <a:xfrm>
            <a:off x="5458862" y="414398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4" name="Cross 43">
            <a:extLst>
              <a:ext uri="{FF2B5EF4-FFF2-40B4-BE49-F238E27FC236}">
                <a16:creationId xmlns:a16="http://schemas.microsoft.com/office/drawing/2014/main" id="{E4083A32-9964-4A85-88D1-D64270D2E778}"/>
              </a:ext>
            </a:extLst>
          </p:cNvPr>
          <p:cNvSpPr/>
          <p:nvPr/>
        </p:nvSpPr>
        <p:spPr>
          <a:xfrm>
            <a:off x="4972464" y="446037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5" name="TextBox 44">
            <a:extLst>
              <a:ext uri="{FF2B5EF4-FFF2-40B4-BE49-F238E27FC236}">
                <a16:creationId xmlns:a16="http://schemas.microsoft.com/office/drawing/2014/main" id="{E3572B16-74EE-4F64-AB2E-B4B7C31B1954}"/>
              </a:ext>
            </a:extLst>
          </p:cNvPr>
          <p:cNvSpPr txBox="1"/>
          <p:nvPr/>
        </p:nvSpPr>
        <p:spPr>
          <a:xfrm>
            <a:off x="9374526" y="6408333"/>
            <a:ext cx="692970" cy="369332"/>
          </a:xfrm>
          <a:prstGeom prst="rect">
            <a:avLst/>
          </a:prstGeom>
          <a:noFill/>
        </p:spPr>
        <p:txBody>
          <a:bodyPr wrap="square" rtlCol="0">
            <a:spAutoFit/>
          </a:bodyPr>
          <a:lstStyle/>
          <a:p>
            <a:r>
              <a:rPr lang="en-IN" b="1" dirty="0"/>
              <a:t>X</a:t>
            </a:r>
            <a:endParaRPr lang="en-US" b="1" dirty="0"/>
          </a:p>
        </p:txBody>
      </p:sp>
      <p:sp>
        <p:nvSpPr>
          <p:cNvPr id="46" name="TextBox 45">
            <a:extLst>
              <a:ext uri="{FF2B5EF4-FFF2-40B4-BE49-F238E27FC236}">
                <a16:creationId xmlns:a16="http://schemas.microsoft.com/office/drawing/2014/main" id="{4A4D7276-E27C-44ED-9044-B4AC7D03392C}"/>
              </a:ext>
            </a:extLst>
          </p:cNvPr>
          <p:cNvSpPr txBox="1"/>
          <p:nvPr/>
        </p:nvSpPr>
        <p:spPr>
          <a:xfrm>
            <a:off x="2441837" y="2171663"/>
            <a:ext cx="692970" cy="369332"/>
          </a:xfrm>
          <a:prstGeom prst="rect">
            <a:avLst/>
          </a:prstGeom>
          <a:noFill/>
        </p:spPr>
        <p:txBody>
          <a:bodyPr wrap="square" rtlCol="0">
            <a:spAutoFit/>
          </a:bodyPr>
          <a:lstStyle/>
          <a:p>
            <a:r>
              <a:rPr lang="en-IN" b="1" dirty="0"/>
              <a:t>Y</a:t>
            </a:r>
            <a:endParaRPr lang="en-US" b="1" dirty="0"/>
          </a:p>
        </p:txBody>
      </p:sp>
      <p:sp>
        <p:nvSpPr>
          <p:cNvPr id="47" name="TextBox 46">
            <a:extLst>
              <a:ext uri="{FF2B5EF4-FFF2-40B4-BE49-F238E27FC236}">
                <a16:creationId xmlns:a16="http://schemas.microsoft.com/office/drawing/2014/main" id="{5DD43ED6-7D30-4E18-BFAC-7B6D9554199D}"/>
              </a:ext>
            </a:extLst>
          </p:cNvPr>
          <p:cNvSpPr txBox="1"/>
          <p:nvPr/>
        </p:nvSpPr>
        <p:spPr>
          <a:xfrm>
            <a:off x="8654143" y="1335024"/>
            <a:ext cx="2710538" cy="954107"/>
          </a:xfrm>
          <a:prstGeom prst="rect">
            <a:avLst/>
          </a:prstGeom>
          <a:noFill/>
        </p:spPr>
        <p:txBody>
          <a:bodyPr wrap="square" rtlCol="0">
            <a:spAutoFit/>
          </a:bodyPr>
          <a:lstStyle/>
          <a:p>
            <a:r>
              <a:rPr lang="en-IN" sz="2800" dirty="0"/>
              <a:t>Nonlinearly separable</a:t>
            </a:r>
            <a:endParaRPr lang="en-US" sz="2800" dirty="0"/>
          </a:p>
        </p:txBody>
      </p:sp>
    </p:spTree>
    <p:extLst>
      <p:ext uri="{BB962C8B-B14F-4D97-AF65-F5344CB8AC3E}">
        <p14:creationId xmlns:p14="http://schemas.microsoft.com/office/powerpoint/2010/main" val="73480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A97B-CED3-4FEB-A54E-A872B190CC1B}"/>
              </a:ext>
            </a:extLst>
          </p:cNvPr>
          <p:cNvSpPr>
            <a:spLocks noGrp="1"/>
          </p:cNvSpPr>
          <p:nvPr>
            <p:ph type="title"/>
          </p:nvPr>
        </p:nvSpPr>
        <p:spPr/>
        <p:txBody>
          <a:bodyPr/>
          <a:lstStyle/>
          <a:p>
            <a:r>
              <a:rPr lang="en-IN" dirty="0"/>
              <a:t>SVM Magic</a:t>
            </a:r>
            <a:endParaRPr lang="en-US" dirty="0"/>
          </a:p>
        </p:txBody>
      </p:sp>
      <p:cxnSp>
        <p:nvCxnSpPr>
          <p:cNvPr id="3" name="Straight Arrow Connector 2">
            <a:extLst>
              <a:ext uri="{FF2B5EF4-FFF2-40B4-BE49-F238E27FC236}">
                <a16:creationId xmlns:a16="http://schemas.microsoft.com/office/drawing/2014/main" id="{0EC83278-50C1-4679-BEFA-5DDACB5CE236}"/>
              </a:ext>
            </a:extLst>
          </p:cNvPr>
          <p:cNvCxnSpPr>
            <a:cxnSpLocks/>
          </p:cNvCxnSpPr>
          <p:nvPr/>
        </p:nvCxnSpPr>
        <p:spPr>
          <a:xfrm flipV="1">
            <a:off x="6962602" y="3002457"/>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A6658E8-0297-446B-88A2-9AD21E97D5C5}"/>
              </a:ext>
            </a:extLst>
          </p:cNvPr>
          <p:cNvCxnSpPr>
            <a:cxnSpLocks/>
          </p:cNvCxnSpPr>
          <p:nvPr/>
        </p:nvCxnSpPr>
        <p:spPr>
          <a:xfrm>
            <a:off x="6962602" y="624230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6097B7C-1E85-454B-8C9A-7A488A6218B9}"/>
              </a:ext>
            </a:extLst>
          </p:cNvPr>
          <p:cNvSpPr txBox="1"/>
          <p:nvPr/>
        </p:nvSpPr>
        <p:spPr>
          <a:xfrm>
            <a:off x="6439846" y="3066455"/>
            <a:ext cx="692970" cy="369332"/>
          </a:xfrm>
          <a:prstGeom prst="rect">
            <a:avLst/>
          </a:prstGeom>
          <a:noFill/>
        </p:spPr>
        <p:txBody>
          <a:bodyPr wrap="square" rtlCol="0">
            <a:spAutoFit/>
          </a:bodyPr>
          <a:lstStyle/>
          <a:p>
            <a:r>
              <a:rPr lang="en-IN" b="1" dirty="0"/>
              <a:t>Y</a:t>
            </a:r>
            <a:endParaRPr lang="en-US" b="1" dirty="0"/>
          </a:p>
        </p:txBody>
      </p:sp>
      <p:sp>
        <p:nvSpPr>
          <p:cNvPr id="6" name="TextBox 5">
            <a:extLst>
              <a:ext uri="{FF2B5EF4-FFF2-40B4-BE49-F238E27FC236}">
                <a16:creationId xmlns:a16="http://schemas.microsoft.com/office/drawing/2014/main" id="{DBD1BCB5-4263-4DA7-BE52-6594EDD230BF}"/>
              </a:ext>
            </a:extLst>
          </p:cNvPr>
          <p:cNvSpPr txBox="1"/>
          <p:nvPr/>
        </p:nvSpPr>
        <p:spPr>
          <a:xfrm>
            <a:off x="11048715" y="6458785"/>
            <a:ext cx="692970" cy="369332"/>
          </a:xfrm>
          <a:prstGeom prst="rect">
            <a:avLst/>
          </a:prstGeom>
          <a:noFill/>
        </p:spPr>
        <p:txBody>
          <a:bodyPr wrap="square" rtlCol="0">
            <a:spAutoFit/>
          </a:bodyPr>
          <a:lstStyle/>
          <a:p>
            <a:r>
              <a:rPr lang="en-IN" b="1" dirty="0"/>
              <a:t>X</a:t>
            </a:r>
            <a:endParaRPr lang="en-US" b="1" dirty="0"/>
          </a:p>
        </p:txBody>
      </p:sp>
      <p:cxnSp>
        <p:nvCxnSpPr>
          <p:cNvPr id="8" name="Straight Arrow Connector 7">
            <a:extLst>
              <a:ext uri="{FF2B5EF4-FFF2-40B4-BE49-F238E27FC236}">
                <a16:creationId xmlns:a16="http://schemas.microsoft.com/office/drawing/2014/main" id="{994267CC-6DE7-4302-A5D0-73E559ECECDB}"/>
              </a:ext>
            </a:extLst>
          </p:cNvPr>
          <p:cNvCxnSpPr>
            <a:cxnSpLocks/>
          </p:cNvCxnSpPr>
          <p:nvPr/>
        </p:nvCxnSpPr>
        <p:spPr>
          <a:xfrm>
            <a:off x="725880" y="5536154"/>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959818EE-B48F-414B-99BE-B224FF21DEDC}"/>
              </a:ext>
            </a:extLst>
          </p:cNvPr>
          <p:cNvSpPr/>
          <p:nvPr/>
        </p:nvSpPr>
        <p:spPr>
          <a:xfrm rot="1902836">
            <a:off x="2346972" y="543171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2" name="TextBox 11">
            <a:extLst>
              <a:ext uri="{FF2B5EF4-FFF2-40B4-BE49-F238E27FC236}">
                <a16:creationId xmlns:a16="http://schemas.microsoft.com/office/drawing/2014/main" id="{C687E941-D2DA-4275-BF25-68BC4F19D8FE}"/>
              </a:ext>
            </a:extLst>
          </p:cNvPr>
          <p:cNvSpPr txBox="1"/>
          <p:nvPr/>
        </p:nvSpPr>
        <p:spPr>
          <a:xfrm>
            <a:off x="4811993" y="5752635"/>
            <a:ext cx="692970" cy="369332"/>
          </a:xfrm>
          <a:prstGeom prst="rect">
            <a:avLst/>
          </a:prstGeom>
          <a:noFill/>
        </p:spPr>
        <p:txBody>
          <a:bodyPr wrap="square" rtlCol="0">
            <a:spAutoFit/>
          </a:bodyPr>
          <a:lstStyle/>
          <a:p>
            <a:r>
              <a:rPr lang="en-IN" b="1" dirty="0"/>
              <a:t>X</a:t>
            </a:r>
            <a:endParaRPr lang="en-US" b="1" dirty="0"/>
          </a:p>
        </p:txBody>
      </p:sp>
      <p:sp>
        <p:nvSpPr>
          <p:cNvPr id="13" name="Cross 12">
            <a:extLst>
              <a:ext uri="{FF2B5EF4-FFF2-40B4-BE49-F238E27FC236}">
                <a16:creationId xmlns:a16="http://schemas.microsoft.com/office/drawing/2014/main" id="{383F8547-F17A-4DE7-A20E-EDA5FD782016}"/>
              </a:ext>
            </a:extLst>
          </p:cNvPr>
          <p:cNvSpPr/>
          <p:nvPr/>
        </p:nvSpPr>
        <p:spPr>
          <a:xfrm rot="1902836">
            <a:off x="2833475" y="543902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6" name="Cross 15">
            <a:extLst>
              <a:ext uri="{FF2B5EF4-FFF2-40B4-BE49-F238E27FC236}">
                <a16:creationId xmlns:a16="http://schemas.microsoft.com/office/drawing/2014/main" id="{E02EA083-0F0D-4DCF-A859-923824D3CDD9}"/>
              </a:ext>
            </a:extLst>
          </p:cNvPr>
          <p:cNvSpPr/>
          <p:nvPr/>
        </p:nvSpPr>
        <p:spPr>
          <a:xfrm>
            <a:off x="4529861" y="54472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E566CE50-4680-4161-AAF4-A86FA764CCCE}"/>
              </a:ext>
            </a:extLst>
          </p:cNvPr>
          <p:cNvSpPr/>
          <p:nvPr/>
        </p:nvSpPr>
        <p:spPr>
          <a:xfrm>
            <a:off x="4015091" y="543666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158F42C1-F15E-480E-B4BF-B6C2C053E368}"/>
              </a:ext>
            </a:extLst>
          </p:cNvPr>
          <p:cNvSpPr/>
          <p:nvPr/>
        </p:nvSpPr>
        <p:spPr>
          <a:xfrm>
            <a:off x="1036099" y="543902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76CADBA3-36A3-45C6-837C-56B775DA0D9E}"/>
              </a:ext>
            </a:extLst>
          </p:cNvPr>
          <p:cNvSpPr/>
          <p:nvPr/>
        </p:nvSpPr>
        <p:spPr>
          <a:xfrm>
            <a:off x="5084058" y="54472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9A109D7C-BE14-45A1-837B-BC36FC9EB6E1}"/>
              </a:ext>
            </a:extLst>
          </p:cNvPr>
          <p:cNvSpPr/>
          <p:nvPr/>
        </p:nvSpPr>
        <p:spPr>
          <a:xfrm rot="1902836">
            <a:off x="3280095" y="544695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22" name="TextBox 21">
            <a:extLst>
              <a:ext uri="{FF2B5EF4-FFF2-40B4-BE49-F238E27FC236}">
                <a16:creationId xmlns:a16="http://schemas.microsoft.com/office/drawing/2014/main" id="{62BC000F-0E5C-4373-9FD8-BBF747A6467D}"/>
              </a:ext>
            </a:extLst>
          </p:cNvPr>
          <p:cNvSpPr txBox="1"/>
          <p:nvPr/>
        </p:nvSpPr>
        <p:spPr>
          <a:xfrm>
            <a:off x="1024128" y="2669598"/>
            <a:ext cx="3720880" cy="1384995"/>
          </a:xfrm>
          <a:prstGeom prst="rect">
            <a:avLst/>
          </a:prstGeom>
          <a:noFill/>
        </p:spPr>
        <p:txBody>
          <a:bodyPr wrap="square" rtlCol="0">
            <a:spAutoFit/>
          </a:bodyPr>
          <a:lstStyle/>
          <a:p>
            <a:r>
              <a:rPr lang="en-IN" sz="2800" dirty="0"/>
              <a:t>Can we separate these point with single straight line ?</a:t>
            </a:r>
            <a:endParaRPr lang="en-US" sz="2800" dirty="0"/>
          </a:p>
        </p:txBody>
      </p:sp>
      <p:sp>
        <p:nvSpPr>
          <p:cNvPr id="23" name="TextBox 22">
            <a:extLst>
              <a:ext uri="{FF2B5EF4-FFF2-40B4-BE49-F238E27FC236}">
                <a16:creationId xmlns:a16="http://schemas.microsoft.com/office/drawing/2014/main" id="{EA68A79D-D891-43D6-AB1E-F1002316A581}"/>
              </a:ext>
            </a:extLst>
          </p:cNvPr>
          <p:cNvSpPr txBox="1"/>
          <p:nvPr/>
        </p:nvSpPr>
        <p:spPr>
          <a:xfrm>
            <a:off x="8109857" y="1654629"/>
            <a:ext cx="2938858" cy="523220"/>
          </a:xfrm>
          <a:prstGeom prst="rect">
            <a:avLst/>
          </a:prstGeom>
          <a:noFill/>
        </p:spPr>
        <p:txBody>
          <a:bodyPr wrap="square" rtlCol="0">
            <a:spAutoFit/>
          </a:bodyPr>
          <a:lstStyle/>
          <a:p>
            <a:r>
              <a:rPr lang="en-IN" sz="2800" dirty="0"/>
              <a:t>Y = X^2</a:t>
            </a:r>
            <a:endParaRPr lang="en-US" sz="2800" dirty="0"/>
          </a:p>
        </p:txBody>
      </p:sp>
      <p:sp>
        <p:nvSpPr>
          <p:cNvPr id="28" name="Cross 27">
            <a:extLst>
              <a:ext uri="{FF2B5EF4-FFF2-40B4-BE49-F238E27FC236}">
                <a16:creationId xmlns:a16="http://schemas.microsoft.com/office/drawing/2014/main" id="{6CC1FA50-ECDA-4EEC-A874-5B152EBCBD13}"/>
              </a:ext>
            </a:extLst>
          </p:cNvPr>
          <p:cNvSpPr/>
          <p:nvPr/>
        </p:nvSpPr>
        <p:spPr>
          <a:xfrm rot="1902836">
            <a:off x="8561311" y="610645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29" name="Cross 28">
            <a:extLst>
              <a:ext uri="{FF2B5EF4-FFF2-40B4-BE49-F238E27FC236}">
                <a16:creationId xmlns:a16="http://schemas.microsoft.com/office/drawing/2014/main" id="{4BDE02B2-E353-459B-A19F-07685C3059FD}"/>
              </a:ext>
            </a:extLst>
          </p:cNvPr>
          <p:cNvSpPr/>
          <p:nvPr/>
        </p:nvSpPr>
        <p:spPr>
          <a:xfrm rot="1902836">
            <a:off x="9047814" y="611376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0" name="Cross 29">
            <a:extLst>
              <a:ext uri="{FF2B5EF4-FFF2-40B4-BE49-F238E27FC236}">
                <a16:creationId xmlns:a16="http://schemas.microsoft.com/office/drawing/2014/main" id="{54909179-D82B-4197-A3F9-E230F122DE82}"/>
              </a:ext>
            </a:extLst>
          </p:cNvPr>
          <p:cNvSpPr/>
          <p:nvPr/>
        </p:nvSpPr>
        <p:spPr>
          <a:xfrm>
            <a:off x="10744200" y="612196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1129C77F-1A7A-4A15-B026-31D88E1F26AA}"/>
              </a:ext>
            </a:extLst>
          </p:cNvPr>
          <p:cNvSpPr/>
          <p:nvPr/>
        </p:nvSpPr>
        <p:spPr>
          <a:xfrm>
            <a:off x="10229430" y="611140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EE3C2121-F56C-48A4-B8B3-64F45DD930A1}"/>
              </a:ext>
            </a:extLst>
          </p:cNvPr>
          <p:cNvSpPr/>
          <p:nvPr/>
        </p:nvSpPr>
        <p:spPr>
          <a:xfrm>
            <a:off x="7250438" y="611376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2ACA1A72-0F22-45FF-A838-7C6EE6B30A38}"/>
              </a:ext>
            </a:extLst>
          </p:cNvPr>
          <p:cNvSpPr/>
          <p:nvPr/>
        </p:nvSpPr>
        <p:spPr>
          <a:xfrm>
            <a:off x="11298397" y="612196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A5526E1A-FC4C-4C63-80D9-433212F6DD4B}"/>
              </a:ext>
            </a:extLst>
          </p:cNvPr>
          <p:cNvSpPr/>
          <p:nvPr/>
        </p:nvSpPr>
        <p:spPr>
          <a:xfrm rot="1902836">
            <a:off x="9494434" y="6121694"/>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Freeform: Shape 37">
            <a:extLst>
              <a:ext uri="{FF2B5EF4-FFF2-40B4-BE49-F238E27FC236}">
                <a16:creationId xmlns:a16="http://schemas.microsoft.com/office/drawing/2014/main" id="{A4A4AF97-BBEA-4AB3-8DD6-D16067816E2B}"/>
              </a:ext>
            </a:extLst>
          </p:cNvPr>
          <p:cNvSpPr/>
          <p:nvPr/>
        </p:nvSpPr>
        <p:spPr>
          <a:xfrm>
            <a:off x="6977742" y="618091"/>
            <a:ext cx="4669971" cy="5619423"/>
          </a:xfrm>
          <a:custGeom>
            <a:avLst/>
            <a:gdLst>
              <a:gd name="connsiteX0" fmla="*/ 0 w 4572000"/>
              <a:gd name="connsiteY0" fmla="*/ 3548743 h 3548743"/>
              <a:gd name="connsiteX1" fmla="*/ 3331028 w 4572000"/>
              <a:gd name="connsiteY1" fmla="*/ 2427515 h 3548743"/>
              <a:gd name="connsiteX2" fmla="*/ 4572000 w 4572000"/>
              <a:gd name="connsiteY2" fmla="*/ 0 h 3548743"/>
              <a:gd name="connsiteX3" fmla="*/ 4572000 w 4572000"/>
              <a:gd name="connsiteY3" fmla="*/ 0 h 3548743"/>
            </a:gdLst>
            <a:ahLst/>
            <a:cxnLst>
              <a:cxn ang="0">
                <a:pos x="connsiteX0" y="connsiteY0"/>
              </a:cxn>
              <a:cxn ang="0">
                <a:pos x="connsiteX1" y="connsiteY1"/>
              </a:cxn>
              <a:cxn ang="0">
                <a:pos x="connsiteX2" y="connsiteY2"/>
              </a:cxn>
              <a:cxn ang="0">
                <a:pos x="connsiteX3" y="connsiteY3"/>
              </a:cxn>
            </a:cxnLst>
            <a:rect l="l" t="t" r="r" b="b"/>
            <a:pathLst>
              <a:path w="4572000" h="3548743">
                <a:moveTo>
                  <a:pt x="0" y="3548743"/>
                </a:moveTo>
                <a:cubicBezTo>
                  <a:pt x="1284514" y="3283857"/>
                  <a:pt x="2569028" y="3018972"/>
                  <a:pt x="3331028" y="2427515"/>
                </a:cubicBezTo>
                <a:cubicBezTo>
                  <a:pt x="4093028" y="1836058"/>
                  <a:pt x="4572000" y="0"/>
                  <a:pt x="4572000" y="0"/>
                </a:cubicBezTo>
                <a:lnTo>
                  <a:pt x="457200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5417A1B9-D592-40C8-B279-3024329249E7}"/>
              </a:ext>
            </a:extLst>
          </p:cNvPr>
          <p:cNvSpPr/>
          <p:nvPr/>
        </p:nvSpPr>
        <p:spPr>
          <a:xfrm rot="1902836">
            <a:off x="8518414" y="555634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Cross 40">
            <a:extLst>
              <a:ext uri="{FF2B5EF4-FFF2-40B4-BE49-F238E27FC236}">
                <a16:creationId xmlns:a16="http://schemas.microsoft.com/office/drawing/2014/main" id="{2D302739-3A99-46D8-956D-8E379DE50724}"/>
              </a:ext>
            </a:extLst>
          </p:cNvPr>
          <p:cNvSpPr/>
          <p:nvPr/>
        </p:nvSpPr>
        <p:spPr>
          <a:xfrm rot="1902836">
            <a:off x="9058757" y="525811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80F1B9AD-79D9-4113-9F02-B75D206C7414}"/>
              </a:ext>
            </a:extLst>
          </p:cNvPr>
          <p:cNvSpPr/>
          <p:nvPr/>
        </p:nvSpPr>
        <p:spPr>
          <a:xfrm>
            <a:off x="10744200" y="342511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D8F35A77-5085-4776-9027-E5F5AE74DB21}"/>
              </a:ext>
            </a:extLst>
          </p:cNvPr>
          <p:cNvSpPr/>
          <p:nvPr/>
        </p:nvSpPr>
        <p:spPr>
          <a:xfrm>
            <a:off x="10420947" y="405459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Cross 43">
            <a:extLst>
              <a:ext uri="{FF2B5EF4-FFF2-40B4-BE49-F238E27FC236}">
                <a16:creationId xmlns:a16="http://schemas.microsoft.com/office/drawing/2014/main" id="{4340F7C0-5F5D-4CAE-897C-6F1C62F7EB07}"/>
              </a:ext>
            </a:extLst>
          </p:cNvPr>
          <p:cNvSpPr/>
          <p:nvPr/>
        </p:nvSpPr>
        <p:spPr>
          <a:xfrm>
            <a:off x="7266158" y="600055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Cross 44">
            <a:extLst>
              <a:ext uri="{FF2B5EF4-FFF2-40B4-BE49-F238E27FC236}">
                <a16:creationId xmlns:a16="http://schemas.microsoft.com/office/drawing/2014/main" id="{F6B2852E-1120-4F58-BF02-47683D0CA391}"/>
              </a:ext>
            </a:extLst>
          </p:cNvPr>
          <p:cNvSpPr/>
          <p:nvPr/>
        </p:nvSpPr>
        <p:spPr>
          <a:xfrm>
            <a:off x="11298397" y="153495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Cross 45">
            <a:extLst>
              <a:ext uri="{FF2B5EF4-FFF2-40B4-BE49-F238E27FC236}">
                <a16:creationId xmlns:a16="http://schemas.microsoft.com/office/drawing/2014/main" id="{7C0AA7DB-C2E9-46DF-8524-ED5D93664C9D}"/>
              </a:ext>
            </a:extLst>
          </p:cNvPr>
          <p:cNvSpPr/>
          <p:nvPr/>
        </p:nvSpPr>
        <p:spPr>
          <a:xfrm rot="1902836">
            <a:off x="9587384" y="503646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FF0000"/>
              </a:solidFill>
              <a:highlight>
                <a:srgbClr val="FFFF00"/>
              </a:highlight>
            </a:endParaRPr>
          </a:p>
        </p:txBody>
      </p:sp>
      <p:cxnSp>
        <p:nvCxnSpPr>
          <p:cNvPr id="48" name="Straight Connector 47">
            <a:extLst>
              <a:ext uri="{FF2B5EF4-FFF2-40B4-BE49-F238E27FC236}">
                <a16:creationId xmlns:a16="http://schemas.microsoft.com/office/drawing/2014/main" id="{6F9B7E7F-9C23-4591-ACCA-E0936D0146A0}"/>
              </a:ext>
            </a:extLst>
          </p:cNvPr>
          <p:cNvCxnSpPr>
            <a:cxnSpLocks/>
            <a:stCxn id="32" idx="2"/>
          </p:cNvCxnSpPr>
          <p:nvPr/>
        </p:nvCxnSpPr>
        <p:spPr>
          <a:xfrm flipV="1">
            <a:off x="7358015" y="3689404"/>
            <a:ext cx="4144762" cy="266371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04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8" grpId="0" animBg="1"/>
      <p:bldP spid="40" grpId="0" animBg="1"/>
      <p:bldP spid="41" grpId="0" animBg="1"/>
      <p:bldP spid="42" grpId="0" animBg="1"/>
      <p:bldP spid="43" grpId="0" animBg="1"/>
      <p:bldP spid="44" grpId="0" animBg="1"/>
      <p:bldP spid="45" grpId="0" animBg="1"/>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5CED-477D-4B99-9B01-18DA324DD2B2}"/>
              </a:ext>
            </a:extLst>
          </p:cNvPr>
          <p:cNvSpPr>
            <a:spLocks noGrp="1"/>
          </p:cNvSpPr>
          <p:nvPr>
            <p:ph type="title"/>
          </p:nvPr>
        </p:nvSpPr>
        <p:spPr>
          <a:xfrm>
            <a:off x="1024128" y="585216"/>
            <a:ext cx="9720072" cy="1499616"/>
          </a:xfrm>
        </p:spPr>
        <p:txBody>
          <a:bodyPr/>
          <a:lstStyle/>
          <a:p>
            <a:r>
              <a:rPr lang="en-IN" dirty="0"/>
              <a:t>Nonlinear problem</a:t>
            </a:r>
            <a:endParaRPr lang="en-US" dirty="0"/>
          </a:p>
        </p:txBody>
      </p:sp>
      <p:cxnSp>
        <p:nvCxnSpPr>
          <p:cNvPr id="3" name="Straight Arrow Connector 2">
            <a:extLst>
              <a:ext uri="{FF2B5EF4-FFF2-40B4-BE49-F238E27FC236}">
                <a16:creationId xmlns:a16="http://schemas.microsoft.com/office/drawing/2014/main" id="{303AFF43-04EB-43A1-B40D-D0DFC04FADAD}"/>
              </a:ext>
            </a:extLst>
          </p:cNvPr>
          <p:cNvCxnSpPr>
            <a:cxnSpLocks/>
          </p:cNvCxnSpPr>
          <p:nvPr/>
        </p:nvCxnSpPr>
        <p:spPr>
          <a:xfrm flipV="1">
            <a:off x="6898080" y="1899775"/>
            <a:ext cx="0" cy="4459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1C02E89-CF8C-453A-970E-7E1E267D1C94}"/>
              </a:ext>
            </a:extLst>
          </p:cNvPr>
          <p:cNvCxnSpPr>
            <a:cxnSpLocks/>
          </p:cNvCxnSpPr>
          <p:nvPr/>
        </p:nvCxnSpPr>
        <p:spPr>
          <a:xfrm>
            <a:off x="6898080" y="6329085"/>
            <a:ext cx="491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3572B16-74EE-4F64-AB2E-B4B7C31B1954}"/>
              </a:ext>
            </a:extLst>
          </p:cNvPr>
          <p:cNvSpPr txBox="1"/>
          <p:nvPr/>
        </p:nvSpPr>
        <p:spPr>
          <a:xfrm>
            <a:off x="11118030" y="6439900"/>
            <a:ext cx="692970" cy="369332"/>
          </a:xfrm>
          <a:prstGeom prst="rect">
            <a:avLst/>
          </a:prstGeom>
          <a:noFill/>
        </p:spPr>
        <p:txBody>
          <a:bodyPr wrap="square" rtlCol="0">
            <a:spAutoFit/>
          </a:bodyPr>
          <a:lstStyle/>
          <a:p>
            <a:r>
              <a:rPr lang="en-IN" b="1" dirty="0"/>
              <a:t>X</a:t>
            </a:r>
            <a:endParaRPr lang="en-US" b="1" dirty="0"/>
          </a:p>
        </p:txBody>
      </p:sp>
      <p:sp>
        <p:nvSpPr>
          <p:cNvPr id="46" name="TextBox 45">
            <a:extLst>
              <a:ext uri="{FF2B5EF4-FFF2-40B4-BE49-F238E27FC236}">
                <a16:creationId xmlns:a16="http://schemas.microsoft.com/office/drawing/2014/main" id="{4A4D7276-E27C-44ED-9044-B4AC7D03392C}"/>
              </a:ext>
            </a:extLst>
          </p:cNvPr>
          <p:cNvSpPr txBox="1"/>
          <p:nvPr/>
        </p:nvSpPr>
        <p:spPr>
          <a:xfrm>
            <a:off x="6360694" y="2122895"/>
            <a:ext cx="692970" cy="369332"/>
          </a:xfrm>
          <a:prstGeom prst="rect">
            <a:avLst/>
          </a:prstGeom>
          <a:noFill/>
        </p:spPr>
        <p:txBody>
          <a:bodyPr wrap="square" rtlCol="0">
            <a:spAutoFit/>
          </a:bodyPr>
          <a:lstStyle/>
          <a:p>
            <a:r>
              <a:rPr lang="en-IN" b="1" dirty="0"/>
              <a:t>Z</a:t>
            </a:r>
            <a:endParaRPr lang="en-US" b="1" dirty="0"/>
          </a:p>
        </p:txBody>
      </p:sp>
      <p:cxnSp>
        <p:nvCxnSpPr>
          <p:cNvPr id="48" name="Straight Arrow Connector 47">
            <a:extLst>
              <a:ext uri="{FF2B5EF4-FFF2-40B4-BE49-F238E27FC236}">
                <a16:creationId xmlns:a16="http://schemas.microsoft.com/office/drawing/2014/main" id="{88F8955D-CB72-491C-B368-9C861D86E029}"/>
              </a:ext>
            </a:extLst>
          </p:cNvPr>
          <p:cNvCxnSpPr>
            <a:cxnSpLocks/>
          </p:cNvCxnSpPr>
          <p:nvPr/>
        </p:nvCxnSpPr>
        <p:spPr>
          <a:xfrm flipV="1">
            <a:off x="6898080" y="4083654"/>
            <a:ext cx="4172691" cy="22454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0A5580B-323C-4EAE-BB9A-24B01404DF0C}"/>
              </a:ext>
            </a:extLst>
          </p:cNvPr>
          <p:cNvSpPr txBox="1"/>
          <p:nvPr/>
        </p:nvSpPr>
        <p:spPr>
          <a:xfrm>
            <a:off x="10551580" y="3709887"/>
            <a:ext cx="692970" cy="369332"/>
          </a:xfrm>
          <a:prstGeom prst="rect">
            <a:avLst/>
          </a:prstGeom>
          <a:noFill/>
        </p:spPr>
        <p:txBody>
          <a:bodyPr wrap="square" rtlCol="0">
            <a:spAutoFit/>
          </a:bodyPr>
          <a:lstStyle/>
          <a:p>
            <a:r>
              <a:rPr lang="en-IN" b="1" dirty="0"/>
              <a:t>Y</a:t>
            </a:r>
            <a:endParaRPr lang="en-US" b="1" dirty="0"/>
          </a:p>
        </p:txBody>
      </p:sp>
      <p:sp>
        <p:nvSpPr>
          <p:cNvPr id="5" name="Cross 4">
            <a:extLst>
              <a:ext uri="{FF2B5EF4-FFF2-40B4-BE49-F238E27FC236}">
                <a16:creationId xmlns:a16="http://schemas.microsoft.com/office/drawing/2014/main" id="{E40E4F99-C15F-461B-8C16-DB0597F2A924}"/>
              </a:ext>
            </a:extLst>
          </p:cNvPr>
          <p:cNvSpPr/>
          <p:nvPr/>
        </p:nvSpPr>
        <p:spPr>
          <a:xfrm>
            <a:off x="8577527" y="34314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6" name="Cross 5">
            <a:extLst>
              <a:ext uri="{FF2B5EF4-FFF2-40B4-BE49-F238E27FC236}">
                <a16:creationId xmlns:a16="http://schemas.microsoft.com/office/drawing/2014/main" id="{2B351CD7-91B9-4AAC-9E69-F71BE0B3B7A6}"/>
              </a:ext>
            </a:extLst>
          </p:cNvPr>
          <p:cNvSpPr/>
          <p:nvPr/>
        </p:nvSpPr>
        <p:spPr>
          <a:xfrm>
            <a:off x="9718958" y="436131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71EB30A1-90EB-42D4-AA7E-D87C103E0587}"/>
              </a:ext>
            </a:extLst>
          </p:cNvPr>
          <p:cNvSpPr/>
          <p:nvPr/>
        </p:nvSpPr>
        <p:spPr>
          <a:xfrm>
            <a:off x="9772420" y="474213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03C89032-F090-4214-94B6-D490689C02FA}"/>
              </a:ext>
            </a:extLst>
          </p:cNvPr>
          <p:cNvSpPr/>
          <p:nvPr/>
        </p:nvSpPr>
        <p:spPr>
          <a:xfrm>
            <a:off x="9907280" y="5338798"/>
            <a:ext cx="215150" cy="221825"/>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980BAFD0-0E60-4E72-9137-E01DFF0EC933}"/>
              </a:ext>
            </a:extLst>
          </p:cNvPr>
          <p:cNvSpPr/>
          <p:nvPr/>
        </p:nvSpPr>
        <p:spPr>
          <a:xfrm>
            <a:off x="8635548" y="473559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0E2A661-07F6-4A0A-B7CC-C9F10F2D0FAF}"/>
              </a:ext>
            </a:extLst>
          </p:cNvPr>
          <p:cNvSpPr/>
          <p:nvPr/>
        </p:nvSpPr>
        <p:spPr>
          <a:xfrm>
            <a:off x="9262125" y="552043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E3E8682C-0F81-49D3-AD20-BA587DBE968B}"/>
              </a:ext>
            </a:extLst>
          </p:cNvPr>
          <p:cNvSpPr/>
          <p:nvPr/>
        </p:nvSpPr>
        <p:spPr>
          <a:xfrm>
            <a:off x="7200285" y="526388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3DA0178A-7A34-429F-A35E-7CA6D89D1D5E}"/>
              </a:ext>
            </a:extLst>
          </p:cNvPr>
          <p:cNvSpPr/>
          <p:nvPr/>
        </p:nvSpPr>
        <p:spPr>
          <a:xfrm>
            <a:off x="7543833" y="51987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14EAFF89-A455-494F-8A5B-FEF218A46A19}"/>
              </a:ext>
            </a:extLst>
          </p:cNvPr>
          <p:cNvSpPr/>
          <p:nvPr/>
        </p:nvSpPr>
        <p:spPr>
          <a:xfrm>
            <a:off x="7813296" y="470106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EB4A44DD-E83E-4274-A887-C044E64F7FED}"/>
              </a:ext>
            </a:extLst>
          </p:cNvPr>
          <p:cNvSpPr/>
          <p:nvPr/>
        </p:nvSpPr>
        <p:spPr>
          <a:xfrm>
            <a:off x="8015776" y="497625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EED817C8-6784-433A-A23A-AA93EB74F432}"/>
              </a:ext>
            </a:extLst>
          </p:cNvPr>
          <p:cNvSpPr/>
          <p:nvPr/>
        </p:nvSpPr>
        <p:spPr>
          <a:xfrm>
            <a:off x="8352604" y="47049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0B863481-CF3A-4100-8E2D-4957CE1CF360}"/>
              </a:ext>
            </a:extLst>
          </p:cNvPr>
          <p:cNvSpPr/>
          <p:nvPr/>
        </p:nvSpPr>
        <p:spPr>
          <a:xfrm>
            <a:off x="8788995" y="517074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Cross 26">
            <a:extLst>
              <a:ext uri="{FF2B5EF4-FFF2-40B4-BE49-F238E27FC236}">
                <a16:creationId xmlns:a16="http://schemas.microsoft.com/office/drawing/2014/main" id="{DB6C87B1-42FC-4F84-8535-4CAC030FE1FF}"/>
              </a:ext>
            </a:extLst>
          </p:cNvPr>
          <p:cNvSpPr/>
          <p:nvPr/>
        </p:nvSpPr>
        <p:spPr>
          <a:xfrm>
            <a:off x="10393325" y="429839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F6717675-8D52-4B9B-894D-D5D84EC789FD}"/>
              </a:ext>
            </a:extLst>
          </p:cNvPr>
          <p:cNvSpPr/>
          <p:nvPr/>
        </p:nvSpPr>
        <p:spPr>
          <a:xfrm>
            <a:off x="10610138" y="50118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8FC632DD-1605-4D92-990A-401B93F08E29}"/>
              </a:ext>
            </a:extLst>
          </p:cNvPr>
          <p:cNvSpPr/>
          <p:nvPr/>
        </p:nvSpPr>
        <p:spPr>
          <a:xfrm>
            <a:off x="10772666" y="458738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DE792017-AC24-4BAB-AC7A-CA612CF6EAAF}"/>
              </a:ext>
            </a:extLst>
          </p:cNvPr>
          <p:cNvSpPr/>
          <p:nvPr/>
        </p:nvSpPr>
        <p:spPr>
          <a:xfrm>
            <a:off x="10340776" y="42886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91A2CF33-4D32-4E7E-A825-B68A336E8DA4}"/>
              </a:ext>
            </a:extLst>
          </p:cNvPr>
          <p:cNvSpPr/>
          <p:nvPr/>
        </p:nvSpPr>
        <p:spPr>
          <a:xfrm>
            <a:off x="9554259" y="50116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ross 32">
            <a:extLst>
              <a:ext uri="{FF2B5EF4-FFF2-40B4-BE49-F238E27FC236}">
                <a16:creationId xmlns:a16="http://schemas.microsoft.com/office/drawing/2014/main" id="{4B334F70-1F16-4FEB-9E43-A5CB31E4C14B}"/>
              </a:ext>
            </a:extLst>
          </p:cNvPr>
          <p:cNvSpPr/>
          <p:nvPr/>
        </p:nvSpPr>
        <p:spPr>
          <a:xfrm>
            <a:off x="9937702" y="455645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B7DE130D-C97A-4D20-99FE-0835C770A354}"/>
              </a:ext>
            </a:extLst>
          </p:cNvPr>
          <p:cNvSpPr/>
          <p:nvPr/>
        </p:nvSpPr>
        <p:spPr>
          <a:xfrm>
            <a:off x="9204944" y="517688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3CD7BDE2-3171-4A80-8624-04F11F00BACD}"/>
              </a:ext>
            </a:extLst>
          </p:cNvPr>
          <p:cNvSpPr/>
          <p:nvPr/>
        </p:nvSpPr>
        <p:spPr>
          <a:xfrm>
            <a:off x="8986716" y="337781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6" name="Cross 35">
            <a:extLst>
              <a:ext uri="{FF2B5EF4-FFF2-40B4-BE49-F238E27FC236}">
                <a16:creationId xmlns:a16="http://schemas.microsoft.com/office/drawing/2014/main" id="{FE52C7E8-3A74-49D7-9FD8-0BB3E2E36779}"/>
              </a:ext>
            </a:extLst>
          </p:cNvPr>
          <p:cNvSpPr/>
          <p:nvPr/>
        </p:nvSpPr>
        <p:spPr>
          <a:xfrm>
            <a:off x="9305477" y="356414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7" name="Cross 36">
            <a:extLst>
              <a:ext uri="{FF2B5EF4-FFF2-40B4-BE49-F238E27FC236}">
                <a16:creationId xmlns:a16="http://schemas.microsoft.com/office/drawing/2014/main" id="{5A539506-85D9-475D-B74C-1B7689C9C4DB}"/>
              </a:ext>
            </a:extLst>
          </p:cNvPr>
          <p:cNvSpPr/>
          <p:nvPr/>
        </p:nvSpPr>
        <p:spPr>
          <a:xfrm>
            <a:off x="7943691" y="3682585"/>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8" name="Cross 37">
            <a:extLst>
              <a:ext uri="{FF2B5EF4-FFF2-40B4-BE49-F238E27FC236}">
                <a16:creationId xmlns:a16="http://schemas.microsoft.com/office/drawing/2014/main" id="{0CDDC8DE-FC06-427D-A043-970405438111}"/>
              </a:ext>
            </a:extLst>
          </p:cNvPr>
          <p:cNvSpPr/>
          <p:nvPr/>
        </p:nvSpPr>
        <p:spPr>
          <a:xfrm>
            <a:off x="9761426" y="3270152"/>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39" name="Cross 38">
            <a:extLst>
              <a:ext uri="{FF2B5EF4-FFF2-40B4-BE49-F238E27FC236}">
                <a16:creationId xmlns:a16="http://schemas.microsoft.com/office/drawing/2014/main" id="{37FBA161-B17D-49A5-BE99-F0E700BBF572}"/>
              </a:ext>
            </a:extLst>
          </p:cNvPr>
          <p:cNvSpPr/>
          <p:nvPr/>
        </p:nvSpPr>
        <p:spPr>
          <a:xfrm>
            <a:off x="8770377" y="367153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0" name="Cross 39">
            <a:extLst>
              <a:ext uri="{FF2B5EF4-FFF2-40B4-BE49-F238E27FC236}">
                <a16:creationId xmlns:a16="http://schemas.microsoft.com/office/drawing/2014/main" id="{3D30CAF7-0529-4772-B188-29A592F8BCE9}"/>
              </a:ext>
            </a:extLst>
          </p:cNvPr>
          <p:cNvSpPr/>
          <p:nvPr/>
        </p:nvSpPr>
        <p:spPr>
          <a:xfrm>
            <a:off x="9086068" y="384429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Cross 40">
            <a:extLst>
              <a:ext uri="{FF2B5EF4-FFF2-40B4-BE49-F238E27FC236}">
                <a16:creationId xmlns:a16="http://schemas.microsoft.com/office/drawing/2014/main" id="{9C0AA609-5CA8-4168-B9E3-2B2B48FEC49B}"/>
              </a:ext>
            </a:extLst>
          </p:cNvPr>
          <p:cNvSpPr/>
          <p:nvPr/>
        </p:nvSpPr>
        <p:spPr>
          <a:xfrm>
            <a:off x="9987574" y="356147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Cross 41">
            <a:extLst>
              <a:ext uri="{FF2B5EF4-FFF2-40B4-BE49-F238E27FC236}">
                <a16:creationId xmlns:a16="http://schemas.microsoft.com/office/drawing/2014/main" id="{7673D429-D889-4391-999D-E28C51E2915D}"/>
              </a:ext>
            </a:extLst>
          </p:cNvPr>
          <p:cNvSpPr/>
          <p:nvPr/>
        </p:nvSpPr>
        <p:spPr>
          <a:xfrm>
            <a:off x="8283039" y="367153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3" name="Cross 42">
            <a:extLst>
              <a:ext uri="{FF2B5EF4-FFF2-40B4-BE49-F238E27FC236}">
                <a16:creationId xmlns:a16="http://schemas.microsoft.com/office/drawing/2014/main" id="{C0449CF0-236A-47B2-9F08-D1A94CD973D3}"/>
              </a:ext>
            </a:extLst>
          </p:cNvPr>
          <p:cNvSpPr/>
          <p:nvPr/>
        </p:nvSpPr>
        <p:spPr>
          <a:xfrm>
            <a:off x="9573406" y="3703921"/>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44" name="Cross 43">
            <a:extLst>
              <a:ext uri="{FF2B5EF4-FFF2-40B4-BE49-F238E27FC236}">
                <a16:creationId xmlns:a16="http://schemas.microsoft.com/office/drawing/2014/main" id="{E4083A32-9964-4A85-88D1-D64270D2E778}"/>
              </a:ext>
            </a:extLst>
          </p:cNvPr>
          <p:cNvSpPr/>
          <p:nvPr/>
        </p:nvSpPr>
        <p:spPr>
          <a:xfrm>
            <a:off x="8028450" y="319212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15" name="Cross 14">
            <a:extLst>
              <a:ext uri="{FF2B5EF4-FFF2-40B4-BE49-F238E27FC236}">
                <a16:creationId xmlns:a16="http://schemas.microsoft.com/office/drawing/2014/main" id="{B74A184C-62F1-47E1-9239-98A0D0EC472A}"/>
              </a:ext>
            </a:extLst>
          </p:cNvPr>
          <p:cNvSpPr/>
          <p:nvPr/>
        </p:nvSpPr>
        <p:spPr>
          <a:xfrm>
            <a:off x="8284814" y="46321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E40D8F70-F8F2-4D72-9EC3-C897B00EFCED}"/>
              </a:ext>
            </a:extLst>
          </p:cNvPr>
          <p:cNvSpPr/>
          <p:nvPr/>
        </p:nvSpPr>
        <p:spPr>
          <a:xfrm>
            <a:off x="8549101" y="49466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4DBC8900-137A-4F59-BFB4-50137C114960}"/>
              </a:ext>
            </a:extLst>
          </p:cNvPr>
          <p:cNvSpPr/>
          <p:nvPr/>
        </p:nvSpPr>
        <p:spPr>
          <a:xfrm>
            <a:off x="10028532" y="5090797"/>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84A3B655-08AB-4A16-9804-BF9C44DDB331}"/>
              </a:ext>
            </a:extLst>
          </p:cNvPr>
          <p:cNvSpPr/>
          <p:nvPr/>
        </p:nvSpPr>
        <p:spPr>
          <a:xfrm>
            <a:off x="8106000"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F1F0D2B6-D718-4C09-A7CF-6103007C6F8F}"/>
              </a:ext>
            </a:extLst>
          </p:cNvPr>
          <p:cNvSpPr/>
          <p:nvPr/>
        </p:nvSpPr>
        <p:spPr>
          <a:xfrm>
            <a:off x="9025028" y="49339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79E79ED9-B3F0-47F2-8DED-12B2467033DB}"/>
              </a:ext>
            </a:extLst>
          </p:cNvPr>
          <p:cNvSpPr/>
          <p:nvPr/>
        </p:nvSpPr>
        <p:spPr>
          <a:xfrm>
            <a:off x="9485296"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Cross 29">
            <a:extLst>
              <a:ext uri="{FF2B5EF4-FFF2-40B4-BE49-F238E27FC236}">
                <a16:creationId xmlns:a16="http://schemas.microsoft.com/office/drawing/2014/main" id="{7A4E5639-A9C8-4ED5-99B1-C8E3B33727A5}"/>
              </a:ext>
            </a:extLst>
          </p:cNvPr>
          <p:cNvSpPr/>
          <p:nvPr/>
        </p:nvSpPr>
        <p:spPr>
          <a:xfrm>
            <a:off x="9285060" y="458738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C4850F2D-13B4-4EB3-81D3-BFBBBFCA1C8A}"/>
              </a:ext>
            </a:extLst>
          </p:cNvPr>
          <p:cNvCxnSpPr>
            <a:cxnSpLocks/>
          </p:cNvCxnSpPr>
          <p:nvPr/>
        </p:nvCxnSpPr>
        <p:spPr>
          <a:xfrm flipV="1">
            <a:off x="550680" y="1867832"/>
            <a:ext cx="0" cy="44597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E4B68F5-B6A4-4992-A568-8DC24C7DFA22}"/>
              </a:ext>
            </a:extLst>
          </p:cNvPr>
          <p:cNvCxnSpPr>
            <a:cxnSpLocks/>
          </p:cNvCxnSpPr>
          <p:nvPr/>
        </p:nvCxnSpPr>
        <p:spPr>
          <a:xfrm>
            <a:off x="550680" y="6297143"/>
            <a:ext cx="4199358" cy="186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3" name="Cross 52">
            <a:extLst>
              <a:ext uri="{FF2B5EF4-FFF2-40B4-BE49-F238E27FC236}">
                <a16:creationId xmlns:a16="http://schemas.microsoft.com/office/drawing/2014/main" id="{5AF5C58C-0E15-4078-91C0-94DFF6FD5A1F}"/>
              </a:ext>
            </a:extLst>
          </p:cNvPr>
          <p:cNvSpPr/>
          <p:nvPr/>
        </p:nvSpPr>
        <p:spPr>
          <a:xfrm>
            <a:off x="1975028" y="343147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Cross 53">
            <a:extLst>
              <a:ext uri="{FF2B5EF4-FFF2-40B4-BE49-F238E27FC236}">
                <a16:creationId xmlns:a16="http://schemas.microsoft.com/office/drawing/2014/main" id="{14728BC8-84CF-4735-BA6F-B07BA344C22B}"/>
              </a:ext>
            </a:extLst>
          </p:cNvPr>
          <p:cNvSpPr/>
          <p:nvPr/>
        </p:nvSpPr>
        <p:spPr>
          <a:xfrm>
            <a:off x="1081784" y="314087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Cross 54">
            <a:extLst>
              <a:ext uri="{FF2B5EF4-FFF2-40B4-BE49-F238E27FC236}">
                <a16:creationId xmlns:a16="http://schemas.microsoft.com/office/drawing/2014/main" id="{4083809A-2A8D-4571-B4A1-4ACE146E3F0E}"/>
              </a:ext>
            </a:extLst>
          </p:cNvPr>
          <p:cNvSpPr/>
          <p:nvPr/>
        </p:nvSpPr>
        <p:spPr>
          <a:xfrm>
            <a:off x="1135246" y="352169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ross 55">
            <a:extLst>
              <a:ext uri="{FF2B5EF4-FFF2-40B4-BE49-F238E27FC236}">
                <a16:creationId xmlns:a16="http://schemas.microsoft.com/office/drawing/2014/main" id="{C1712C86-8E81-4C3E-93A2-A22026CE2FCD}"/>
              </a:ext>
            </a:extLst>
          </p:cNvPr>
          <p:cNvSpPr/>
          <p:nvPr/>
        </p:nvSpPr>
        <p:spPr>
          <a:xfrm>
            <a:off x="1360728" y="42064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Cross 56">
            <a:extLst>
              <a:ext uri="{FF2B5EF4-FFF2-40B4-BE49-F238E27FC236}">
                <a16:creationId xmlns:a16="http://schemas.microsoft.com/office/drawing/2014/main" id="{C9F0F756-296E-4582-A363-E84BB6B1EBC1}"/>
              </a:ext>
            </a:extLst>
          </p:cNvPr>
          <p:cNvSpPr/>
          <p:nvPr/>
        </p:nvSpPr>
        <p:spPr>
          <a:xfrm>
            <a:off x="1290532" y="390252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8" name="Cross 57">
            <a:extLst>
              <a:ext uri="{FF2B5EF4-FFF2-40B4-BE49-F238E27FC236}">
                <a16:creationId xmlns:a16="http://schemas.microsoft.com/office/drawing/2014/main" id="{A0F2FF19-23BB-4280-AD79-1D79F38D6774}"/>
              </a:ext>
            </a:extLst>
          </p:cNvPr>
          <p:cNvSpPr/>
          <p:nvPr/>
        </p:nvSpPr>
        <p:spPr>
          <a:xfrm>
            <a:off x="1094354" y="429839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Cross 58">
            <a:extLst>
              <a:ext uri="{FF2B5EF4-FFF2-40B4-BE49-F238E27FC236}">
                <a16:creationId xmlns:a16="http://schemas.microsoft.com/office/drawing/2014/main" id="{F7F1E5B6-2571-4E01-95B7-4F8DC8546762}"/>
              </a:ext>
            </a:extLst>
          </p:cNvPr>
          <p:cNvSpPr/>
          <p:nvPr/>
        </p:nvSpPr>
        <p:spPr>
          <a:xfrm>
            <a:off x="1682315" y="46321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63E41494-3955-4FB0-B47B-61BEF78EB743}"/>
              </a:ext>
            </a:extLst>
          </p:cNvPr>
          <p:cNvSpPr/>
          <p:nvPr/>
        </p:nvSpPr>
        <p:spPr>
          <a:xfrm>
            <a:off x="1946602" y="494661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Cross 60">
            <a:extLst>
              <a:ext uri="{FF2B5EF4-FFF2-40B4-BE49-F238E27FC236}">
                <a16:creationId xmlns:a16="http://schemas.microsoft.com/office/drawing/2014/main" id="{88B48141-A330-459D-9F20-F2945293B1CC}"/>
              </a:ext>
            </a:extLst>
          </p:cNvPr>
          <p:cNvSpPr/>
          <p:nvPr/>
        </p:nvSpPr>
        <p:spPr>
          <a:xfrm>
            <a:off x="3304781" y="463215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Cross 61">
            <a:extLst>
              <a:ext uri="{FF2B5EF4-FFF2-40B4-BE49-F238E27FC236}">
                <a16:creationId xmlns:a16="http://schemas.microsoft.com/office/drawing/2014/main" id="{80E48282-F82D-4E98-A82F-08E0EDCA9D2A}"/>
              </a:ext>
            </a:extLst>
          </p:cNvPr>
          <p:cNvSpPr/>
          <p:nvPr/>
        </p:nvSpPr>
        <p:spPr>
          <a:xfrm>
            <a:off x="1503501"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Cross 62">
            <a:extLst>
              <a:ext uri="{FF2B5EF4-FFF2-40B4-BE49-F238E27FC236}">
                <a16:creationId xmlns:a16="http://schemas.microsoft.com/office/drawing/2014/main" id="{505B40D6-84A3-4152-9E69-6B94707B1C99}"/>
              </a:ext>
            </a:extLst>
          </p:cNvPr>
          <p:cNvSpPr/>
          <p:nvPr/>
        </p:nvSpPr>
        <p:spPr>
          <a:xfrm>
            <a:off x="2422529" y="49339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Cross 63">
            <a:extLst>
              <a:ext uri="{FF2B5EF4-FFF2-40B4-BE49-F238E27FC236}">
                <a16:creationId xmlns:a16="http://schemas.microsoft.com/office/drawing/2014/main" id="{27F08A6B-7F18-4AF3-8145-57C94978260A}"/>
              </a:ext>
            </a:extLst>
          </p:cNvPr>
          <p:cNvSpPr/>
          <p:nvPr/>
        </p:nvSpPr>
        <p:spPr>
          <a:xfrm>
            <a:off x="2882797" y="502391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76B9DA9-589B-49CD-9D3B-ECAAEB441C95}"/>
              </a:ext>
            </a:extLst>
          </p:cNvPr>
          <p:cNvSpPr/>
          <p:nvPr/>
        </p:nvSpPr>
        <p:spPr>
          <a:xfrm>
            <a:off x="1226014" y="2868458"/>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4F28CFDB-FD4B-4040-B6DB-5E0A96E74859}"/>
              </a:ext>
            </a:extLst>
          </p:cNvPr>
          <p:cNvSpPr/>
          <p:nvPr/>
        </p:nvSpPr>
        <p:spPr>
          <a:xfrm>
            <a:off x="1569562" y="280332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88D2D056-0BD0-4D25-9A54-D6AE2A17B2AD}"/>
              </a:ext>
            </a:extLst>
          </p:cNvPr>
          <p:cNvSpPr/>
          <p:nvPr/>
        </p:nvSpPr>
        <p:spPr>
          <a:xfrm>
            <a:off x="1839025" y="230563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A2C88B46-BF19-4773-B9A6-3701264E1571}"/>
              </a:ext>
            </a:extLst>
          </p:cNvPr>
          <p:cNvSpPr/>
          <p:nvPr/>
        </p:nvSpPr>
        <p:spPr>
          <a:xfrm>
            <a:off x="2041505" y="258083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A90EDC2D-1598-4D2F-ABDE-69E2CCC5674B}"/>
              </a:ext>
            </a:extLst>
          </p:cNvPr>
          <p:cNvSpPr/>
          <p:nvPr/>
        </p:nvSpPr>
        <p:spPr>
          <a:xfrm>
            <a:off x="2378333" y="230952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113E9C20-2616-4992-AFE9-88964E97FB6F}"/>
              </a:ext>
            </a:extLst>
          </p:cNvPr>
          <p:cNvSpPr/>
          <p:nvPr/>
        </p:nvSpPr>
        <p:spPr>
          <a:xfrm>
            <a:off x="2814724" y="277532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32868344-A44B-4FCE-8800-0D8E5AC44830}"/>
              </a:ext>
            </a:extLst>
          </p:cNvPr>
          <p:cNvSpPr/>
          <p:nvPr/>
        </p:nvSpPr>
        <p:spPr>
          <a:xfrm>
            <a:off x="3235231" y="3341801"/>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67642B5B-608C-42F0-BDBE-4EE8E91EEEA0}"/>
              </a:ext>
            </a:extLst>
          </p:cNvPr>
          <p:cNvSpPr/>
          <p:nvPr/>
        </p:nvSpPr>
        <p:spPr>
          <a:xfrm>
            <a:off x="3452044" y="405527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84056C37-0D0D-4014-BCA8-72761801A369}"/>
              </a:ext>
            </a:extLst>
          </p:cNvPr>
          <p:cNvSpPr/>
          <p:nvPr/>
        </p:nvSpPr>
        <p:spPr>
          <a:xfrm>
            <a:off x="3614572" y="363079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44CA0209-4D25-4F19-A44A-E1ABE87C375C}"/>
              </a:ext>
            </a:extLst>
          </p:cNvPr>
          <p:cNvSpPr/>
          <p:nvPr/>
        </p:nvSpPr>
        <p:spPr>
          <a:xfrm>
            <a:off x="3051350" y="470725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FC7BD317-CDE4-4C82-9ADC-4C2054B5E3A5}"/>
              </a:ext>
            </a:extLst>
          </p:cNvPr>
          <p:cNvSpPr/>
          <p:nvPr/>
        </p:nvSpPr>
        <p:spPr>
          <a:xfrm>
            <a:off x="3738277" y="428866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405F603B-F95D-446E-8DAD-C8521A38E45C}"/>
              </a:ext>
            </a:extLst>
          </p:cNvPr>
          <p:cNvSpPr/>
          <p:nvPr/>
        </p:nvSpPr>
        <p:spPr>
          <a:xfrm>
            <a:off x="917085" y="3791219"/>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90BFDD00-83AC-46F4-A3FD-BA46FE4E2AAD}"/>
              </a:ext>
            </a:extLst>
          </p:cNvPr>
          <p:cNvSpPr/>
          <p:nvPr/>
        </p:nvSpPr>
        <p:spPr>
          <a:xfrm>
            <a:off x="1234184" y="329327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858CABF2-EC5D-4816-89FD-CCDC08F98B4D}"/>
              </a:ext>
            </a:extLst>
          </p:cNvPr>
          <p:cNvSpPr/>
          <p:nvPr/>
        </p:nvSpPr>
        <p:spPr>
          <a:xfrm>
            <a:off x="3230673" y="278146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AA36D8B3-F90C-47A6-B76D-506189CA8F29}"/>
              </a:ext>
            </a:extLst>
          </p:cNvPr>
          <p:cNvSpPr/>
          <p:nvPr/>
        </p:nvSpPr>
        <p:spPr>
          <a:xfrm>
            <a:off x="2384217" y="337781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0" name="Cross 79">
            <a:extLst>
              <a:ext uri="{FF2B5EF4-FFF2-40B4-BE49-F238E27FC236}">
                <a16:creationId xmlns:a16="http://schemas.microsoft.com/office/drawing/2014/main" id="{84E92A4A-4ACD-4699-838E-B58454DFD98F}"/>
              </a:ext>
            </a:extLst>
          </p:cNvPr>
          <p:cNvSpPr/>
          <p:nvPr/>
        </p:nvSpPr>
        <p:spPr>
          <a:xfrm>
            <a:off x="2702978" y="3564140"/>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1" name="Cross 80">
            <a:extLst>
              <a:ext uri="{FF2B5EF4-FFF2-40B4-BE49-F238E27FC236}">
                <a16:creationId xmlns:a16="http://schemas.microsoft.com/office/drawing/2014/main" id="{823DDAA2-27DB-4BF2-8C21-BB4DB982D3E7}"/>
              </a:ext>
            </a:extLst>
          </p:cNvPr>
          <p:cNvSpPr/>
          <p:nvPr/>
        </p:nvSpPr>
        <p:spPr>
          <a:xfrm>
            <a:off x="2253589" y="401984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2" name="Cross 81">
            <a:extLst>
              <a:ext uri="{FF2B5EF4-FFF2-40B4-BE49-F238E27FC236}">
                <a16:creationId xmlns:a16="http://schemas.microsoft.com/office/drawing/2014/main" id="{152A06A0-8302-400C-84FF-3875DE1CFF6D}"/>
              </a:ext>
            </a:extLst>
          </p:cNvPr>
          <p:cNvSpPr/>
          <p:nvPr/>
        </p:nvSpPr>
        <p:spPr>
          <a:xfrm>
            <a:off x="2014383" y="410669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3" name="Cross 82">
            <a:extLst>
              <a:ext uri="{FF2B5EF4-FFF2-40B4-BE49-F238E27FC236}">
                <a16:creationId xmlns:a16="http://schemas.microsoft.com/office/drawing/2014/main" id="{F3D6F828-C322-4E34-A4EB-9E15197E7EF4}"/>
              </a:ext>
            </a:extLst>
          </p:cNvPr>
          <p:cNvSpPr/>
          <p:nvPr/>
        </p:nvSpPr>
        <p:spPr>
          <a:xfrm>
            <a:off x="2167878" y="3671539"/>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4" name="Cross 83">
            <a:extLst>
              <a:ext uri="{FF2B5EF4-FFF2-40B4-BE49-F238E27FC236}">
                <a16:creationId xmlns:a16="http://schemas.microsoft.com/office/drawing/2014/main" id="{F80DD6C6-FFD4-45B7-82DB-2994C3D0F4AE}"/>
              </a:ext>
            </a:extLst>
          </p:cNvPr>
          <p:cNvSpPr/>
          <p:nvPr/>
        </p:nvSpPr>
        <p:spPr>
          <a:xfrm>
            <a:off x="2483569" y="3844297"/>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5" name="Cross 84">
            <a:extLst>
              <a:ext uri="{FF2B5EF4-FFF2-40B4-BE49-F238E27FC236}">
                <a16:creationId xmlns:a16="http://schemas.microsoft.com/office/drawing/2014/main" id="{1DDAEAEA-1315-41BB-836A-E013A996F672}"/>
              </a:ext>
            </a:extLst>
          </p:cNvPr>
          <p:cNvSpPr/>
          <p:nvPr/>
        </p:nvSpPr>
        <p:spPr>
          <a:xfrm>
            <a:off x="2910017" y="3810668"/>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6" name="Cross 85">
            <a:extLst>
              <a:ext uri="{FF2B5EF4-FFF2-40B4-BE49-F238E27FC236}">
                <a16:creationId xmlns:a16="http://schemas.microsoft.com/office/drawing/2014/main" id="{50780826-609D-4116-9E8A-B45A419B75C4}"/>
              </a:ext>
            </a:extLst>
          </p:cNvPr>
          <p:cNvSpPr/>
          <p:nvPr/>
        </p:nvSpPr>
        <p:spPr>
          <a:xfrm>
            <a:off x="1807718" y="3758383"/>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7" name="Cross 86">
            <a:extLst>
              <a:ext uri="{FF2B5EF4-FFF2-40B4-BE49-F238E27FC236}">
                <a16:creationId xmlns:a16="http://schemas.microsoft.com/office/drawing/2014/main" id="{A865957B-ACFF-4C6C-9642-F2491DFAC7A0}"/>
              </a:ext>
            </a:extLst>
          </p:cNvPr>
          <p:cNvSpPr/>
          <p:nvPr/>
        </p:nvSpPr>
        <p:spPr>
          <a:xfrm>
            <a:off x="2775220" y="409521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8" name="Cross 87">
            <a:extLst>
              <a:ext uri="{FF2B5EF4-FFF2-40B4-BE49-F238E27FC236}">
                <a16:creationId xmlns:a16="http://schemas.microsoft.com/office/drawing/2014/main" id="{C1047548-2A61-4FB4-91CE-3FEDBD1F692F}"/>
              </a:ext>
            </a:extLst>
          </p:cNvPr>
          <p:cNvSpPr/>
          <p:nvPr/>
        </p:nvSpPr>
        <p:spPr>
          <a:xfrm>
            <a:off x="2288822" y="4411606"/>
            <a:ext cx="215154" cy="239357"/>
          </a:xfrm>
          <a:prstGeom prst="plus">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highlight>
                <a:srgbClr val="FFFF00"/>
              </a:highlight>
            </a:endParaRPr>
          </a:p>
        </p:txBody>
      </p:sp>
      <p:sp>
        <p:nvSpPr>
          <p:cNvPr id="89" name="TextBox 88">
            <a:extLst>
              <a:ext uri="{FF2B5EF4-FFF2-40B4-BE49-F238E27FC236}">
                <a16:creationId xmlns:a16="http://schemas.microsoft.com/office/drawing/2014/main" id="{DD05B49B-8AC3-44D1-B4B1-73DCC63F600B}"/>
              </a:ext>
            </a:extLst>
          </p:cNvPr>
          <p:cNvSpPr txBox="1"/>
          <p:nvPr/>
        </p:nvSpPr>
        <p:spPr>
          <a:xfrm>
            <a:off x="97747" y="2122895"/>
            <a:ext cx="692970" cy="369332"/>
          </a:xfrm>
          <a:prstGeom prst="rect">
            <a:avLst/>
          </a:prstGeom>
          <a:noFill/>
        </p:spPr>
        <p:txBody>
          <a:bodyPr wrap="square" rtlCol="0">
            <a:spAutoFit/>
          </a:bodyPr>
          <a:lstStyle/>
          <a:p>
            <a:r>
              <a:rPr lang="en-IN" b="1" dirty="0"/>
              <a:t>Y</a:t>
            </a:r>
            <a:endParaRPr lang="en-US" b="1" dirty="0"/>
          </a:p>
        </p:txBody>
      </p:sp>
      <p:sp>
        <p:nvSpPr>
          <p:cNvPr id="95" name="TextBox 94">
            <a:extLst>
              <a:ext uri="{FF2B5EF4-FFF2-40B4-BE49-F238E27FC236}">
                <a16:creationId xmlns:a16="http://schemas.microsoft.com/office/drawing/2014/main" id="{304D7E75-D5D2-49C8-B7E4-A1A276AC1D13}"/>
              </a:ext>
            </a:extLst>
          </p:cNvPr>
          <p:cNvSpPr txBox="1"/>
          <p:nvPr/>
        </p:nvSpPr>
        <p:spPr>
          <a:xfrm>
            <a:off x="3728156" y="6339440"/>
            <a:ext cx="692970" cy="369332"/>
          </a:xfrm>
          <a:prstGeom prst="rect">
            <a:avLst/>
          </a:prstGeom>
          <a:noFill/>
        </p:spPr>
        <p:txBody>
          <a:bodyPr wrap="square" rtlCol="0">
            <a:spAutoFit/>
          </a:bodyPr>
          <a:lstStyle/>
          <a:p>
            <a:r>
              <a:rPr lang="en-IN" b="1" dirty="0"/>
              <a:t>X</a:t>
            </a:r>
            <a:endParaRPr lang="en-US" b="1" dirty="0"/>
          </a:p>
        </p:txBody>
      </p:sp>
      <p:sp>
        <p:nvSpPr>
          <p:cNvPr id="97" name="TextBox 96">
            <a:extLst>
              <a:ext uri="{FF2B5EF4-FFF2-40B4-BE49-F238E27FC236}">
                <a16:creationId xmlns:a16="http://schemas.microsoft.com/office/drawing/2014/main" id="{E7C15271-C64A-4889-995D-53E64F803CF6}"/>
              </a:ext>
            </a:extLst>
          </p:cNvPr>
          <p:cNvSpPr txBox="1"/>
          <p:nvPr/>
        </p:nvSpPr>
        <p:spPr>
          <a:xfrm>
            <a:off x="4615543" y="2923007"/>
            <a:ext cx="1980333" cy="369332"/>
          </a:xfrm>
          <a:prstGeom prst="rect">
            <a:avLst/>
          </a:prstGeom>
          <a:noFill/>
        </p:spPr>
        <p:txBody>
          <a:bodyPr wrap="square" rtlCol="0">
            <a:spAutoFit/>
          </a:bodyPr>
          <a:lstStyle/>
          <a:p>
            <a:r>
              <a:rPr lang="en-IN" dirty="0"/>
              <a:t>Mapping Function</a:t>
            </a:r>
            <a:endParaRPr lang="en-US" dirty="0"/>
          </a:p>
        </p:txBody>
      </p:sp>
      <p:sp>
        <p:nvSpPr>
          <p:cNvPr id="98" name="Arrow: Right 97">
            <a:extLst>
              <a:ext uri="{FF2B5EF4-FFF2-40B4-BE49-F238E27FC236}">
                <a16:creationId xmlns:a16="http://schemas.microsoft.com/office/drawing/2014/main" id="{B66D60FC-5E00-4C56-AFD3-AA4B69A79D9A}"/>
              </a:ext>
            </a:extLst>
          </p:cNvPr>
          <p:cNvSpPr/>
          <p:nvPr/>
        </p:nvSpPr>
        <p:spPr>
          <a:xfrm>
            <a:off x="5029200" y="3377818"/>
            <a:ext cx="1017864" cy="183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EB90A59B-7155-4CC3-9859-E050205A5218}"/>
              </a:ext>
            </a:extLst>
          </p:cNvPr>
          <p:cNvCxnSpPr>
            <a:cxnSpLocks/>
          </p:cNvCxnSpPr>
          <p:nvPr/>
        </p:nvCxnSpPr>
        <p:spPr>
          <a:xfrm>
            <a:off x="6898080" y="4206484"/>
            <a:ext cx="4912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9" grpId="0"/>
      <p:bldP spid="5" grpId="0" animBg="1"/>
      <p:bldP spid="6"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15" grpId="0" animBg="1"/>
      <p:bldP spid="16" grpId="0" animBg="1"/>
      <p:bldP spid="17" grpId="0" animBg="1"/>
      <p:bldP spid="18" grpId="0" animBg="1"/>
      <p:bldP spid="19" grpId="0" animBg="1"/>
      <p:bldP spid="20" grpId="0" animBg="1"/>
      <p:bldP spid="30" grpId="0" animBg="1"/>
      <p:bldP spid="97" grpId="0"/>
      <p:bldP spid="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2BFC-AAD8-4B7E-B68A-BF10CF73E4AF}"/>
              </a:ext>
            </a:extLst>
          </p:cNvPr>
          <p:cNvSpPr>
            <a:spLocks noGrp="1"/>
          </p:cNvSpPr>
          <p:nvPr>
            <p:ph type="title"/>
          </p:nvPr>
        </p:nvSpPr>
        <p:spPr/>
        <p:txBody>
          <a:bodyPr/>
          <a:lstStyle/>
          <a:p>
            <a:r>
              <a:rPr lang="en-IN" dirty="0"/>
              <a:t>The gaussian rbf kernel</a:t>
            </a:r>
            <a:endParaRPr lang="en-US" dirty="0"/>
          </a:p>
        </p:txBody>
      </p:sp>
      <p:pic>
        <p:nvPicPr>
          <p:cNvPr id="4" name="Picture 3">
            <a:extLst>
              <a:ext uri="{FF2B5EF4-FFF2-40B4-BE49-F238E27FC236}">
                <a16:creationId xmlns:a16="http://schemas.microsoft.com/office/drawing/2014/main" id="{D6B39957-5CAF-4050-B416-D94E90190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2084832"/>
            <a:ext cx="9720072" cy="4303352"/>
          </a:xfrm>
          <a:prstGeom prst="rect">
            <a:avLst/>
          </a:prstGeom>
        </p:spPr>
      </p:pic>
    </p:spTree>
    <p:extLst>
      <p:ext uri="{BB962C8B-B14F-4D97-AF65-F5344CB8AC3E}">
        <p14:creationId xmlns:p14="http://schemas.microsoft.com/office/powerpoint/2010/main" val="717392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2BFC-AAD8-4B7E-B68A-BF10CF73E4AF}"/>
              </a:ext>
            </a:extLst>
          </p:cNvPr>
          <p:cNvSpPr>
            <a:spLocks noGrp="1"/>
          </p:cNvSpPr>
          <p:nvPr>
            <p:ph type="title"/>
          </p:nvPr>
        </p:nvSpPr>
        <p:spPr/>
        <p:txBody>
          <a:bodyPr/>
          <a:lstStyle/>
          <a:p>
            <a:r>
              <a:rPr lang="en-IN" dirty="0"/>
              <a:t>The gaussian rbf kernel</a:t>
            </a:r>
            <a:endParaRPr lang="en-US" dirty="0"/>
          </a:p>
        </p:txBody>
      </p:sp>
      <p:pic>
        <p:nvPicPr>
          <p:cNvPr id="5" name="Picture 4">
            <a:extLst>
              <a:ext uri="{FF2B5EF4-FFF2-40B4-BE49-F238E27FC236}">
                <a16:creationId xmlns:a16="http://schemas.microsoft.com/office/drawing/2014/main" id="{EBD8FA2B-6609-408B-9A71-AFB42BFB9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528" y="2269890"/>
            <a:ext cx="10143744" cy="4330292"/>
          </a:xfrm>
          <a:prstGeom prst="rect">
            <a:avLst/>
          </a:prstGeom>
        </p:spPr>
      </p:pic>
    </p:spTree>
    <p:extLst>
      <p:ext uri="{BB962C8B-B14F-4D97-AF65-F5344CB8AC3E}">
        <p14:creationId xmlns:p14="http://schemas.microsoft.com/office/powerpoint/2010/main" val="2266643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a:bodyPr>
          <a:lstStyle/>
          <a:p>
            <a:pPr algn="ctr"/>
            <a:r>
              <a:rPr lang="en-IN" dirty="0"/>
              <a:t>Image</a:t>
            </a:r>
            <a:endParaRPr lang="en-US" dirty="0"/>
          </a:p>
        </p:txBody>
      </p:sp>
    </p:spTree>
    <p:extLst>
      <p:ext uri="{BB962C8B-B14F-4D97-AF65-F5344CB8AC3E}">
        <p14:creationId xmlns:p14="http://schemas.microsoft.com/office/powerpoint/2010/main" val="2838560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807D5DDF-5492-4CCA-A929-25EA0774D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5678532-D2F8-4E48-BC12-62403E2C7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67AEE668-94EB-42CE-9A9A-5795C97EF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00C08-8413-4AE8-B1B2-962CBEF459D0}"/>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spc="200"/>
              <a:t>Pixel</a:t>
            </a:r>
          </a:p>
        </p:txBody>
      </p:sp>
      <p:cxnSp>
        <p:nvCxnSpPr>
          <p:cNvPr id="77" name="Straight Connector 76">
            <a:extLst>
              <a:ext uri="{FF2B5EF4-FFF2-40B4-BE49-F238E27FC236}">
                <a16:creationId xmlns:a16="http://schemas.microsoft.com/office/drawing/2014/main" id="{0F8B6B4E-9545-418F-A838-ED276EF21F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rgbClr val="FC4E22"/>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image understanding pixel">
            <a:extLst>
              <a:ext uri="{FF2B5EF4-FFF2-40B4-BE49-F238E27FC236}">
                <a16:creationId xmlns:a16="http://schemas.microsoft.com/office/drawing/2014/main" id="{78AA3BD6-7222-4FA2-BBD6-90CA717314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984" y="643126"/>
            <a:ext cx="6896936" cy="557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24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lstStyle/>
          <a:p>
            <a:pPr algn="ctr"/>
            <a:r>
              <a:rPr lang="en-IN" dirty="0"/>
              <a:t>Classification</a:t>
            </a:r>
            <a:endParaRPr lang="en-US" dirty="0"/>
          </a:p>
        </p:txBody>
      </p:sp>
    </p:spTree>
    <p:extLst>
      <p:ext uri="{BB962C8B-B14F-4D97-AF65-F5344CB8AC3E}">
        <p14:creationId xmlns:p14="http://schemas.microsoft.com/office/powerpoint/2010/main" val="371558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C02E-2BB1-4865-9DDC-05CC7021D9F6}"/>
              </a:ext>
            </a:extLst>
          </p:cNvPr>
          <p:cNvSpPr>
            <a:spLocks noGrp="1"/>
          </p:cNvSpPr>
          <p:nvPr>
            <p:ph type="title"/>
          </p:nvPr>
        </p:nvSpPr>
        <p:spPr/>
        <p:txBody>
          <a:bodyPr>
            <a:normAutofit/>
          </a:bodyPr>
          <a:lstStyle/>
          <a:p>
            <a:r>
              <a:rPr lang="en-IN" sz="3200" dirty="0"/>
              <a:t>Classification</a:t>
            </a:r>
            <a:endParaRPr lang="en-US" sz="3200" dirty="0"/>
          </a:p>
        </p:txBody>
      </p:sp>
      <p:sp>
        <p:nvSpPr>
          <p:cNvPr id="3" name="Content Placeholder 2">
            <a:extLst>
              <a:ext uri="{FF2B5EF4-FFF2-40B4-BE49-F238E27FC236}">
                <a16:creationId xmlns:a16="http://schemas.microsoft.com/office/drawing/2014/main" id="{A8F03A32-C54F-417E-98FD-44087119159B}"/>
              </a:ext>
            </a:extLst>
          </p:cNvPr>
          <p:cNvSpPr>
            <a:spLocks noGrp="1"/>
          </p:cNvSpPr>
          <p:nvPr>
            <p:ph idx="1"/>
          </p:nvPr>
        </p:nvSpPr>
        <p:spPr/>
        <p:txBody>
          <a:bodyPr>
            <a:normAutofit/>
          </a:bodyPr>
          <a:lstStyle/>
          <a:p>
            <a:r>
              <a:rPr lang="en-IN" sz="3600" dirty="0"/>
              <a:t>Unlike regression where you predict a continuous real number, you can use classification to predict a category.</a:t>
            </a:r>
            <a:endParaRPr lang="en-US" sz="3600" dirty="0"/>
          </a:p>
        </p:txBody>
      </p:sp>
    </p:spTree>
    <p:extLst>
      <p:ext uri="{BB962C8B-B14F-4D97-AF65-F5344CB8AC3E}">
        <p14:creationId xmlns:p14="http://schemas.microsoft.com/office/powerpoint/2010/main" val="260239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CE0841-6752-49EF-A415-24D8EE0D5BB1}"/>
              </a:ext>
            </a:extLst>
          </p:cNvPr>
          <p:cNvSpPr>
            <a:spLocks noGrp="1"/>
          </p:cNvSpPr>
          <p:nvPr>
            <p:ph type="title"/>
          </p:nvPr>
        </p:nvSpPr>
        <p:spPr>
          <a:xfrm>
            <a:off x="862763" y="994007"/>
            <a:ext cx="9720072" cy="512064"/>
          </a:xfrm>
        </p:spPr>
        <p:txBody>
          <a:bodyPr>
            <a:normAutofit/>
          </a:bodyPr>
          <a:lstStyle/>
          <a:p>
            <a:r>
              <a:rPr lang="en-IN" sz="2400" dirty="0"/>
              <a:t>Examples</a:t>
            </a:r>
            <a:endParaRPr lang="en-US" sz="2400" dirty="0"/>
          </a:p>
        </p:txBody>
      </p:sp>
      <p:sp>
        <p:nvSpPr>
          <p:cNvPr id="4" name="Content Placeholder 3">
            <a:extLst>
              <a:ext uri="{FF2B5EF4-FFF2-40B4-BE49-F238E27FC236}">
                <a16:creationId xmlns:a16="http://schemas.microsoft.com/office/drawing/2014/main" id="{9573236D-B4D1-4D0F-AD95-9AE437361CD3}"/>
              </a:ext>
            </a:extLst>
          </p:cNvPr>
          <p:cNvSpPr>
            <a:spLocks noGrp="1"/>
          </p:cNvSpPr>
          <p:nvPr>
            <p:ph idx="1"/>
          </p:nvPr>
        </p:nvSpPr>
        <p:spPr/>
        <p:txBody>
          <a:bodyPr>
            <a:normAutofit/>
          </a:bodyPr>
          <a:lstStyle/>
          <a:p>
            <a:pPr marL="742950" indent="-742950">
              <a:buFont typeface="+mj-lt"/>
              <a:buAutoNum type="arabicPeriod"/>
            </a:pPr>
            <a:r>
              <a:rPr lang="en-IN" sz="3600" dirty="0"/>
              <a:t>Email: Spam / Not Spam</a:t>
            </a:r>
          </a:p>
          <a:p>
            <a:pPr marL="742950" indent="-742950">
              <a:buFont typeface="+mj-lt"/>
              <a:buAutoNum type="arabicPeriod"/>
            </a:pPr>
            <a:r>
              <a:rPr lang="en-IN" sz="3600" dirty="0"/>
              <a:t>Will Customer buy your product (Yes / No)?</a:t>
            </a:r>
          </a:p>
          <a:p>
            <a:pPr marL="742950" indent="-742950">
              <a:buFont typeface="+mj-lt"/>
              <a:buAutoNum type="arabicPeriod"/>
            </a:pPr>
            <a:r>
              <a:rPr lang="en-IN" sz="3600" dirty="0"/>
              <a:t>Which Party a person is going to vote for (2024)?</a:t>
            </a:r>
          </a:p>
          <a:p>
            <a:pPr marL="1099566" lvl="2" indent="-742950">
              <a:buFont typeface="+mj-lt"/>
              <a:buAutoNum type="alphaLcParenR"/>
            </a:pPr>
            <a:r>
              <a:rPr lang="en-US" sz="2800" dirty="0"/>
              <a:t>Modi (BJP)</a:t>
            </a:r>
          </a:p>
          <a:p>
            <a:pPr marL="1099566" lvl="2" indent="-742950">
              <a:buFont typeface="+mj-lt"/>
              <a:buAutoNum type="alphaLcParenR"/>
            </a:pPr>
            <a:r>
              <a:rPr lang="en-US" sz="2800" dirty="0"/>
              <a:t>Me</a:t>
            </a:r>
          </a:p>
          <a:p>
            <a:pPr marL="1099566" lvl="2" indent="-742950">
              <a:buFont typeface="+mj-lt"/>
              <a:buAutoNum type="alphaLcParenR"/>
            </a:pPr>
            <a:r>
              <a:rPr lang="en-US" sz="2800" dirty="0"/>
              <a:t>Others</a:t>
            </a:r>
          </a:p>
          <a:p>
            <a:pPr marL="916686" lvl="1" indent="-742950">
              <a:buFont typeface="+mj-lt"/>
              <a:buAutoNum type="arabicPeriod"/>
            </a:pPr>
            <a:endParaRPr lang="en-US" sz="3200" dirty="0"/>
          </a:p>
        </p:txBody>
      </p:sp>
    </p:spTree>
    <p:extLst>
      <p:ext uri="{BB962C8B-B14F-4D97-AF65-F5344CB8AC3E}">
        <p14:creationId xmlns:p14="http://schemas.microsoft.com/office/powerpoint/2010/main" val="324720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F8AFB-C06F-46B3-AEF1-40A52777353A}"/>
              </a:ext>
            </a:extLst>
          </p:cNvPr>
          <p:cNvSpPr>
            <a:spLocks noGrp="1"/>
          </p:cNvSpPr>
          <p:nvPr>
            <p:ph type="title"/>
          </p:nvPr>
        </p:nvSpPr>
        <p:spPr/>
        <p:txBody>
          <a:bodyPr/>
          <a:lstStyle/>
          <a:p>
            <a:r>
              <a:rPr lang="en-IN" dirty="0"/>
              <a:t>Binary Classification</a:t>
            </a:r>
            <a:endParaRPr lang="en-US" dirty="0"/>
          </a:p>
        </p:txBody>
      </p:sp>
      <p:sp>
        <p:nvSpPr>
          <p:cNvPr id="5" name="Content Placeholder 4">
            <a:extLst>
              <a:ext uri="{FF2B5EF4-FFF2-40B4-BE49-F238E27FC236}">
                <a16:creationId xmlns:a16="http://schemas.microsoft.com/office/drawing/2014/main" id="{4D31524A-ED77-49F9-959C-4DAE7EE1E575}"/>
              </a:ext>
            </a:extLst>
          </p:cNvPr>
          <p:cNvSpPr>
            <a:spLocks noGrp="1"/>
          </p:cNvSpPr>
          <p:nvPr>
            <p:ph sz="half" idx="1"/>
          </p:nvPr>
        </p:nvSpPr>
        <p:spPr/>
        <p:txBody>
          <a:bodyPr/>
          <a:lstStyle/>
          <a:p>
            <a:r>
              <a:rPr lang="en-IN" dirty="0"/>
              <a:t>Ex – Unknown Ecommerce product</a:t>
            </a:r>
          </a:p>
          <a:p>
            <a:endParaRPr lang="en-IN" dirty="0"/>
          </a:p>
          <a:p>
            <a:r>
              <a:rPr lang="en-IN" dirty="0"/>
              <a:t>If x &gt;= 0.5, predict y = 1</a:t>
            </a:r>
          </a:p>
          <a:p>
            <a:r>
              <a:rPr lang="en-IN" dirty="0"/>
              <a:t>If x &lt; 0.5, predict y = 0</a:t>
            </a:r>
            <a:endParaRPr lang="en-US" dirty="0"/>
          </a:p>
        </p:txBody>
      </p:sp>
      <p:cxnSp>
        <p:nvCxnSpPr>
          <p:cNvPr id="10" name="Straight Arrow Connector 9">
            <a:extLst>
              <a:ext uri="{FF2B5EF4-FFF2-40B4-BE49-F238E27FC236}">
                <a16:creationId xmlns:a16="http://schemas.microsoft.com/office/drawing/2014/main" id="{A38F7AA1-7EF1-496B-AB86-AD124D98A875}"/>
              </a:ext>
            </a:extLst>
          </p:cNvPr>
          <p:cNvCxnSpPr/>
          <p:nvPr/>
        </p:nvCxnSpPr>
        <p:spPr>
          <a:xfrm flipV="1">
            <a:off x="6981713" y="1947134"/>
            <a:ext cx="0" cy="3270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145960-B84B-492E-A54C-56D1CC40F379}"/>
              </a:ext>
            </a:extLst>
          </p:cNvPr>
          <p:cNvCxnSpPr>
            <a:cxnSpLocks/>
          </p:cNvCxnSpPr>
          <p:nvPr/>
        </p:nvCxnSpPr>
        <p:spPr>
          <a:xfrm>
            <a:off x="6981713" y="5186981"/>
            <a:ext cx="4937763" cy="30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2FCACDD2-45CA-4182-BA1E-1E11CB7C11C4}"/>
              </a:ext>
            </a:extLst>
          </p:cNvPr>
          <p:cNvSpPr/>
          <p:nvPr/>
        </p:nvSpPr>
        <p:spPr>
          <a:xfrm>
            <a:off x="7315200" y="50336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89201D6-3797-4110-819F-95E17D1AC152}"/>
              </a:ext>
            </a:extLst>
          </p:cNvPr>
          <p:cNvSpPr/>
          <p:nvPr/>
        </p:nvSpPr>
        <p:spPr>
          <a:xfrm>
            <a:off x="7648686" y="50336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89052073-4FF6-40F1-9787-894618B01BFD}"/>
              </a:ext>
            </a:extLst>
          </p:cNvPr>
          <p:cNvSpPr/>
          <p:nvPr/>
        </p:nvSpPr>
        <p:spPr>
          <a:xfrm>
            <a:off x="7982172" y="5033683"/>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BAB6C919-FF7C-477C-901A-F0298D3DCD68}"/>
              </a:ext>
            </a:extLst>
          </p:cNvPr>
          <p:cNvSpPr/>
          <p:nvPr/>
        </p:nvSpPr>
        <p:spPr>
          <a:xfrm>
            <a:off x="8352414" y="503368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E5D3D493-2EB6-4680-96CA-BD656434D4E9}"/>
              </a:ext>
            </a:extLst>
          </p:cNvPr>
          <p:cNvSpPr/>
          <p:nvPr/>
        </p:nvSpPr>
        <p:spPr>
          <a:xfrm>
            <a:off x="8870575" y="369211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BE5178BC-ADF1-47F6-8549-6ACCBF835973}"/>
              </a:ext>
            </a:extLst>
          </p:cNvPr>
          <p:cNvSpPr/>
          <p:nvPr/>
        </p:nvSpPr>
        <p:spPr>
          <a:xfrm>
            <a:off x="9199580" y="369211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E8203D93-5F0C-4EF0-B5B3-B564F4445487}"/>
              </a:ext>
            </a:extLst>
          </p:cNvPr>
          <p:cNvSpPr/>
          <p:nvPr/>
        </p:nvSpPr>
        <p:spPr>
          <a:xfrm>
            <a:off x="9528585" y="3692116"/>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0B799FDF-003C-4CF0-83E1-1D5E1C26CA52}"/>
              </a:ext>
            </a:extLst>
          </p:cNvPr>
          <p:cNvSpPr/>
          <p:nvPr/>
        </p:nvSpPr>
        <p:spPr>
          <a:xfrm>
            <a:off x="9885381" y="369211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3599294-51C8-4D57-B1A5-94BF41278E75}"/>
              </a:ext>
            </a:extLst>
          </p:cNvPr>
          <p:cNvSpPr txBox="1"/>
          <p:nvPr/>
        </p:nvSpPr>
        <p:spPr>
          <a:xfrm>
            <a:off x="6174889" y="3582296"/>
            <a:ext cx="692970" cy="369332"/>
          </a:xfrm>
          <a:prstGeom prst="rect">
            <a:avLst/>
          </a:prstGeom>
          <a:noFill/>
        </p:spPr>
        <p:txBody>
          <a:bodyPr wrap="square" rtlCol="0">
            <a:spAutoFit/>
          </a:bodyPr>
          <a:lstStyle/>
          <a:p>
            <a:r>
              <a:rPr lang="en-IN" b="1" dirty="0"/>
              <a:t>Yes</a:t>
            </a:r>
            <a:endParaRPr lang="en-US" b="1" dirty="0"/>
          </a:p>
        </p:txBody>
      </p:sp>
      <p:sp>
        <p:nvSpPr>
          <p:cNvPr id="22" name="TextBox 21">
            <a:extLst>
              <a:ext uri="{FF2B5EF4-FFF2-40B4-BE49-F238E27FC236}">
                <a16:creationId xmlns:a16="http://schemas.microsoft.com/office/drawing/2014/main" id="{05607CB3-1818-4179-9355-7D7991ABE1E5}"/>
              </a:ext>
            </a:extLst>
          </p:cNvPr>
          <p:cNvSpPr txBox="1"/>
          <p:nvPr/>
        </p:nvSpPr>
        <p:spPr>
          <a:xfrm>
            <a:off x="8649148" y="5357308"/>
            <a:ext cx="1624405" cy="369332"/>
          </a:xfrm>
          <a:prstGeom prst="rect">
            <a:avLst/>
          </a:prstGeom>
          <a:noFill/>
        </p:spPr>
        <p:txBody>
          <a:bodyPr wrap="square" rtlCol="0">
            <a:spAutoFit/>
          </a:bodyPr>
          <a:lstStyle/>
          <a:p>
            <a:r>
              <a:rPr lang="en-IN" b="1" dirty="0"/>
              <a:t>Age</a:t>
            </a:r>
            <a:endParaRPr lang="en-US" b="1" dirty="0"/>
          </a:p>
        </p:txBody>
      </p:sp>
      <p:sp>
        <p:nvSpPr>
          <p:cNvPr id="23" name="Cross 22">
            <a:extLst>
              <a:ext uri="{FF2B5EF4-FFF2-40B4-BE49-F238E27FC236}">
                <a16:creationId xmlns:a16="http://schemas.microsoft.com/office/drawing/2014/main" id="{1C3F113A-7E2E-4B30-AD81-B541030EAD9E}"/>
              </a:ext>
            </a:extLst>
          </p:cNvPr>
          <p:cNvSpPr/>
          <p:nvPr/>
        </p:nvSpPr>
        <p:spPr>
          <a:xfrm>
            <a:off x="7315200" y="5033684"/>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FB3B2F1F-A171-4DE2-80D3-8E29ADB94DC7}"/>
              </a:ext>
            </a:extLst>
          </p:cNvPr>
          <p:cNvSpPr/>
          <p:nvPr/>
        </p:nvSpPr>
        <p:spPr>
          <a:xfrm>
            <a:off x="7648686" y="506730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A38B36A7-16D0-4195-A5A0-6EDFE28C3A00}"/>
              </a:ext>
            </a:extLst>
          </p:cNvPr>
          <p:cNvSpPr/>
          <p:nvPr/>
        </p:nvSpPr>
        <p:spPr>
          <a:xfrm>
            <a:off x="7982172" y="5082542"/>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3F8F76ED-3E38-4F9E-A61C-07BACDCD5854}"/>
              </a:ext>
            </a:extLst>
          </p:cNvPr>
          <p:cNvSpPr/>
          <p:nvPr/>
        </p:nvSpPr>
        <p:spPr>
          <a:xfrm>
            <a:off x="8341659" y="5097780"/>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45DD55D-7F8A-4005-BC85-3EF46A7EFD26}"/>
              </a:ext>
            </a:extLst>
          </p:cNvPr>
          <p:cNvSpPr txBox="1"/>
          <p:nvPr/>
        </p:nvSpPr>
        <p:spPr>
          <a:xfrm>
            <a:off x="6216580" y="5032785"/>
            <a:ext cx="692970" cy="369332"/>
          </a:xfrm>
          <a:prstGeom prst="rect">
            <a:avLst/>
          </a:prstGeom>
          <a:noFill/>
        </p:spPr>
        <p:txBody>
          <a:bodyPr wrap="square" rtlCol="0">
            <a:spAutoFit/>
          </a:bodyPr>
          <a:lstStyle/>
          <a:p>
            <a:r>
              <a:rPr lang="en-IN" b="1" dirty="0"/>
              <a:t>No</a:t>
            </a:r>
            <a:endParaRPr lang="en-US" b="1" dirty="0"/>
          </a:p>
        </p:txBody>
      </p:sp>
      <p:sp>
        <p:nvSpPr>
          <p:cNvPr id="28" name="TextBox 27">
            <a:extLst>
              <a:ext uri="{FF2B5EF4-FFF2-40B4-BE49-F238E27FC236}">
                <a16:creationId xmlns:a16="http://schemas.microsoft.com/office/drawing/2014/main" id="{5E4645D7-98B5-4201-BC32-6B6A717FFAEB}"/>
              </a:ext>
            </a:extLst>
          </p:cNvPr>
          <p:cNvSpPr txBox="1"/>
          <p:nvPr/>
        </p:nvSpPr>
        <p:spPr>
          <a:xfrm>
            <a:off x="6124241" y="4301711"/>
            <a:ext cx="692970" cy="369332"/>
          </a:xfrm>
          <a:prstGeom prst="rect">
            <a:avLst/>
          </a:prstGeom>
          <a:noFill/>
        </p:spPr>
        <p:txBody>
          <a:bodyPr wrap="square" rtlCol="0">
            <a:spAutoFit/>
          </a:bodyPr>
          <a:lstStyle/>
          <a:p>
            <a:r>
              <a:rPr lang="en-IN" b="1" dirty="0"/>
              <a:t>Buy</a:t>
            </a:r>
            <a:endParaRPr lang="en-US" b="1" dirty="0"/>
          </a:p>
        </p:txBody>
      </p:sp>
      <p:cxnSp>
        <p:nvCxnSpPr>
          <p:cNvPr id="30" name="Straight Connector 29">
            <a:extLst>
              <a:ext uri="{FF2B5EF4-FFF2-40B4-BE49-F238E27FC236}">
                <a16:creationId xmlns:a16="http://schemas.microsoft.com/office/drawing/2014/main" id="{E30A8670-01DD-4882-A875-CEF4A8E5E48E}"/>
              </a:ext>
            </a:extLst>
          </p:cNvPr>
          <p:cNvCxnSpPr/>
          <p:nvPr/>
        </p:nvCxnSpPr>
        <p:spPr>
          <a:xfrm>
            <a:off x="8649148" y="2678654"/>
            <a:ext cx="0" cy="3498309"/>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5DADE0F9-258D-4E55-BB16-F3CBC12D6106}"/>
              </a:ext>
            </a:extLst>
          </p:cNvPr>
          <p:cNvSpPr txBox="1"/>
          <p:nvPr/>
        </p:nvSpPr>
        <p:spPr>
          <a:xfrm>
            <a:off x="8950362" y="2678654"/>
            <a:ext cx="2635601" cy="369332"/>
          </a:xfrm>
          <a:prstGeom prst="rect">
            <a:avLst/>
          </a:prstGeom>
          <a:noFill/>
        </p:spPr>
        <p:txBody>
          <a:bodyPr wrap="square" rtlCol="0">
            <a:spAutoFit/>
          </a:bodyPr>
          <a:lstStyle/>
          <a:p>
            <a:r>
              <a:rPr lang="en-IN" dirty="0"/>
              <a:t>Decision Boundary</a:t>
            </a:r>
            <a:endParaRPr lang="en-US" dirty="0"/>
          </a:p>
        </p:txBody>
      </p:sp>
      <p:cxnSp>
        <p:nvCxnSpPr>
          <p:cNvPr id="3" name="Straight Connector 2">
            <a:extLst>
              <a:ext uri="{FF2B5EF4-FFF2-40B4-BE49-F238E27FC236}">
                <a16:creationId xmlns:a16="http://schemas.microsoft.com/office/drawing/2014/main" id="{816068C0-E18C-440E-8677-F4E22397CD1D}"/>
              </a:ext>
            </a:extLst>
          </p:cNvPr>
          <p:cNvCxnSpPr>
            <a:cxnSpLocks/>
          </p:cNvCxnSpPr>
          <p:nvPr/>
        </p:nvCxnSpPr>
        <p:spPr>
          <a:xfrm flipV="1">
            <a:off x="7315200" y="3281082"/>
            <a:ext cx="2785335" cy="24455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Cross 47">
            <a:extLst>
              <a:ext uri="{FF2B5EF4-FFF2-40B4-BE49-F238E27FC236}">
                <a16:creationId xmlns:a16="http://schemas.microsoft.com/office/drawing/2014/main" id="{BE9386DD-403C-43B9-BC18-7FB84E204F80}"/>
              </a:ext>
            </a:extLst>
          </p:cNvPr>
          <p:cNvSpPr/>
          <p:nvPr/>
        </p:nvSpPr>
        <p:spPr>
          <a:xfrm>
            <a:off x="10960249" y="3716745"/>
            <a:ext cx="215154" cy="239357"/>
          </a:xfrm>
          <a:prstGeom prst="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3F2821FE-8CA8-4D90-B512-4C61077B2774}"/>
              </a:ext>
            </a:extLst>
          </p:cNvPr>
          <p:cNvCxnSpPr>
            <a:cxnSpLocks/>
          </p:cNvCxnSpPr>
          <p:nvPr/>
        </p:nvCxnSpPr>
        <p:spPr>
          <a:xfrm flipV="1">
            <a:off x="7074052" y="3281082"/>
            <a:ext cx="4173514" cy="24455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298A3E2C-4100-4699-AB2F-71CEDC27CE43}"/>
              </a:ext>
            </a:extLst>
          </p:cNvPr>
          <p:cNvCxnSpPr>
            <a:cxnSpLocks/>
            <a:endCxn id="48" idx="1"/>
          </p:cNvCxnSpPr>
          <p:nvPr/>
        </p:nvCxnSpPr>
        <p:spPr>
          <a:xfrm flipV="1">
            <a:off x="7064638" y="3836424"/>
            <a:ext cx="3895611" cy="1363556"/>
          </a:xfrm>
          <a:prstGeom prst="curvedConnector3">
            <a:avLst>
              <a:gd name="adj1" fmla="val 40887"/>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2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4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animBg="1"/>
      <p:bldP spid="24" grpId="0" animBg="1"/>
      <p:bldP spid="25" grpId="0" animBg="1"/>
      <p:bldP spid="26" grpId="0" animBg="1"/>
      <p:bldP spid="27" grpId="0"/>
      <p:bldP spid="28" grpId="0"/>
      <p:bldP spid="31" grpId="0"/>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2A6C2-9DE2-4B1C-916A-CBB607216506}"/>
              </a:ext>
            </a:extLst>
          </p:cNvPr>
          <p:cNvSpPr>
            <a:spLocks noGrp="1"/>
          </p:cNvSpPr>
          <p:nvPr>
            <p:ph type="title"/>
          </p:nvPr>
        </p:nvSpPr>
        <p:spPr>
          <a:xfrm>
            <a:off x="838200" y="2766218"/>
            <a:ext cx="10515600" cy="1325563"/>
          </a:xfrm>
        </p:spPr>
        <p:txBody>
          <a:bodyPr>
            <a:normAutofit fontScale="90000"/>
          </a:bodyPr>
          <a:lstStyle/>
          <a:p>
            <a:pPr algn="ctr"/>
            <a:r>
              <a:rPr lang="en-IN" dirty="0"/>
              <a:t>Logistic Regression</a:t>
            </a:r>
            <a:br>
              <a:rPr lang="en-IN" dirty="0"/>
            </a:br>
            <a:r>
              <a:rPr lang="en-IN" dirty="0"/>
              <a:t>(classification not regression)</a:t>
            </a:r>
            <a:endParaRPr lang="en-US" dirty="0"/>
          </a:p>
        </p:txBody>
      </p:sp>
    </p:spTree>
    <p:extLst>
      <p:ext uri="{BB962C8B-B14F-4D97-AF65-F5344CB8AC3E}">
        <p14:creationId xmlns:p14="http://schemas.microsoft.com/office/powerpoint/2010/main" val="4047798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734</Words>
  <Application>Microsoft Office PowerPoint</Application>
  <PresentationFormat>Widescreen</PresentationFormat>
  <Paragraphs>195</Paragraphs>
  <Slides>48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Cambria Math</vt:lpstr>
      <vt:lpstr>Tw Cen MT</vt:lpstr>
      <vt:lpstr>Tw Cen MT Condensed</vt:lpstr>
      <vt:lpstr>Wingdings 3</vt:lpstr>
      <vt:lpstr>Integral</vt:lpstr>
      <vt:lpstr>Machine Learning</vt:lpstr>
      <vt:lpstr>Agenda</vt:lpstr>
      <vt:lpstr>Agenda</vt:lpstr>
      <vt:lpstr>Projects</vt:lpstr>
      <vt:lpstr>Classification</vt:lpstr>
      <vt:lpstr>Classification</vt:lpstr>
      <vt:lpstr>Examples</vt:lpstr>
      <vt:lpstr>Binary Classification</vt:lpstr>
      <vt:lpstr>Logistic Regression (classification not regression)</vt:lpstr>
      <vt:lpstr>Problem Statement</vt:lpstr>
      <vt:lpstr>Dataset</vt:lpstr>
      <vt:lpstr>Dataset</vt:lpstr>
      <vt:lpstr>Vector - Vector Multiplication</vt:lpstr>
      <vt:lpstr>Sigmoid or Logistic Function</vt:lpstr>
      <vt:lpstr>Decision Boundary</vt:lpstr>
      <vt:lpstr>Cost Function</vt:lpstr>
      <vt:lpstr>Gradient Descent – Learning Algorithm</vt:lpstr>
      <vt:lpstr>Result</vt:lpstr>
      <vt:lpstr>KNN (K-Nearest NeighborS)</vt:lpstr>
      <vt:lpstr>Problem Statement</vt:lpstr>
      <vt:lpstr>Dataset</vt:lpstr>
      <vt:lpstr>Dataset</vt:lpstr>
      <vt:lpstr>KNN</vt:lpstr>
      <vt:lpstr>How it works?</vt:lpstr>
      <vt:lpstr>Euclidean distance</vt:lpstr>
      <vt:lpstr>KNN</vt:lpstr>
      <vt:lpstr>Result</vt:lpstr>
      <vt:lpstr>clustering</vt:lpstr>
      <vt:lpstr>Classification</vt:lpstr>
      <vt:lpstr>K-Means</vt:lpstr>
      <vt:lpstr>K-mean</vt:lpstr>
      <vt:lpstr>How it works?</vt:lpstr>
      <vt:lpstr>STEP - 1 - Choose the number K of Cluster: K = 2 STEP - 2 - Select at random K =2 points, the centroids </vt:lpstr>
      <vt:lpstr>STEP - 3 - Assign each data point to the closest centroid =&gt; that forms K clusters </vt:lpstr>
      <vt:lpstr>STEP - 3 - Compute and place the new centroid of each cluster</vt:lpstr>
      <vt:lpstr>STEP - 5 - Reassign each data point to the new closest centroid. If any reassignment took place go to STEP 4, other go to FIN </vt:lpstr>
      <vt:lpstr>SVM (support vector machine)</vt:lpstr>
      <vt:lpstr>Applications</vt:lpstr>
      <vt:lpstr>LSVM (Linear support vector machine)</vt:lpstr>
      <vt:lpstr>SVM Decision boundary</vt:lpstr>
      <vt:lpstr>KSVM (Kernel support vector machine)</vt:lpstr>
      <vt:lpstr>Nonlinear problem</vt:lpstr>
      <vt:lpstr>SVM Magic</vt:lpstr>
      <vt:lpstr>Nonlinear problem</vt:lpstr>
      <vt:lpstr>The gaussian rbf kernel</vt:lpstr>
      <vt:lpstr>The gaussian rbf kernel</vt:lpstr>
      <vt:lpstr>Image</vt:lpstr>
      <vt:lpstr>Pixel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sumit rathore</dc:creator>
  <cp:lastModifiedBy>sumit rathore</cp:lastModifiedBy>
  <cp:revision>1</cp:revision>
  <dcterms:created xsi:type="dcterms:W3CDTF">2019-08-21T06:41:24Z</dcterms:created>
  <dcterms:modified xsi:type="dcterms:W3CDTF">2019-08-21T09:07:33Z</dcterms:modified>
</cp:coreProperties>
</file>