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9470-08DB-BADF-38A6-FCED0BDD8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94C88-9773-C2D6-949C-D375EAA6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3B44E-6F1E-EE69-0C1A-306285F97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F7BF-FB2F-92CD-B272-CEB88FE1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243BF-FDA2-7B33-73C3-7CA62BF9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811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9A9D4-51EF-740B-C9E2-2565A907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92BD8-0474-FCF3-1B28-50819CD77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4B151-CE4E-AC92-7CC8-3A9ADA20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F7934-F679-B886-CDA3-CF9C1C06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FC32A-1DC7-B83D-0CD7-6E7BA9702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36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08AF38-4E73-45CD-52DE-6965C4FA9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19B11-7F4F-8EE0-D1CF-A3070DDA5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8F08A-73BE-E345-A852-A74219F7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F298-4FDE-3AC9-5FA8-EDF35602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C29B-CB17-4B93-3A09-184308305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0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9B52-A083-EE07-DEBB-9B1D9AF7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BA1E7-D527-90C5-60B5-A4D412E07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3BB3A-FC76-3FDF-19FA-6B18ED91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7A783-50F2-9237-D37A-98487A41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83830-72DC-05D9-8E94-C90CEDE18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30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9714-CAFE-635A-CC4F-C2891204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59BCB-105D-362A-A5D9-3B6EB6B10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A40B7-89D8-F5DD-ABA2-2AA9E9019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0F7D8-DD06-84B3-F6FC-95D8330A5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3A7F3-444A-4428-0BB8-6EACF0EE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CB9CF-0766-C3EF-D936-1B48CFCEA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23E75-CF53-6BDF-5BF5-B42E2BCD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99044-798E-BB7F-3284-E04253F82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26683-6977-122E-20E8-36650F35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E65E7-81AE-00C6-7782-B6C9B695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08A3F-50A4-F3C3-5691-F2990EECA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1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1E60E-97D8-423E-E023-88A319EFE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3545-1174-F593-5DBD-3AD16F84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27DA5-E865-6178-A95E-9C0E36B50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6F1BC5-FE15-9959-A018-4A2F21272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3DBA2-F517-A7D0-E29A-A21124105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9E249-9FF4-DDC2-5FC3-F544C141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F325A-AAC8-A4EE-AC99-697D19D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EE772-06EE-94DB-14EC-243F6B82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49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DD6B-F682-6888-EEF2-CF6C0AF4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F4F628-C34C-781C-D8A8-E3A16BD0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C133E4-6F2F-B5B6-DDBA-A2309C03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068B7-686E-C8B0-4638-52D58C5BF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16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BB36D-2373-A27A-958F-E59656A4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828D64-B0C0-EBBD-6E15-4C6F9C71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07FAF-C007-3BE8-7E82-C3C553F43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604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8F45A-D2D2-C8E7-97F4-69CB81217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138B-3A6C-37B0-4A0E-A87E06F3B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2698F-7C77-823E-353E-9851E5746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7AA9-B30A-FD4B-4C06-8D1A6D5FC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0F22-6E75-5143-3B10-2FD5D79FA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8F547-5D07-9F5A-1B43-A7749078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755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F1F-FD4B-99EB-A2F0-7014FF59A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7D209-A149-84BB-15AF-B734D444C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9CB0E-BE8D-3799-929E-42F8E396B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3A12-4CD0-4D50-512F-1B8A5C16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164EF-4D20-1103-6D93-57049FA7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01BD2-ECEE-713C-C933-5A50AF84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822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AE7E4-7305-0BAB-FD4F-ECD119BB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DF451-38C6-96E6-E153-681385792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774E7-7750-21E6-6B78-DE11C9EE9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32C3D-2265-4AA1-A4D9-F3ECA8A76056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F31B-E498-5B83-D1A5-83FDE60517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E4CDD-6499-6D03-FFD6-2D11A37C6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F488-A1AA-4619-90EA-0B9540CC37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84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FBBCB1-69D5-7AEF-FCAE-C976EA924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67706"/>
              </p:ext>
            </p:extLst>
          </p:nvPr>
        </p:nvGraphicFramePr>
        <p:xfrm>
          <a:off x="109331" y="69574"/>
          <a:ext cx="11996535" cy="6331520"/>
        </p:xfrm>
        <a:graphic>
          <a:graphicData uri="http://schemas.openxmlformats.org/drawingml/2006/table">
            <a:tbl>
              <a:tblPr/>
              <a:tblGrid>
                <a:gridCol w="990355">
                  <a:extLst>
                    <a:ext uri="{9D8B030D-6E8A-4147-A177-3AD203B41FA5}">
                      <a16:colId xmlns:a16="http://schemas.microsoft.com/office/drawing/2014/main" val="3151699642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1846678237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1073790622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2910710232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272610791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3719970188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2795482803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696070935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1551325197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3262213295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3056020074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Sample No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Sample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Value (A)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Area</a:t>
                      </a:r>
                    </a:p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(mm</a:t>
                      </a:r>
                      <a:r>
                        <a:rPr lang="en-IN" sz="14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Density (A/mm</a:t>
                      </a:r>
                      <a:r>
                        <a:rPr lang="en-IN" sz="14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On-time </a:t>
                      </a:r>
                    </a:p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(Second)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time (Second)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Strain Rate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Fracture strain/</a:t>
                      </a:r>
                    </a:p>
                    <a:p>
                      <a:pPr algn="ctr"/>
                      <a:r>
                        <a:rPr lang="en-IN" sz="1400" dirty="0"/>
                        <a:t>Stopped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87225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95.889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145.83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38593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68%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104.11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158.539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39021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185.37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78873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7.08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188.35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0320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65.687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96.17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0659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217.61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68017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10%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137.81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4996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10% stop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63.06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93.9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8507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11%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187.34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0325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18%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32251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20.5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190.55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8958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20 %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104.112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158.90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08902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.00001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20%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73.13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113.47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06825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84% stop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97.55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149.79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18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442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B33B8-FDF8-4B22-8D65-B42D511FB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C0E640-0043-C422-5C89-F17828521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641773"/>
              </p:ext>
            </p:extLst>
          </p:nvPr>
        </p:nvGraphicFramePr>
        <p:xfrm>
          <a:off x="109331" y="69574"/>
          <a:ext cx="11996535" cy="6331520"/>
        </p:xfrm>
        <a:graphic>
          <a:graphicData uri="http://schemas.openxmlformats.org/drawingml/2006/table">
            <a:tbl>
              <a:tblPr/>
              <a:tblGrid>
                <a:gridCol w="990355">
                  <a:extLst>
                    <a:ext uri="{9D8B030D-6E8A-4147-A177-3AD203B41FA5}">
                      <a16:colId xmlns:a16="http://schemas.microsoft.com/office/drawing/2014/main" val="3151699642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1846678237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1073790622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2910710232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272610791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3719970188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2795482803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696070935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1551325197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3262213295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3056020074"/>
                    </a:ext>
                  </a:extLst>
                </a:gridCol>
              </a:tblGrid>
              <a:tr h="40000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Sample No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Sample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Value (A)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Area</a:t>
                      </a:r>
                    </a:p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(mm</a:t>
                      </a:r>
                      <a:r>
                        <a:rPr lang="en-IN" sz="14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Density (A/mm</a:t>
                      </a:r>
                      <a:r>
                        <a:rPr lang="en-IN" sz="14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On-time </a:t>
                      </a:r>
                    </a:p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(Second)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time (Second)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Strain Rate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Fracture strain/</a:t>
                      </a:r>
                    </a:p>
                    <a:p>
                      <a:pPr algn="ctr"/>
                      <a:r>
                        <a:rPr lang="en-IN" sz="1400" dirty="0"/>
                        <a:t>Stopped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87225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186.27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38593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39021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788739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70320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06592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8017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4996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119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85075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730325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322514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89587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089020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068258"/>
                  </a:ext>
                </a:extLst>
              </a:tr>
              <a:tr h="400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EP14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45.045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1.69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186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74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05E57-28CB-03CC-DD06-6058D043C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F7E79B-E3F4-8024-6E5F-F325E91C6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502843"/>
              </p:ext>
            </p:extLst>
          </p:nvPr>
        </p:nvGraphicFramePr>
        <p:xfrm>
          <a:off x="109331" y="69574"/>
          <a:ext cx="11996535" cy="6699952"/>
        </p:xfrm>
        <a:graphic>
          <a:graphicData uri="http://schemas.openxmlformats.org/drawingml/2006/table">
            <a:tbl>
              <a:tblPr/>
              <a:tblGrid>
                <a:gridCol w="990355">
                  <a:extLst>
                    <a:ext uri="{9D8B030D-6E8A-4147-A177-3AD203B41FA5}">
                      <a16:colId xmlns:a16="http://schemas.microsoft.com/office/drawing/2014/main" val="3151699642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1846678237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1073790622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2910710232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272610791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3719970188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2795482803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696070935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1551325197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3262213295"/>
                    </a:ext>
                  </a:extLst>
                </a:gridCol>
                <a:gridCol w="1100618">
                  <a:extLst>
                    <a:ext uri="{9D8B030D-6E8A-4147-A177-3AD203B41FA5}">
                      <a16:colId xmlns:a16="http://schemas.microsoft.com/office/drawing/2014/main" val="3056020074"/>
                    </a:ext>
                  </a:extLst>
                </a:gridCol>
              </a:tblGrid>
              <a:tr h="727561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Sample No</a:t>
                      </a:r>
                    </a:p>
                  </a:txBody>
                  <a:tcPr marL="9525" marR="9525" marT="9525" marB="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Sample name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Value (A)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Area</a:t>
                      </a:r>
                    </a:p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(mm</a:t>
                      </a:r>
                      <a:r>
                        <a:rPr lang="en-IN" sz="14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Density (A/mm</a:t>
                      </a:r>
                      <a:r>
                        <a:rPr lang="en-IN" sz="14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On-time </a:t>
                      </a:r>
                    </a:p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(Second)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time (Second)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Strain Rate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Fracture strain/</a:t>
                      </a:r>
                    </a:p>
                    <a:p>
                      <a:pPr algn="ctr"/>
                      <a:r>
                        <a:rPr lang="en-IN" sz="1400" dirty="0"/>
                        <a:t>Stopped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1872258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6.66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385939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390219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788739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192.7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703202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186.8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0406592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.01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5680170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43.48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849968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165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085075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303254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322514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889587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089020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068258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186712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6043877"/>
                  </a:ext>
                </a:extLst>
              </a:tr>
              <a:tr h="37302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ZP16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947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20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4A0204-7CD0-5ADE-C5AF-155E4F799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640997"/>
              </p:ext>
            </p:extLst>
          </p:nvPr>
        </p:nvGraphicFramePr>
        <p:xfrm>
          <a:off x="102001" y="0"/>
          <a:ext cx="11987998" cy="85212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9818">
                  <a:extLst>
                    <a:ext uri="{9D8B030D-6E8A-4147-A177-3AD203B41FA5}">
                      <a16:colId xmlns:a16="http://schemas.microsoft.com/office/drawing/2014/main" val="813451030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481943173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1300479104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1358787244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3468526819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3118221310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3543568630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3403969654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2004057089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2303820148"/>
                    </a:ext>
                  </a:extLst>
                </a:gridCol>
                <a:gridCol w="1089818">
                  <a:extLst>
                    <a:ext uri="{9D8B030D-6E8A-4147-A177-3AD203B41FA5}">
                      <a16:colId xmlns:a16="http://schemas.microsoft.com/office/drawing/2014/main" val="2313840027"/>
                    </a:ext>
                  </a:extLst>
                </a:gridCol>
              </a:tblGrid>
              <a:tr h="15540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Sample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Sample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Value (A)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Area</a:t>
                      </a:r>
                    </a:p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(mm</a:t>
                      </a:r>
                      <a:r>
                        <a:rPr lang="en-IN" sz="14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Density (A/mm</a:t>
                      </a:r>
                      <a:r>
                        <a:rPr lang="en-IN" sz="1400" u="none" strike="noStrike" baseline="30000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</a:t>
                      </a:r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On-time </a:t>
                      </a:r>
                    </a:p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(Second)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400" u="none" strike="noStrike" dirty="0"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Total time (Second)</a:t>
                      </a:r>
                      <a:endParaRPr lang="en-IN" sz="1400" b="0" i="0" u="none" strike="noStrike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Strain Rate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Fracture strain/</a:t>
                      </a:r>
                    </a:p>
                    <a:p>
                      <a:pPr algn="ctr"/>
                      <a:r>
                        <a:rPr lang="en-IN" sz="1400" dirty="0"/>
                        <a:t>Stopped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69044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NA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NA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NA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NA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31%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561961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NA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7.08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NA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NA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NA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44%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780041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effectLst/>
                        </a:rPr>
                        <a:t>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0.3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0.01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37.8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186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212938473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120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69128092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271749546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1.69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163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245256890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1.69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149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168388265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effectLst/>
                        </a:rPr>
                        <a:t>EP6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NA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6.66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188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09373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effectLst/>
                        </a:rPr>
                        <a:t>EP7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0.01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46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189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159351445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119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60441013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125048646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152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262702393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148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181399777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EP13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1.69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281875090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EP14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1.69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168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171378299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6.66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194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1813986819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192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4112004605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191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278324086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effectLst/>
                        </a:rPr>
                        <a:t>ZP4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NA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6.9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effectLst/>
                        </a:rPr>
                        <a:t>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0.3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0.01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193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258747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187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163999512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6.9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48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415215379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42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151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1082821073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343989274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effectLst/>
                        </a:rPr>
                        <a:t>ZP9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NA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6.9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 dirty="0">
                          <a:effectLst/>
                        </a:rPr>
                        <a:t>60.1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0.01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38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 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192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497698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ZP10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60.1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36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182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400232804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ZP14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181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71374817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184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2793806321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u="none" strike="noStrike">
                          <a:effectLst/>
                        </a:rPr>
                        <a:t>ZP16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b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6.9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0.01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>
                          <a:effectLst/>
                        </a:rPr>
                        <a:t>43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 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85" marR="3885" marT="388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800" u="none" strike="noStrike" dirty="0">
                          <a:effectLst/>
                        </a:rPr>
                        <a:t>155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85" marR="3885" marT="3885" marB="0" anchor="ctr"/>
                </a:tc>
                <a:extLst>
                  <a:ext uri="{0D108BD9-81ED-4DB2-BD59-A6C34878D82A}">
                    <a16:rowId xmlns:a16="http://schemas.microsoft.com/office/drawing/2014/main" val="5162870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56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9003</TotalTime>
  <Words>979</Words>
  <Application>Microsoft Office PowerPoint</Application>
  <PresentationFormat>Widescreen</PresentationFormat>
  <Paragraphs>804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Anand</dc:creator>
  <cp:lastModifiedBy>Amit Anand</cp:lastModifiedBy>
  <cp:revision>1</cp:revision>
  <dcterms:created xsi:type="dcterms:W3CDTF">2025-04-09T06:52:50Z</dcterms:created>
  <dcterms:modified xsi:type="dcterms:W3CDTF">2025-04-15T12:56:27Z</dcterms:modified>
</cp:coreProperties>
</file>