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df22f513b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df22f513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df22f513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df22f513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df22f513b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df22f513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df22f513b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df22f513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df22f513b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df22f513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firebase.google.com/?source=post_page---------------------------" TargetMode="External"/><Relationship Id="rId4" Type="http://schemas.openxmlformats.org/officeDocument/2006/relationships/hyperlink" Target="https://bootstrap.pypa.io/get-pip.py?source=post_page---------------------------" TargetMode="External"/><Relationship Id="rId5" Type="http://schemas.openxmlformats.org/officeDocument/2006/relationships/hyperlink" Target="https://bootstrap.pypa.io/get-pip.py?source=post_page---------------------------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atabasename.firebaseio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Integrating Python with Firebase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an Account 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Creating a Firebase account is simple. You can register using an existing Google account at </a:t>
            </a:r>
            <a:r>
              <a:rPr lang="en" sz="16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/>
              </a:rPr>
              <a:t>https://firebase.google.com/</a:t>
            </a:r>
            <a:endParaRPr sz="2400">
              <a:solidFill>
                <a:srgbClr val="464646"/>
              </a:solidFill>
              <a:highlight>
                <a:srgbClr val="FDFDF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Before we can connect to our Firebase database with Python, we need to download a couple of helper modules. We are going to use pip to install them.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curl</a:t>
            </a:r>
            <a:r>
              <a:rPr lang="en" sz="1200">
                <a:solidFill>
                  <a:srgbClr val="000000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 </a:t>
            </a:r>
            <a:r>
              <a:rPr lang="en" sz="1200">
                <a:solidFill>
                  <a:schemeClr val="hlink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https://bootstrap.pypa.io/get-pip.py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| python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Pyrebase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71900" y="1919075"/>
            <a:ext cx="8222100" cy="30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Pyrebase is a Python interface to Firebase’s REST API. In layman’s terms, it allows you to use Python to manipulate your Firebase database.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8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We will install the Pyrebase and its dependencies using pip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190500" marR="190500" rtl="0" algn="l">
              <a:lnSpc>
                <a:spcPct val="118000"/>
              </a:lnSpc>
              <a:spcBef>
                <a:spcPts val="41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sudo pip install Pyrebase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to Database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471900" y="1753575"/>
            <a:ext cx="8222100" cy="3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import pyrebase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config = {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"apiKey": "apiKey",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"authDomain": "projectId.firebaseapp.com",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"databaseURL": "</a:t>
            </a:r>
            <a:r>
              <a:rPr lang="en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https://databaseName.firebaseio.com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",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"storageBucket": "projectId.appspot.com",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"serviceAccount": "path/to/serviceAccountCredentials.json"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firebase = pyrebase.initialize_app(config)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90500" marR="190500" rtl="0" algn="l">
              <a:lnSpc>
                <a:spcPct val="100000"/>
              </a:lnSpc>
              <a:spcBef>
                <a:spcPts val="41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471900" y="1753575"/>
            <a:ext cx="8222100" cy="3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default permissions of a Firebase database requires authentication to perform read or write actions. The simplest way to authenticate is by signing in with an email and password. A new user can be created in the Auth tab of the Firebase console. Once a user is created, the following Pyrebase code can be used to created an authentication connection: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auth = firebase.auth()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#authenticate a user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8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user = auth.sign_in_with_email_and_password("william@hackbrightacademy.com", mySuperStrongPassword")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CRUD-dy Behavior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460950" y="1584950"/>
            <a:ext cx="8222100" cy="355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main functionalities of a database interface are the abilities to create, read,update, and delete data. 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Create:</a:t>
            </a:r>
            <a:endParaRPr b="1"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Push method: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archer = {"name": "Sterling Archer", "agency": "Figgis Agency"}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db.child("agents").push(archer, user['idToken'])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method: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lana = {"name": "Lana Kane", "agency": "Figgis Agency"}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db.child("agents").child("Lana").set(lana, user['idToken'])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CRUD-dy Behavior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60950" y="1849950"/>
            <a:ext cx="8222100" cy="32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Read:</a:t>
            </a:r>
            <a:endParaRPr b="1"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You can get all of the values of an object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all_agents = db.child("agents").get(user['idToken']).val()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Or you can get a specific value of an object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lana_data = db.child("agents").child("Lana").get(user['idToken']).val()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CRUD-dy Behavior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60950" y="1849950"/>
            <a:ext cx="8222100" cy="32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Update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: Updates can be made with the update() method.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db.child("agents").child("Lana").update({"name": "Lana Anthony Kane"}, user['idToken'])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Delete:</a:t>
            </a: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The remove() method removes objects from the database.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db.child("agents").remove(user['idToken'])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Or a specific value from an object</a:t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db.child("agents").child("Lana").remove(user['idToken'])</a:t>
            </a:r>
            <a:endParaRPr sz="1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