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6DFF1-4EE2-4764-88D3-21F377763AEA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A3F5B-3E1A-4A5B-8550-8CDCD52283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3705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6DFF1-4EE2-4764-88D3-21F377763AEA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A3F5B-3E1A-4A5B-8550-8CDCD52283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7574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6DFF1-4EE2-4764-88D3-21F377763AEA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A3F5B-3E1A-4A5B-8550-8CDCD52283DF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89096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6DFF1-4EE2-4764-88D3-21F377763AEA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A3F5B-3E1A-4A5B-8550-8CDCD52283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61371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6DFF1-4EE2-4764-88D3-21F377763AEA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A3F5B-3E1A-4A5B-8550-8CDCD52283DF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465035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6DFF1-4EE2-4764-88D3-21F377763AEA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A3F5B-3E1A-4A5B-8550-8CDCD52283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49665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6DFF1-4EE2-4764-88D3-21F377763AEA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A3F5B-3E1A-4A5B-8550-8CDCD52283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46509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6DFF1-4EE2-4764-88D3-21F377763AEA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A3F5B-3E1A-4A5B-8550-8CDCD52283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5806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6DFF1-4EE2-4764-88D3-21F377763AEA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A3F5B-3E1A-4A5B-8550-8CDCD52283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4762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6DFF1-4EE2-4764-88D3-21F377763AEA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A3F5B-3E1A-4A5B-8550-8CDCD52283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6942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6DFF1-4EE2-4764-88D3-21F377763AEA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A3F5B-3E1A-4A5B-8550-8CDCD52283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7997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6DFF1-4EE2-4764-88D3-21F377763AEA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A3F5B-3E1A-4A5B-8550-8CDCD52283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9423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6DFF1-4EE2-4764-88D3-21F377763AEA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A3F5B-3E1A-4A5B-8550-8CDCD52283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8390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6DFF1-4EE2-4764-88D3-21F377763AEA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A3F5B-3E1A-4A5B-8550-8CDCD52283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5974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6DFF1-4EE2-4764-88D3-21F377763AEA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A3F5B-3E1A-4A5B-8550-8CDCD52283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6157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6DFF1-4EE2-4764-88D3-21F377763AEA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A3F5B-3E1A-4A5B-8550-8CDCD52283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600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6DFF1-4EE2-4764-88D3-21F377763AEA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8BA3F5B-3E1A-4A5B-8550-8CDCD52283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962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0842F-766C-9BA2-36E3-90A5ED7E88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624254"/>
            <a:ext cx="6476348" cy="1301261"/>
          </a:xfrm>
        </p:spPr>
        <p:txBody>
          <a:bodyPr/>
          <a:lstStyle/>
          <a:p>
            <a:r>
              <a:rPr lang="en-IN" b="1" dirty="0"/>
              <a:t>Investment Advisor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F28E90-160C-43C6-5AD3-56C9D0844F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7735" y="3720276"/>
            <a:ext cx="7766936" cy="1586847"/>
          </a:xfrm>
        </p:spPr>
        <p:txBody>
          <a:bodyPr tIns="0" rIns="144000" anchor="b" anchorCtr="0">
            <a:noAutofit/>
          </a:bodyPr>
          <a:lstStyle/>
          <a:p>
            <a:r>
              <a:rPr lang="en-IN" sz="2800" b="1" dirty="0"/>
              <a:t>Arnold P Sunny</a:t>
            </a:r>
          </a:p>
          <a:p>
            <a:r>
              <a:rPr lang="en-IN" sz="2800" b="1" dirty="0"/>
              <a:t>Aman Kumar</a:t>
            </a:r>
          </a:p>
          <a:p>
            <a:r>
              <a:rPr lang="en-IN" sz="2800" b="1" dirty="0"/>
              <a:t>Sumit Roy </a:t>
            </a:r>
          </a:p>
          <a:p>
            <a:r>
              <a:rPr lang="en-IN" sz="2800" b="1" dirty="0"/>
              <a:t>Shankar Pradhan</a:t>
            </a:r>
          </a:p>
        </p:txBody>
      </p:sp>
    </p:spTree>
    <p:extLst>
      <p:ext uri="{BB962C8B-B14F-4D97-AF65-F5344CB8AC3E}">
        <p14:creationId xmlns:p14="http://schemas.microsoft.com/office/powerpoint/2010/main" val="3904381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A2D91-4FA4-E607-0FD6-287A7C220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3200" b="1" dirty="0"/>
              <a:t>Aim</a:t>
            </a:r>
            <a:r>
              <a:rPr lang="en-IN" sz="3200" dirty="0"/>
              <a:t>: </a:t>
            </a:r>
            <a:br>
              <a:rPr lang="en-IN" sz="1600" dirty="0"/>
            </a:br>
            <a:br>
              <a:rPr lang="en-IN" sz="1600" dirty="0"/>
            </a:br>
            <a:r>
              <a:rPr lang="en-IN" sz="2000" dirty="0"/>
              <a:t>Create a program that can guide the user/client for their investment planning from the income &amp; expense data and BSE daily spreadsheet available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2E94B-A176-8E57-E005-07648D7AB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890432"/>
            <a:ext cx="8596668" cy="3880773"/>
          </a:xfrm>
        </p:spPr>
        <p:txBody>
          <a:bodyPr/>
          <a:lstStyle/>
          <a:p>
            <a:r>
              <a:rPr lang="en-IN" dirty="0"/>
              <a:t>The pre required data is the monthly income and expense details of the user in a google spreadsheet format.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Secondly, the daily stock report of every stock available in BSE in a google spreadsheet format.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A blank google spreadsheet where our program will output the generated outcome.</a:t>
            </a:r>
          </a:p>
        </p:txBody>
      </p:sp>
    </p:spTree>
    <p:extLst>
      <p:ext uri="{BB962C8B-B14F-4D97-AF65-F5344CB8AC3E}">
        <p14:creationId xmlns:p14="http://schemas.microsoft.com/office/powerpoint/2010/main" val="3303739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A2D91-4FA4-E607-0FD6-287A7C220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1550989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Tools used</a:t>
            </a:r>
            <a:br>
              <a:rPr lang="en-IN" sz="1600" dirty="0"/>
            </a:br>
            <a:br>
              <a:rPr lang="en-IN" sz="1600" dirty="0"/>
            </a:br>
            <a:r>
              <a:rPr lang="en-IN" sz="1600" dirty="0"/>
              <a:t>The whole project was done in VS Code platform using the following python</a:t>
            </a:r>
            <a:br>
              <a:rPr lang="en-IN" sz="1600" dirty="0"/>
            </a:br>
            <a:r>
              <a:rPr lang="en-IN" sz="1600" dirty="0"/>
              <a:t>libraries:</a:t>
            </a:r>
            <a:br>
              <a:rPr lang="en-IN" sz="1600" dirty="0"/>
            </a:br>
            <a:endParaRPr lang="en-IN" sz="2200" b="1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C1DB80C-AE23-43E8-B2F8-A754C420F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NumPy</a:t>
            </a:r>
          </a:p>
          <a:p>
            <a:endParaRPr lang="en-IN" b="1" dirty="0"/>
          </a:p>
          <a:p>
            <a:r>
              <a:rPr lang="en-IN" b="1" dirty="0"/>
              <a:t>Pandas</a:t>
            </a:r>
          </a:p>
          <a:p>
            <a:endParaRPr lang="en-IN" b="1" dirty="0"/>
          </a:p>
          <a:p>
            <a:r>
              <a:rPr lang="en-IN" b="1" dirty="0"/>
              <a:t>Matplotlib</a:t>
            </a:r>
          </a:p>
          <a:p>
            <a:endParaRPr lang="en-IN" b="1" dirty="0"/>
          </a:p>
          <a:p>
            <a:r>
              <a:rPr lang="en-IN" b="1" dirty="0"/>
              <a:t>Seaborn</a:t>
            </a:r>
          </a:p>
          <a:p>
            <a:endParaRPr lang="en-IN" b="1" dirty="0"/>
          </a:p>
          <a:p>
            <a:r>
              <a:rPr lang="en-IN" b="1" dirty="0"/>
              <a:t>Gspread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8143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B422C-65DA-5F63-4461-9BAA10787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/>
              <a:t>The division of fund:</a:t>
            </a:r>
            <a:br>
              <a:rPr lang="en-IN" sz="1600" dirty="0"/>
            </a:br>
            <a:endParaRPr lang="en-IN" sz="1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2F4CA3-680B-4DB3-AC6E-953310FD76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378918"/>
            <a:ext cx="6008692" cy="4869482"/>
          </a:xfrm>
        </p:spPr>
      </p:pic>
    </p:spTree>
    <p:extLst>
      <p:ext uri="{BB962C8B-B14F-4D97-AF65-F5344CB8AC3E}">
        <p14:creationId xmlns:p14="http://schemas.microsoft.com/office/powerpoint/2010/main" val="1175196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3F4A4-7DB8-0932-A7E3-7CC410EE3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b="1" dirty="0"/>
              <a:t>Division of fund into different company</a:t>
            </a:r>
            <a:br>
              <a:rPr lang="en-IN" b="1" dirty="0"/>
            </a:b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4319A2-0069-E716-E7A1-D985D08AF7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2677" y="1930400"/>
            <a:ext cx="5418666" cy="4318000"/>
          </a:xfrm>
        </p:spPr>
      </p:pic>
    </p:spTree>
    <p:extLst>
      <p:ext uri="{BB962C8B-B14F-4D97-AF65-F5344CB8AC3E}">
        <p14:creationId xmlns:p14="http://schemas.microsoft.com/office/powerpoint/2010/main" val="2512033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DE486-806C-F698-71D0-91820F2A5E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642027"/>
            <a:ext cx="7766936" cy="963038"/>
          </a:xfrm>
        </p:spPr>
        <p:txBody>
          <a:bodyPr/>
          <a:lstStyle/>
          <a:p>
            <a:pPr algn="l"/>
            <a:r>
              <a:rPr lang="en-IN" sz="2400" b="1" dirty="0"/>
              <a:t>Median of different sectors to enterprise value</a:t>
            </a:r>
            <a:br>
              <a:rPr lang="en-IN" sz="2400" b="1" dirty="0"/>
            </a:br>
            <a:endParaRPr lang="en-IN" sz="2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8FABE8-3674-FE40-FFE9-8EDEDED789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44383" y="3229583"/>
            <a:ext cx="2743200" cy="1918149"/>
          </a:xfrm>
        </p:spPr>
        <p:txBody>
          <a:bodyPr/>
          <a:lstStyle/>
          <a:p>
            <a:pPr algn="l"/>
            <a:r>
              <a:rPr lang="en-IN" dirty="0"/>
              <a:t>Out of 18 sectors insurance and energy sectors are leading the market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5CBD165-27F7-D1BC-73C8-BBCEA9F4AF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18" y="1921817"/>
            <a:ext cx="6748765" cy="4761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173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B2D41-16F5-4655-AC43-B05F04115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Key Performance Indicator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9BB1E-0709-9E03-42B3-B004F80A4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There are different companies in different Sectors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KPI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is Key Performance Indicator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There are many KPI's than can decide the best stock in each sector like EV / EBITDA , Price to Earnings, Dividend Per Share , Price earnings to growth , Price to Book etc.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We choose our KPI as Price to Earnings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Price to Earnings = share price/earning per share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W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hen Earning per share is more that  means companies are doing a good . 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So higher is earning per share, lesser will be Price to Earnings and hence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C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ompany with least Price to Earnings will be the best stock of that sector.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2100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E9011-8E23-B6A4-7CA3-BDC1056CB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Companies according to the KPI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CC541D-B4F7-99AD-CFCB-DBC9DE8EB7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1642401"/>
            <a:ext cx="7543877" cy="4120835"/>
          </a:xfrm>
        </p:spPr>
      </p:pic>
    </p:spTree>
    <p:extLst>
      <p:ext uri="{BB962C8B-B14F-4D97-AF65-F5344CB8AC3E}">
        <p14:creationId xmlns:p14="http://schemas.microsoft.com/office/powerpoint/2010/main" val="569782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85D74-2751-4FE4-894D-7C9E22C99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600" b="1" dirty="0"/>
              <a:t>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2CF73-5CFD-41C5-BBE4-1B98796B1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932377"/>
            <a:ext cx="8596668" cy="15557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dirty="0"/>
              <a:t>Thankyou !</a:t>
            </a:r>
          </a:p>
          <a:p>
            <a:pPr marL="0" indent="0">
              <a:buNone/>
            </a:pPr>
            <a:r>
              <a:rPr lang="en-IN" sz="3200" dirty="0"/>
              <a:t>Project built by DA-17 batch students.</a:t>
            </a:r>
          </a:p>
        </p:txBody>
      </p:sp>
    </p:spTree>
    <p:extLst>
      <p:ext uri="{BB962C8B-B14F-4D97-AF65-F5344CB8AC3E}">
        <p14:creationId xmlns:p14="http://schemas.microsoft.com/office/powerpoint/2010/main" val="194260777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75</TotalTime>
  <Words>278</Words>
  <Application>Microsoft Office PowerPoint</Application>
  <PresentationFormat>Widescreen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Consolas</vt:lpstr>
      <vt:lpstr>Trebuchet MS</vt:lpstr>
      <vt:lpstr>Wingdings 3</vt:lpstr>
      <vt:lpstr>Facet</vt:lpstr>
      <vt:lpstr>Investment Advisor</vt:lpstr>
      <vt:lpstr>Aim:   Create a program that can guide the user/client for their investment planning from the income &amp; expense data and BSE daily spreadsheet available</vt:lpstr>
      <vt:lpstr>Tools used  The whole project was done in VS Code platform using the following python libraries: </vt:lpstr>
      <vt:lpstr>The division of fund: </vt:lpstr>
      <vt:lpstr>Division of fund into different company </vt:lpstr>
      <vt:lpstr>Median of different sectors to enterprise value </vt:lpstr>
      <vt:lpstr>Key Performance Indicator</vt:lpstr>
      <vt:lpstr>Companies according to the KPI 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Advisor</dc:title>
  <dc:creator>Arnold</dc:creator>
  <cp:lastModifiedBy>Aman kumar</cp:lastModifiedBy>
  <cp:revision>6</cp:revision>
  <dcterms:created xsi:type="dcterms:W3CDTF">2023-01-19T09:42:42Z</dcterms:created>
  <dcterms:modified xsi:type="dcterms:W3CDTF">2023-01-19T12:35:42Z</dcterms:modified>
</cp:coreProperties>
</file>