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1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54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0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DF145-53CD-4724-9922-EB61F703790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2F6F-EF04-4DF7-B5CC-5CABB157F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EF7C-395A-4DB9-B992-88CA8004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6" y="3246998"/>
            <a:ext cx="9188824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/>
              <a:t>Wildfire Radar: Real-Time Forest Fire Detection      and Alerts</a:t>
            </a:r>
            <a:br>
              <a:rPr lang="en-US" sz="3100" dirty="0"/>
            </a:br>
            <a:br>
              <a:rPr lang="en-US" sz="3100" dirty="0"/>
            </a:br>
            <a:r>
              <a:rPr lang="en-US" sz="2700" dirty="0"/>
              <a:t>Revolutionizing Forest Fire Monitoring with Cutting-Edge Technology</a:t>
            </a:r>
            <a:br>
              <a:rPr lang="en-US" sz="3100" dirty="0"/>
            </a:br>
            <a:br>
              <a:rPr lang="en-US" sz="3100" dirty="0"/>
            </a:br>
            <a:r>
              <a:rPr lang="en-US" sz="2700" dirty="0"/>
              <a:t>Team Name</a:t>
            </a:r>
            <a:r>
              <a:rPr lang="en-US" sz="2700" b="1" dirty="0"/>
              <a:t>:</a:t>
            </a:r>
            <a:r>
              <a:rPr lang="en-US" sz="2700" dirty="0"/>
              <a:t> </a:t>
            </a:r>
            <a:r>
              <a:rPr lang="en-US" sz="2700" b="1" dirty="0"/>
              <a:t>clueless</a:t>
            </a:r>
            <a:br>
              <a:rPr lang="en-US" sz="2700" dirty="0"/>
            </a:br>
            <a:br>
              <a:rPr lang="en-US" sz="3100" dirty="0"/>
            </a:br>
            <a:r>
              <a:rPr lang="en-US" sz="2700" dirty="0" err="1"/>
              <a:t>osm</a:t>
            </a:r>
            <a:r>
              <a:rPr lang="en-US" sz="2700" dirty="0"/>
              <a:t> </a:t>
            </a:r>
            <a:r>
              <a:rPr lang="en-US" sz="2700" dirty="0" err="1"/>
              <a:t>hackfest</a:t>
            </a:r>
            <a:br>
              <a:rPr lang="en-US" sz="3100" dirty="0"/>
            </a:br>
            <a:r>
              <a:rPr lang="en-US" sz="2700" dirty="0"/>
              <a:t>2081-08-08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24A1-305E-4796-B54E-14770EEE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647" y="1405685"/>
            <a:ext cx="3478306" cy="10038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86554-6864-400E-AE7F-17AF960597ED}"/>
              </a:ext>
            </a:extLst>
          </p:cNvPr>
          <p:cNvSpPr/>
          <p:nvPr/>
        </p:nvSpPr>
        <p:spPr>
          <a:xfrm>
            <a:off x="627530" y="48521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Team member’s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Sabin Bhattarai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Sumit</a:t>
            </a:r>
            <a:r>
              <a:rPr lang="en-US" b="1" dirty="0"/>
              <a:t> Kumar </a:t>
            </a:r>
            <a:r>
              <a:rPr lang="en-US" b="1" dirty="0" err="1"/>
              <a:t>Sah</a:t>
            </a: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Subesh</a:t>
            </a:r>
            <a:r>
              <a:rPr lang="en-US" b="1" dirty="0"/>
              <a:t> Ghimire</a:t>
            </a:r>
          </a:p>
        </p:txBody>
      </p:sp>
    </p:spTree>
    <p:extLst>
      <p:ext uri="{BB962C8B-B14F-4D97-AF65-F5344CB8AC3E}">
        <p14:creationId xmlns:p14="http://schemas.microsoft.com/office/powerpoint/2010/main" val="12640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478AF4-CD47-4F81-9BA9-A3EF07B0E7CA}"/>
              </a:ext>
            </a:extLst>
          </p:cNvPr>
          <p:cNvSpPr/>
          <p:nvPr/>
        </p:nvSpPr>
        <p:spPr>
          <a:xfrm>
            <a:off x="477077" y="291548"/>
            <a:ext cx="1137036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                                               The Big Problem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Global Impact of Wildfires: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Annual destruction of over 4 million hectares of forests.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Causes $50+ billion in damages annually.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Threatens lives, wildlife, and ecosystems.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The Gap: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Existing systems are slow and lack real-time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Communities remain uninformed until it’s too late.</a:t>
            </a:r>
          </a:p>
        </p:txBody>
      </p:sp>
      <p:pic>
        <p:nvPicPr>
          <p:cNvPr id="1026" name="Picture 2" descr="Free Close-up of a bonfire with intense flames and burning logs, creating a fiery spectacle. Stock Photo">
            <a:extLst>
              <a:ext uri="{FF2B5EF4-FFF2-40B4-BE49-F238E27FC236}">
                <a16:creationId xmlns:a16="http://schemas.microsoft.com/office/drawing/2014/main" id="{85AF155D-EB58-4200-BFA2-AEB6C7D5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487" y="1427922"/>
            <a:ext cx="3630955" cy="24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A woman stands in a forest observing a small fire, surrounded by trees and smoke. Stock Photo">
            <a:extLst>
              <a:ext uri="{FF2B5EF4-FFF2-40B4-BE49-F238E27FC236}">
                <a16:creationId xmlns:a16="http://schemas.microsoft.com/office/drawing/2014/main" id="{5FF2031F-61E5-462E-8372-DCA02C4D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30" y="4141875"/>
            <a:ext cx="3772868" cy="25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953C4-C633-4592-8D11-C8D853B0E7E8}"/>
              </a:ext>
            </a:extLst>
          </p:cNvPr>
          <p:cNvSpPr/>
          <p:nvPr/>
        </p:nvSpPr>
        <p:spPr>
          <a:xfrm>
            <a:off x="410817" y="384313"/>
            <a:ext cx="1163540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                                     Our Game-Changing Solution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Wildfire Radar: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Real-time, localized wildfire detection and alert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Empowers communities with actionable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AI-driven insights for faster, smarter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Accessible and user-friendly platform.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CB2C4-A9D5-4FF4-A4E1-8CFF8E25D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65729"/>
            <a:ext cx="3177988" cy="31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2F603-CDAE-431E-B35D-1249B6DB31B7}"/>
              </a:ext>
            </a:extLst>
          </p:cNvPr>
          <p:cNvSpPr/>
          <p:nvPr/>
        </p:nvSpPr>
        <p:spPr>
          <a:xfrm>
            <a:off x="972906" y="366610"/>
            <a:ext cx="1159844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                                         How Wildfire Radar Works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Detection: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Machine Learning Model trained on past data.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Processing: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Filters false positives using machine learning.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Real-Time Alerts: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Sends location-based notifications to at-risk users.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 descr="widespread wildfires ...">
            <a:extLst>
              <a:ext uri="{FF2B5EF4-FFF2-40B4-BE49-F238E27FC236}">
                <a16:creationId xmlns:a16="http://schemas.microsoft.com/office/drawing/2014/main" id="{9A660E17-0549-4F9F-A2EB-AFEBCB86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2106706"/>
            <a:ext cx="3964004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rns Notifications On Bell Hanging Bell">
            <a:extLst>
              <a:ext uri="{FF2B5EF4-FFF2-40B4-BE49-F238E27FC236}">
                <a16:creationId xmlns:a16="http://schemas.microsoft.com/office/drawing/2014/main" id="{8668EF6D-DA79-4197-8D95-61351C63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44" y="4757654"/>
            <a:ext cx="1188944" cy="110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A8235-1A0F-4E86-9381-A0A0685FE69E}"/>
              </a:ext>
            </a:extLst>
          </p:cNvPr>
          <p:cNvSpPr txBox="1"/>
          <p:nvPr/>
        </p:nvSpPr>
        <p:spPr>
          <a:xfrm flipH="1">
            <a:off x="3759538" y="5050885"/>
            <a:ext cx="635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risk of fire today </a:t>
            </a:r>
            <a:r>
              <a:rPr lang="en-US" sz="24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9434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FEB75-8B04-43B3-9C7D-1FA12484CE0D}"/>
              </a:ext>
            </a:extLst>
          </p:cNvPr>
          <p:cNvSpPr/>
          <p:nvPr/>
        </p:nvSpPr>
        <p:spPr>
          <a:xfrm>
            <a:off x="449179" y="176463"/>
            <a:ext cx="117428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                                               </a:t>
            </a:r>
          </a:p>
          <a:p>
            <a:r>
              <a:rPr lang="en-US" sz="2400" b="1" dirty="0"/>
              <a:t>                                           Social and Environmental Impact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Immediate Benefits: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Saves lives by providing early warnings.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environmental destruction.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Long-Term Vision: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custom  sensor to get an accurate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calculates safe paths, avoiding fire zones and blocked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Preloaded maps ensure guidance even without network connectivity.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98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F1C53A-E56A-478C-9D61-B6BED7498070}"/>
              </a:ext>
            </a:extLst>
          </p:cNvPr>
          <p:cNvSpPr/>
          <p:nvPr/>
        </p:nvSpPr>
        <p:spPr>
          <a:xfrm>
            <a:off x="417095" y="320843"/>
            <a:ext cx="1177490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                                       </a:t>
            </a:r>
          </a:p>
          <a:p>
            <a:r>
              <a:rPr lang="en-US" sz="2400" b="1" dirty="0"/>
              <a:t>                                            Evacuation System Overview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Dynamic Routing: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calculates safe paths, avoiding fire zones and blocked areas.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Updates: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Routes adapt based on changing fire conditions and wind directions.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Offline Access: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Preloaded maps ensure guidance even without network connectivity.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User-Friendly Design: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Clear instructions and visual maps for easy navigation.</a:t>
            </a:r>
          </a:p>
        </p:txBody>
      </p:sp>
    </p:spTree>
    <p:extLst>
      <p:ext uri="{BB962C8B-B14F-4D97-AF65-F5344CB8AC3E}">
        <p14:creationId xmlns:p14="http://schemas.microsoft.com/office/powerpoint/2010/main" val="11775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BE0C1-310B-4D53-81B1-9B1EAF3F7E4F}"/>
              </a:ext>
            </a:extLst>
          </p:cNvPr>
          <p:cNvSpPr/>
          <p:nvPr/>
        </p:nvSpPr>
        <p:spPr>
          <a:xfrm>
            <a:off x="545431" y="738881"/>
            <a:ext cx="1110113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                                           Tech Stack and Budget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Frontend:</a:t>
            </a:r>
            <a:r>
              <a:rPr lang="en-US" sz="2000" dirty="0"/>
              <a:t> XML for dynamic user interfaces. </a:t>
            </a:r>
            <a:r>
              <a:rPr lang="en-US" sz="2000" b="1" dirty="0"/>
              <a:t>(Android Studio)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Backend:</a:t>
            </a:r>
            <a:r>
              <a:rPr lang="en-US" sz="2000" dirty="0"/>
              <a:t> </a:t>
            </a:r>
            <a:r>
              <a:rPr lang="en-US" sz="2000" b="1" dirty="0" err="1"/>
              <a:t>Kotline</a:t>
            </a:r>
            <a:r>
              <a:rPr lang="en-US" sz="2000" dirty="0"/>
              <a:t> and </a:t>
            </a:r>
            <a:r>
              <a:rPr lang="en-US" sz="2000" b="1" dirty="0"/>
              <a:t>Java</a:t>
            </a:r>
            <a:r>
              <a:rPr lang="en-US" sz="2000" dirty="0"/>
              <a:t> for robust data handling.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 &amp; ML:</a:t>
            </a:r>
            <a:r>
              <a:rPr lang="en-US" sz="2000" dirty="0"/>
              <a:t> </a:t>
            </a:r>
            <a:r>
              <a:rPr lang="en-US" sz="2000" dirty="0" err="1"/>
              <a:t>scikit</a:t>
            </a:r>
            <a:r>
              <a:rPr lang="en-US" sz="2000" dirty="0"/>
              <a:t> learn for predictive modeling and routing algorithms.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APIs:</a:t>
            </a:r>
            <a:r>
              <a:rPr lang="en-US" sz="2000" dirty="0"/>
              <a:t> OpenStreetMap, and weather APIs.</a:t>
            </a:r>
          </a:p>
          <a:p>
            <a:r>
              <a:rPr lang="en-US" sz="2000" dirty="0"/>
              <a:t>---------------------------------------------------------------------------------------------------------------------------------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CC0736-10C7-453B-A154-AB87B259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53" y="4526305"/>
            <a:ext cx="1139145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Time: 3 to 6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Cost: Rs50,000–Rs5,00,000, depending on the complexity, features, and team location. </a:t>
            </a:r>
          </a:p>
        </p:txBody>
      </p:sp>
    </p:spTree>
    <p:extLst>
      <p:ext uri="{BB962C8B-B14F-4D97-AF65-F5344CB8AC3E}">
        <p14:creationId xmlns:p14="http://schemas.microsoft.com/office/powerpoint/2010/main" val="23600021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214</TotalTime>
  <Words>334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Courier New</vt:lpstr>
      <vt:lpstr>Vapor Trail</vt:lpstr>
      <vt:lpstr>Wildfire Radar: Real-Time Forest Fire Detection      and Alerts  Revolutionizing Forest Fire Monitoring with Cutting-Edge Technology  Team Name: clueless  osm hackfest 2081-08-08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Radar: Real-Time Forest Fire Detection      and Alerts  Revolutionizing Forest Fire Monitoring with Cutting-Edge Technology  Team Name: clueless  osm hackfest 2081-08-08</dc:title>
  <dc:creator>Sabin Bhattarai</dc:creator>
  <cp:lastModifiedBy>Sabin Bhattarai</cp:lastModifiedBy>
  <cp:revision>10</cp:revision>
  <dcterms:created xsi:type="dcterms:W3CDTF">2024-12-22T14:36:26Z</dcterms:created>
  <dcterms:modified xsi:type="dcterms:W3CDTF">2024-12-22T18:10:47Z</dcterms:modified>
</cp:coreProperties>
</file>