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95" r:id="rId4"/>
    <p:sldId id="260" r:id="rId5"/>
    <p:sldId id="262" r:id="rId6"/>
    <p:sldId id="261" r:id="rId7"/>
    <p:sldId id="263" r:id="rId8"/>
    <p:sldId id="301" r:id="rId9"/>
    <p:sldId id="299" r:id="rId10"/>
    <p:sldId id="300" r:id="rId11"/>
    <p:sldId id="278" r:id="rId12"/>
  </p:sldIdLst>
  <p:sldSz cx="9144000" cy="5143500" type="screen16x9"/>
  <p:notesSz cx="6858000" cy="9144000"/>
  <p:embeddedFontLst>
    <p:embeddedFont>
      <p:font typeface="Dosis" pitchFamily="2" charset="0"/>
      <p:regular r:id="rId14"/>
      <p:bold r:id="rId15"/>
    </p:embeddedFont>
    <p:embeddedFont>
      <p:font typeface="Dosis ExtraLight" pitchFamily="2" charset="0"/>
      <p:regular r:id="rId16"/>
      <p:bold r:id="rId17"/>
    </p:embeddedFont>
    <p:embeddedFont>
      <p:font typeface="Titillium Web" panose="00000500000000000000" pitchFamily="2" charset="0"/>
      <p:regular r:id="rId18"/>
      <p:bold r:id="rId19"/>
      <p:italic r:id="rId20"/>
      <p:boldItalic r:id="rId21"/>
    </p:embeddedFont>
    <p:embeddedFont>
      <p:font typeface="Titillium Web Light" panose="000004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518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05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690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08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Dosis" pitchFamily="2" charset="0"/>
                <a:ea typeface="Franklin Gothic"/>
                <a:cs typeface="Franklin Gothic"/>
                <a:sym typeface="Franklin Gothic"/>
              </a:rPr>
              <a:t>THE INNOVATORS                 </a:t>
            </a:r>
            <a:r>
              <a:rPr lang="en-US" sz="4000" dirty="0">
                <a:latin typeface="Dosis" pitchFamily="2" charset="0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Dosis ExtraLight" pitchFamily="2" charset="0"/>
                <a:ea typeface="Franklin Gothic"/>
                <a:cs typeface="Franklin Gothic"/>
                <a:sym typeface="Franklin Gothic"/>
              </a:rPr>
              <a:t>FOR</a:t>
            </a:r>
            <a:r>
              <a:rPr lang="en-US" dirty="0">
                <a:latin typeface="Dosis ExtraLight" pitchFamily="2" charset="0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>
                <a:solidFill>
                  <a:srgbClr val="FFC000"/>
                </a:solidFill>
                <a:latin typeface="Dosis" pitchFamily="2" charset="0"/>
                <a:ea typeface="Franklin Gothic"/>
                <a:cs typeface="Franklin Gothic"/>
                <a:sym typeface="Franklin Gothic"/>
              </a:rPr>
              <a:t>YANTRA</a:t>
            </a:r>
            <a:br>
              <a:rPr lang="en-US" dirty="0">
                <a:solidFill>
                  <a:srgbClr val="FFC000"/>
                </a:solidFill>
                <a:latin typeface="Dosis" pitchFamily="2" charset="0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rgbClr val="FFC000"/>
                </a:solidFill>
                <a:latin typeface="Dosis" pitchFamily="2" charset="0"/>
                <a:ea typeface="Franklin Gothic"/>
                <a:cs typeface="Franklin Gothic"/>
                <a:sym typeface="Franklin Gothic"/>
              </a:rPr>
              <a:t>HACKATHON</a:t>
            </a:r>
            <a:endParaRPr dirty="0">
              <a:solidFill>
                <a:srgbClr val="FFC000"/>
              </a:solidFill>
              <a:latin typeface="Dosis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Web:</a:t>
            </a:r>
          </a:p>
          <a:p>
            <a:pPr marL="285750" indent="-285750"/>
            <a:r>
              <a:rPr lang="en" dirty="0"/>
              <a:t>Subhash Mandal</a:t>
            </a:r>
          </a:p>
          <a:p>
            <a:pPr marL="285750" indent="-285750"/>
            <a:r>
              <a:rPr lang="en" dirty="0"/>
              <a:t>Alok Karn</a:t>
            </a:r>
          </a:p>
          <a:p>
            <a:pPr marL="285750" indent="-285750"/>
            <a:r>
              <a:rPr lang="en" dirty="0"/>
              <a:t>Sujan Dotel</a:t>
            </a:r>
          </a:p>
          <a:p>
            <a:pPr marL="285750" indent="-285750"/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INNOVATORS: </a:t>
            </a:r>
            <a:r>
              <a:rPr lang="en-US" b="1" dirty="0"/>
              <a:t>Members</a:t>
            </a:r>
            <a:endParaRPr b="1"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3897;p20">
            <a:extLst>
              <a:ext uri="{FF2B5EF4-FFF2-40B4-BE49-F238E27FC236}">
                <a16:creationId xmlns:a16="http://schemas.microsoft.com/office/drawing/2014/main" id="{6A4C5654-F576-56A9-46B7-73D868BC6287}"/>
              </a:ext>
            </a:extLst>
          </p:cNvPr>
          <p:cNvSpPr txBox="1">
            <a:spLocks/>
          </p:cNvSpPr>
          <p:nvPr/>
        </p:nvSpPr>
        <p:spPr>
          <a:xfrm>
            <a:off x="409885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b="1" dirty="0"/>
              <a:t>Android:</a:t>
            </a:r>
          </a:p>
          <a:p>
            <a:pPr marL="285750" indent="-285750"/>
            <a:r>
              <a:rPr lang="en-US" dirty="0"/>
              <a:t>Sumit Sah</a:t>
            </a:r>
          </a:p>
          <a:p>
            <a:pPr marL="285750" indent="-285750"/>
            <a:r>
              <a:rPr lang="en-US" dirty="0" err="1"/>
              <a:t>Nabin</a:t>
            </a:r>
            <a:r>
              <a:rPr lang="en-US" dirty="0"/>
              <a:t> Bhat</a:t>
            </a:r>
          </a:p>
          <a:p>
            <a:pPr marL="285750" indent="-285750"/>
            <a:endParaRPr lang="en-US" b="1" dirty="0"/>
          </a:p>
          <a:p>
            <a:pPr marL="285750" indent="-285750"/>
            <a:endParaRPr lang="en-US" b="1" dirty="0"/>
          </a:p>
          <a:p>
            <a:pPr marL="0" indent="0">
              <a:buFont typeface="Titillium Web Light"/>
              <a:buNone/>
            </a:pPr>
            <a:endParaRPr lang="en-US" b="1" dirty="0"/>
          </a:p>
          <a:p>
            <a:pPr marL="0" indent="0">
              <a:buFont typeface="Titillium Web Light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7529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444634" y="2742189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Google Shape;3877;p19">
            <a:extLst>
              <a:ext uri="{FF2B5EF4-FFF2-40B4-BE49-F238E27FC236}">
                <a16:creationId xmlns:a16="http://schemas.microsoft.com/office/drawing/2014/main" id="{95B956B8-ACB0-76D3-A6DB-96FDC2DCA0C4}"/>
              </a:ext>
            </a:extLst>
          </p:cNvPr>
          <p:cNvSpPr txBox="1">
            <a:spLocks/>
          </p:cNvSpPr>
          <p:nvPr/>
        </p:nvSpPr>
        <p:spPr>
          <a:xfrm>
            <a:off x="4572000" y="1751624"/>
            <a:ext cx="3117033" cy="95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4400" dirty="0">
                <a:solidFill>
                  <a:srgbClr val="D3EBD5"/>
                </a:solidFill>
              </a:rPr>
              <a:t>SHARECYCLE</a:t>
            </a:r>
          </a:p>
        </p:txBody>
      </p:sp>
      <p:grpSp>
        <p:nvGrpSpPr>
          <p:cNvPr id="4" name="Google Shape;4950;p49">
            <a:extLst>
              <a:ext uri="{FF2B5EF4-FFF2-40B4-BE49-F238E27FC236}">
                <a16:creationId xmlns:a16="http://schemas.microsoft.com/office/drawing/2014/main" id="{2468A893-284D-67F5-3867-97E32C5DC139}"/>
              </a:ext>
            </a:extLst>
          </p:cNvPr>
          <p:cNvGrpSpPr/>
          <p:nvPr/>
        </p:nvGrpSpPr>
        <p:grpSpPr>
          <a:xfrm>
            <a:off x="6308294" y="556667"/>
            <a:ext cx="1225738" cy="1100986"/>
            <a:chOff x="1147762" y="1131887"/>
            <a:chExt cx="5137150" cy="4619626"/>
          </a:xfrm>
        </p:grpSpPr>
        <p:sp>
          <p:nvSpPr>
            <p:cNvPr id="5" name="Google Shape;4951;p49">
              <a:extLst>
                <a:ext uri="{FF2B5EF4-FFF2-40B4-BE49-F238E27FC236}">
                  <a16:creationId xmlns:a16="http://schemas.microsoft.com/office/drawing/2014/main" id="{544FB4E5-E7CC-EB5F-AD85-EFD781AE42D7}"/>
                </a:ext>
              </a:extLst>
            </p:cNvPr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952;p49">
              <a:extLst>
                <a:ext uri="{FF2B5EF4-FFF2-40B4-BE49-F238E27FC236}">
                  <a16:creationId xmlns:a16="http://schemas.microsoft.com/office/drawing/2014/main" id="{BD664393-7150-FD40-EF01-4BEE923DB8A1}"/>
                </a:ext>
              </a:extLst>
            </p:cNvPr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953;p49">
              <a:extLst>
                <a:ext uri="{FF2B5EF4-FFF2-40B4-BE49-F238E27FC236}">
                  <a16:creationId xmlns:a16="http://schemas.microsoft.com/office/drawing/2014/main" id="{D54210FC-0662-B306-2203-3B2C47B0B2C9}"/>
                </a:ext>
              </a:extLst>
            </p:cNvPr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4059;p35">
            <a:extLst>
              <a:ext uri="{FF2B5EF4-FFF2-40B4-BE49-F238E27FC236}">
                <a16:creationId xmlns:a16="http://schemas.microsoft.com/office/drawing/2014/main" id="{40DE24FA-3960-CF53-41F2-7FF58828F935}"/>
              </a:ext>
            </a:extLst>
          </p:cNvPr>
          <p:cNvSpPr txBox="1">
            <a:spLocks/>
          </p:cNvSpPr>
          <p:nvPr/>
        </p:nvSpPr>
        <p:spPr>
          <a:xfrm>
            <a:off x="324646" y="556667"/>
            <a:ext cx="3117033" cy="69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3200" dirty="0">
                <a:solidFill>
                  <a:srgbClr val="80BFB7"/>
                </a:solidFill>
              </a:rPr>
              <a:t>Special Thanks to:</a:t>
            </a:r>
          </a:p>
        </p:txBody>
      </p:sp>
      <p:sp>
        <p:nvSpPr>
          <p:cNvPr id="15" name="Google Shape;4059;p35">
            <a:extLst>
              <a:ext uri="{FF2B5EF4-FFF2-40B4-BE49-F238E27FC236}">
                <a16:creationId xmlns:a16="http://schemas.microsoft.com/office/drawing/2014/main" id="{3D92FB1F-B5EC-200A-6D0D-3103C7F0DCDD}"/>
              </a:ext>
            </a:extLst>
          </p:cNvPr>
          <p:cNvSpPr txBox="1">
            <a:spLocks/>
          </p:cNvSpPr>
          <p:nvPr/>
        </p:nvSpPr>
        <p:spPr>
          <a:xfrm>
            <a:off x="324646" y="1254538"/>
            <a:ext cx="3621201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80BFB7"/>
                </a:solidFill>
                <a:latin typeface="Titillium Web Light" panose="00000400000000000000" pitchFamily="2" charset="0"/>
              </a:rPr>
              <a:t>Pokhara Engineering collage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80BFB7"/>
                </a:solidFill>
                <a:latin typeface="Titillium Web Light" panose="00000400000000000000" pitchFamily="2" charset="0"/>
              </a:rPr>
              <a:t>Free Student’s Council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Theme</a:t>
            </a:r>
            <a:endParaRPr sz="6000"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Titillium Web" panose="00000500000000000000" pitchFamily="2" charset="0"/>
              </a:rPr>
              <a:t>Redistributing Resources</a:t>
            </a:r>
            <a:r>
              <a:rPr lang="en-US" dirty="0"/>
              <a:t>: Giving New Life to Unused Items</a:t>
            </a:r>
            <a:endParaRPr b="1" dirty="0"/>
          </a:p>
        </p:txBody>
      </p:sp>
      <p:pic>
        <p:nvPicPr>
          <p:cNvPr id="3852" name="Google Shape;3852;p15"/>
          <p:cNvPicPr preferRelativeResize="0"/>
          <p:nvPr/>
        </p:nvPicPr>
        <p:blipFill>
          <a:blip r:embed="rId3"/>
          <a:srcRect t="2610" b="2610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" name="Google Shape;4950;p49">
            <a:extLst>
              <a:ext uri="{FF2B5EF4-FFF2-40B4-BE49-F238E27FC236}">
                <a16:creationId xmlns:a16="http://schemas.microsoft.com/office/drawing/2014/main" id="{AB4B5809-6920-4018-000D-CC8D4693F3A3}"/>
              </a:ext>
            </a:extLst>
          </p:cNvPr>
          <p:cNvGrpSpPr/>
          <p:nvPr/>
        </p:nvGrpSpPr>
        <p:grpSpPr>
          <a:xfrm>
            <a:off x="194326" y="255020"/>
            <a:ext cx="445905" cy="400522"/>
            <a:chOff x="1147762" y="1131887"/>
            <a:chExt cx="5137150" cy="4619626"/>
          </a:xfrm>
        </p:grpSpPr>
        <p:sp>
          <p:nvSpPr>
            <p:cNvPr id="3" name="Google Shape;4951;p49">
              <a:extLst>
                <a:ext uri="{FF2B5EF4-FFF2-40B4-BE49-F238E27FC236}">
                  <a16:creationId xmlns:a16="http://schemas.microsoft.com/office/drawing/2014/main" id="{2D28452C-0506-9851-F726-BD25ED9355AA}"/>
                </a:ext>
              </a:extLst>
            </p:cNvPr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4952;p49">
              <a:extLst>
                <a:ext uri="{FF2B5EF4-FFF2-40B4-BE49-F238E27FC236}">
                  <a16:creationId xmlns:a16="http://schemas.microsoft.com/office/drawing/2014/main" id="{6CF3E61D-B457-6835-509A-DB32A43FB191}"/>
                </a:ext>
              </a:extLst>
            </p:cNvPr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953;p49">
              <a:extLst>
                <a:ext uri="{FF2B5EF4-FFF2-40B4-BE49-F238E27FC236}">
                  <a16:creationId xmlns:a16="http://schemas.microsoft.com/office/drawing/2014/main" id="{A01F1F75-9608-7C5C-DDF5-6BC7B6C8F17D}"/>
                </a:ext>
              </a:extLst>
            </p:cNvPr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850;p15">
            <a:extLst>
              <a:ext uri="{FF2B5EF4-FFF2-40B4-BE49-F238E27FC236}">
                <a16:creationId xmlns:a16="http://schemas.microsoft.com/office/drawing/2014/main" id="{9EF1A2A2-3655-D2B5-CFE1-8A6A84EEBE7F}"/>
              </a:ext>
            </a:extLst>
          </p:cNvPr>
          <p:cNvSpPr txBox="1">
            <a:spLocks/>
          </p:cNvSpPr>
          <p:nvPr/>
        </p:nvSpPr>
        <p:spPr>
          <a:xfrm>
            <a:off x="466696" y="217846"/>
            <a:ext cx="532450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6000" dirty="0"/>
              <a:t>CONCEPT:</a:t>
            </a:r>
          </a:p>
        </p:txBody>
      </p:sp>
      <p:sp>
        <p:nvSpPr>
          <p:cNvPr id="8" name="Google Shape;3859;p16">
            <a:extLst>
              <a:ext uri="{FF2B5EF4-FFF2-40B4-BE49-F238E27FC236}">
                <a16:creationId xmlns:a16="http://schemas.microsoft.com/office/drawing/2014/main" id="{30DA4930-7648-380F-2B65-9EC7B21E80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2299" y="1377646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manage the unused products by means of contribution</a:t>
            </a:r>
            <a:endParaRPr dirty="0"/>
          </a:p>
        </p:txBody>
      </p:sp>
      <p:sp>
        <p:nvSpPr>
          <p:cNvPr id="9" name="Google Shape;3859;p16">
            <a:extLst>
              <a:ext uri="{FF2B5EF4-FFF2-40B4-BE49-F238E27FC236}">
                <a16:creationId xmlns:a16="http://schemas.microsoft.com/office/drawing/2014/main" id="{10131847-FC93-B587-B8F9-53FBC379865F}"/>
              </a:ext>
            </a:extLst>
          </p:cNvPr>
          <p:cNvSpPr txBox="1">
            <a:spLocks/>
          </p:cNvSpPr>
          <p:nvPr/>
        </p:nvSpPr>
        <p:spPr>
          <a:xfrm>
            <a:off x="522299" y="2537446"/>
            <a:ext cx="5268900" cy="92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Contribute/acquire products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Promote Sustainable Sharing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Empower Community Support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34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make a </a:t>
            </a:r>
            <a:r>
              <a:rPr lang="en" b="1" dirty="0"/>
              <a:t>LIVING</a:t>
            </a:r>
            <a:r>
              <a:rPr lang="en" dirty="0"/>
              <a:t> by what we </a:t>
            </a:r>
            <a:r>
              <a:rPr lang="en" b="1" dirty="0"/>
              <a:t>GET</a:t>
            </a:r>
            <a:r>
              <a:rPr lang="en" dirty="0"/>
              <a:t>… </a:t>
            </a:r>
            <a:r>
              <a:rPr lang="en-US" dirty="0"/>
              <a:t>B</a:t>
            </a:r>
            <a:r>
              <a:rPr lang="en" dirty="0"/>
              <a:t>ut we make </a:t>
            </a:r>
            <a:r>
              <a:rPr lang="en" b="1" dirty="0"/>
              <a:t>LIFE</a:t>
            </a:r>
            <a:r>
              <a:rPr lang="en" dirty="0"/>
              <a:t> by what we </a:t>
            </a:r>
            <a:r>
              <a:rPr lang="en" b="1" dirty="0"/>
              <a:t>GIVE</a:t>
            </a:r>
            <a:r>
              <a:rPr lang="en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~ Winston S. Churchill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SHARECYCLE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586462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0BFB7"/>
                </a:solidFill>
              </a:rPr>
              <a:t>The Innovators: WRC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4950;p49">
            <a:extLst>
              <a:ext uri="{FF2B5EF4-FFF2-40B4-BE49-F238E27FC236}">
                <a16:creationId xmlns:a16="http://schemas.microsoft.com/office/drawing/2014/main" id="{BDB83935-8F60-E98A-38E4-1FA4E3530C01}"/>
              </a:ext>
            </a:extLst>
          </p:cNvPr>
          <p:cNvGrpSpPr/>
          <p:nvPr/>
        </p:nvGrpSpPr>
        <p:grpSpPr>
          <a:xfrm>
            <a:off x="843776" y="355630"/>
            <a:ext cx="2107580" cy="1893076"/>
            <a:chOff x="1147762" y="1131887"/>
            <a:chExt cx="5137150" cy="4619626"/>
          </a:xfrm>
        </p:grpSpPr>
        <p:sp>
          <p:nvSpPr>
            <p:cNvPr id="10" name="Google Shape;4951;p49">
              <a:extLst>
                <a:ext uri="{FF2B5EF4-FFF2-40B4-BE49-F238E27FC236}">
                  <a16:creationId xmlns:a16="http://schemas.microsoft.com/office/drawing/2014/main" id="{903E4857-5C1D-D151-AAC8-AA86B6770A0D}"/>
                </a:ext>
              </a:extLst>
            </p:cNvPr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952;p49">
              <a:extLst>
                <a:ext uri="{FF2B5EF4-FFF2-40B4-BE49-F238E27FC236}">
                  <a16:creationId xmlns:a16="http://schemas.microsoft.com/office/drawing/2014/main" id="{0694739B-0DDE-D4AD-1674-ECD06F1A02D2}"/>
                </a:ext>
              </a:extLst>
            </p:cNvPr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953;p49">
              <a:extLst>
                <a:ext uri="{FF2B5EF4-FFF2-40B4-BE49-F238E27FC236}">
                  <a16:creationId xmlns:a16="http://schemas.microsoft.com/office/drawing/2014/main" id="{0EE62281-DA8A-BAD8-2A62-9D9D77362C28}"/>
                </a:ext>
              </a:extLst>
            </p:cNvPr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ShareCycle</a:t>
            </a:r>
            <a:r>
              <a:rPr lang="en" dirty="0"/>
              <a:t>: Introduction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An online platform for all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Platform for people to contribute/ acquire</a:t>
            </a:r>
            <a:endParaRPr dirty="0"/>
          </a:p>
          <a:p>
            <a:pPr>
              <a:spcBef>
                <a:spcPts val="0"/>
              </a:spcBef>
            </a:pPr>
            <a:r>
              <a:rPr lang="en-US" dirty="0"/>
              <a:t>Leverages Android and web-based platform to create a seamless way for individuals to contribute their surplus items or receive them.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Web: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ShareCycle: Technologies Used</a:t>
            </a:r>
            <a:endParaRPr dirty="0"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Android: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21BBB17-6901-094F-28C6-E8A75CCC1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0820" y="3313770"/>
            <a:ext cx="621375" cy="62137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0CAE467-93AB-0042-1853-DF501004A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0285" y="2445557"/>
            <a:ext cx="462447" cy="65244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81C5F74-F6C1-797A-7AED-42D3BA8DC6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640" y="2541270"/>
            <a:ext cx="545922" cy="545922"/>
          </a:xfrm>
          <a:prstGeom prst="rect">
            <a:avLst/>
          </a:prstGeom>
        </p:spPr>
      </p:pic>
      <p:pic>
        <p:nvPicPr>
          <p:cNvPr id="5" name="Picture 4" descr="A yellow and black logo&#10;&#10;Description automatically generated">
            <a:extLst>
              <a:ext uri="{FF2B5EF4-FFF2-40B4-BE49-F238E27FC236}">
                <a16:creationId xmlns:a16="http://schemas.microsoft.com/office/drawing/2014/main" id="{6AC8E984-851F-8337-0EA5-5067FAAFBA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229" y="3276779"/>
            <a:ext cx="652444" cy="65244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9A3A9FA-06ED-A0EE-81F2-DF4E902116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16830" y="2227783"/>
            <a:ext cx="976610" cy="976610"/>
          </a:xfrm>
          <a:prstGeom prst="rect">
            <a:avLst/>
          </a:prstGeom>
        </p:spPr>
      </p:pic>
      <p:pic>
        <p:nvPicPr>
          <p:cNvPr id="11" name="Picture 10" descr="A logo with a yellow triangle on a black background&#10;&#10;Description automatically generated">
            <a:extLst>
              <a:ext uri="{FF2B5EF4-FFF2-40B4-BE49-F238E27FC236}">
                <a16:creationId xmlns:a16="http://schemas.microsoft.com/office/drawing/2014/main" id="{B6467B2B-4E06-09F7-6CD4-217F914FB0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01424" y="3370268"/>
            <a:ext cx="1075847" cy="7563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C394B51-6C36-133B-F837-4544C7BDD9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336325" y="2448008"/>
            <a:ext cx="700356" cy="756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ShareCycle</a:t>
            </a:r>
            <a:r>
              <a:rPr lang="en" dirty="0"/>
              <a:t>: Problem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Unmanaged Resources</a:t>
            </a:r>
            <a:br>
              <a:rPr lang="en-US" dirty="0"/>
            </a:b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Lack of proper platform for management of unused items </a:t>
            </a:r>
            <a:r>
              <a:rPr lang="en" dirty="0"/>
              <a:t> 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5566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ShareCycle</a:t>
            </a:r>
            <a:r>
              <a:rPr lang="en" dirty="0"/>
              <a:t>: Solution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Convenient platform to contribute/acquire</a:t>
            </a:r>
            <a:br>
              <a:rPr lang="en-US" dirty="0"/>
            </a:b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Environmental sustainability by encouraging reuse of goods &amp; reducing overall waste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607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188</Words>
  <Application>Microsoft Office PowerPoint</Application>
  <PresentationFormat>On-screen Show 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Dosis ExtraLight</vt:lpstr>
      <vt:lpstr>Titillium Web</vt:lpstr>
      <vt:lpstr>Calibri</vt:lpstr>
      <vt:lpstr>Arial</vt:lpstr>
      <vt:lpstr>Titillium Web Light</vt:lpstr>
      <vt:lpstr>Dosis</vt:lpstr>
      <vt:lpstr>Wingdings</vt:lpstr>
      <vt:lpstr>Mowbray template</vt:lpstr>
      <vt:lpstr>THE INNOVATORS                  FOR YANTRA HACKATHON</vt:lpstr>
      <vt:lpstr>Theme</vt:lpstr>
      <vt:lpstr>PowerPoint Presentation</vt:lpstr>
      <vt:lpstr>PowerPoint Presentation</vt:lpstr>
      <vt:lpstr>SHARECYCLE</vt:lpstr>
      <vt:lpstr>ShareCycle: Introduction</vt:lpstr>
      <vt:lpstr>ShareCycle: Technologies Used</vt:lpstr>
      <vt:lpstr>ShareCycle: Problem</vt:lpstr>
      <vt:lpstr>ShareCycle: Solution</vt:lpstr>
      <vt:lpstr>THE INNOVATORS: Members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Subhash Mandal</dc:creator>
  <cp:lastModifiedBy>Subhash Mandal</cp:lastModifiedBy>
  <cp:revision>8</cp:revision>
  <dcterms:modified xsi:type="dcterms:W3CDTF">2024-06-16T10:12:04Z</dcterms:modified>
</cp:coreProperties>
</file>