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699750"/>
  <p:notesSz cx="77724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1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62849" cy="106965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408305"/>
            <a:ext cx="7555230" cy="4288790"/>
          </a:xfrm>
          <a:custGeom>
            <a:avLst/>
            <a:gdLst/>
            <a:ahLst/>
            <a:cxnLst/>
            <a:rect l="l" t="t" r="r" b="b"/>
            <a:pathLst>
              <a:path w="7555230" h="4288790">
                <a:moveTo>
                  <a:pt x="0" y="0"/>
                </a:moveTo>
                <a:lnTo>
                  <a:pt x="7555205" y="0"/>
                </a:lnTo>
                <a:lnTo>
                  <a:pt x="7555205" y="4288268"/>
                </a:lnTo>
                <a:lnTo>
                  <a:pt x="0" y="4288268"/>
                </a:lnTo>
                <a:lnTo>
                  <a:pt x="0" y="0"/>
                </a:lnTo>
                <a:close/>
              </a:path>
            </a:pathLst>
          </a:custGeom>
          <a:solidFill>
            <a:srgbClr val="2F3B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29083" y="4480782"/>
            <a:ext cx="5834380" cy="4098925"/>
          </a:xfrm>
          <a:custGeom>
            <a:avLst/>
            <a:gdLst/>
            <a:ahLst/>
            <a:cxnLst/>
            <a:rect l="l" t="t" r="r" b="b"/>
            <a:pathLst>
              <a:path w="5834380" h="4098925">
                <a:moveTo>
                  <a:pt x="0" y="2113247"/>
                </a:moveTo>
                <a:lnTo>
                  <a:pt x="0" y="1991624"/>
                </a:lnTo>
                <a:lnTo>
                  <a:pt x="1744" y="1949718"/>
                </a:lnTo>
                <a:lnTo>
                  <a:pt x="5178" y="1899369"/>
                </a:lnTo>
                <a:lnTo>
                  <a:pt x="9901" y="1849102"/>
                </a:lnTo>
                <a:lnTo>
                  <a:pt x="15864" y="1798990"/>
                </a:lnTo>
                <a:lnTo>
                  <a:pt x="23018" y="1749105"/>
                </a:lnTo>
                <a:lnTo>
                  <a:pt x="31315" y="1699520"/>
                </a:lnTo>
                <a:lnTo>
                  <a:pt x="40705" y="1650307"/>
                </a:lnTo>
                <a:lnTo>
                  <a:pt x="51141" y="1601540"/>
                </a:lnTo>
                <a:lnTo>
                  <a:pt x="62573" y="1553290"/>
                </a:lnTo>
                <a:lnTo>
                  <a:pt x="74951" y="1505630"/>
                </a:lnTo>
                <a:lnTo>
                  <a:pt x="88229" y="1458633"/>
                </a:lnTo>
                <a:lnTo>
                  <a:pt x="102356" y="1412371"/>
                </a:lnTo>
                <a:lnTo>
                  <a:pt x="117284" y="1366917"/>
                </a:lnTo>
                <a:lnTo>
                  <a:pt x="133589" y="1322462"/>
                </a:lnTo>
                <a:lnTo>
                  <a:pt x="150898" y="1278497"/>
                </a:lnTo>
                <a:lnTo>
                  <a:pt x="169197" y="1235037"/>
                </a:lnTo>
                <a:lnTo>
                  <a:pt x="188474" y="1192093"/>
                </a:lnTo>
                <a:lnTo>
                  <a:pt x="208716" y="1149681"/>
                </a:lnTo>
                <a:lnTo>
                  <a:pt x="229911" y="1107812"/>
                </a:lnTo>
                <a:lnTo>
                  <a:pt x="252116" y="1066375"/>
                </a:lnTo>
                <a:lnTo>
                  <a:pt x="275106" y="1025760"/>
                </a:lnTo>
                <a:lnTo>
                  <a:pt x="299081" y="985604"/>
                </a:lnTo>
                <a:lnTo>
                  <a:pt x="323957" y="946045"/>
                </a:lnTo>
                <a:lnTo>
                  <a:pt x="349723" y="907097"/>
                </a:lnTo>
                <a:lnTo>
                  <a:pt x="376364" y="868774"/>
                </a:lnTo>
                <a:lnTo>
                  <a:pt x="403869" y="831088"/>
                </a:lnTo>
                <a:lnTo>
                  <a:pt x="432225" y="794052"/>
                </a:lnTo>
                <a:lnTo>
                  <a:pt x="461418" y="757682"/>
                </a:lnTo>
                <a:lnTo>
                  <a:pt x="491436" y="721989"/>
                </a:lnTo>
                <a:lnTo>
                  <a:pt x="522267" y="686987"/>
                </a:lnTo>
                <a:lnTo>
                  <a:pt x="553898" y="652690"/>
                </a:lnTo>
                <a:lnTo>
                  <a:pt x="586315" y="619110"/>
                </a:lnTo>
                <a:lnTo>
                  <a:pt x="619507" y="586262"/>
                </a:lnTo>
                <a:lnTo>
                  <a:pt x="653461" y="554158"/>
                </a:lnTo>
                <a:lnTo>
                  <a:pt x="688163" y="522812"/>
                </a:lnTo>
                <a:lnTo>
                  <a:pt x="723601" y="492238"/>
                </a:lnTo>
                <a:lnTo>
                  <a:pt x="759763" y="462448"/>
                </a:lnTo>
                <a:lnTo>
                  <a:pt x="796636" y="433457"/>
                </a:lnTo>
                <a:lnTo>
                  <a:pt x="834206" y="405277"/>
                </a:lnTo>
                <a:lnTo>
                  <a:pt x="872462" y="377921"/>
                </a:lnTo>
                <a:lnTo>
                  <a:pt x="911391" y="351404"/>
                </a:lnTo>
                <a:lnTo>
                  <a:pt x="950979" y="325739"/>
                </a:lnTo>
                <a:lnTo>
                  <a:pt x="991214" y="300938"/>
                </a:lnTo>
                <a:lnTo>
                  <a:pt x="1032084" y="277016"/>
                </a:lnTo>
                <a:lnTo>
                  <a:pt x="1073575" y="253985"/>
                </a:lnTo>
                <a:lnTo>
                  <a:pt x="1115675" y="231860"/>
                </a:lnTo>
                <a:lnTo>
                  <a:pt x="1158372" y="210652"/>
                </a:lnTo>
                <a:lnTo>
                  <a:pt x="1201652" y="190377"/>
                </a:lnTo>
                <a:lnTo>
                  <a:pt x="1245502" y="171047"/>
                </a:lnTo>
                <a:lnTo>
                  <a:pt x="1289911" y="152675"/>
                </a:lnTo>
                <a:lnTo>
                  <a:pt x="1334865" y="135275"/>
                </a:lnTo>
                <a:lnTo>
                  <a:pt x="1380352" y="118861"/>
                </a:lnTo>
                <a:lnTo>
                  <a:pt x="1426359" y="103445"/>
                </a:lnTo>
                <a:lnTo>
                  <a:pt x="1472873" y="89041"/>
                </a:lnTo>
                <a:lnTo>
                  <a:pt x="1519881" y="75663"/>
                </a:lnTo>
                <a:lnTo>
                  <a:pt x="1567774" y="63228"/>
                </a:lnTo>
                <a:lnTo>
                  <a:pt x="1615458" y="52008"/>
                </a:lnTo>
                <a:lnTo>
                  <a:pt x="1663746" y="41813"/>
                </a:lnTo>
                <a:lnTo>
                  <a:pt x="1712605" y="32670"/>
                </a:lnTo>
                <a:lnTo>
                  <a:pt x="1761894" y="24619"/>
                </a:lnTo>
                <a:lnTo>
                  <a:pt x="1811602" y="17674"/>
                </a:lnTo>
                <a:lnTo>
                  <a:pt x="1861716" y="11848"/>
                </a:lnTo>
                <a:lnTo>
                  <a:pt x="1912222" y="7154"/>
                </a:lnTo>
                <a:lnTo>
                  <a:pt x="1963108" y="3605"/>
                </a:lnTo>
                <a:lnTo>
                  <a:pt x="2014362" y="1216"/>
                </a:lnTo>
                <a:lnTo>
                  <a:pt x="2062915" y="72"/>
                </a:lnTo>
                <a:lnTo>
                  <a:pt x="5833766" y="0"/>
                </a:lnTo>
                <a:lnTo>
                  <a:pt x="5833766" y="4098537"/>
                </a:lnTo>
                <a:lnTo>
                  <a:pt x="2062915" y="4098537"/>
                </a:lnTo>
                <a:lnTo>
                  <a:pt x="2011724" y="4097311"/>
                </a:lnTo>
                <a:lnTo>
                  <a:pt x="1960872" y="4094895"/>
                </a:lnTo>
                <a:lnTo>
                  <a:pt x="1910371" y="4091303"/>
                </a:lnTo>
                <a:lnTo>
                  <a:pt x="1860235" y="4086549"/>
                </a:lnTo>
                <a:lnTo>
                  <a:pt x="1810475" y="4080649"/>
                </a:lnTo>
                <a:lnTo>
                  <a:pt x="1761105" y="4073616"/>
                </a:lnTo>
                <a:lnTo>
                  <a:pt x="1712137" y="4065464"/>
                </a:lnTo>
                <a:lnTo>
                  <a:pt x="1663584" y="4056210"/>
                </a:lnTo>
                <a:lnTo>
                  <a:pt x="1615330" y="4045835"/>
                </a:lnTo>
                <a:lnTo>
                  <a:pt x="1567371" y="4034340"/>
                </a:lnTo>
                <a:lnTo>
                  <a:pt x="1520543" y="4021968"/>
                </a:lnTo>
                <a:lnTo>
                  <a:pt x="1473777" y="4008443"/>
                </a:lnTo>
                <a:lnTo>
                  <a:pt x="1427491" y="3993886"/>
                </a:lnTo>
                <a:lnTo>
                  <a:pt x="1381696" y="3978313"/>
                </a:lnTo>
                <a:lnTo>
                  <a:pt x="1336406" y="3961737"/>
                </a:lnTo>
                <a:lnTo>
                  <a:pt x="1291632" y="3944173"/>
                </a:lnTo>
                <a:lnTo>
                  <a:pt x="1247389" y="3925635"/>
                </a:lnTo>
                <a:lnTo>
                  <a:pt x="1203688" y="3906138"/>
                </a:lnTo>
                <a:lnTo>
                  <a:pt x="1160542" y="3885696"/>
                </a:lnTo>
                <a:lnTo>
                  <a:pt x="1117965" y="3864324"/>
                </a:lnTo>
                <a:lnTo>
                  <a:pt x="1075968" y="3842035"/>
                </a:lnTo>
                <a:lnTo>
                  <a:pt x="1034565" y="3818846"/>
                </a:lnTo>
                <a:lnTo>
                  <a:pt x="993768" y="3794769"/>
                </a:lnTo>
                <a:lnTo>
                  <a:pt x="953590" y="3769820"/>
                </a:lnTo>
                <a:lnTo>
                  <a:pt x="914044" y="3744012"/>
                </a:lnTo>
                <a:lnTo>
                  <a:pt x="875143" y="3717361"/>
                </a:lnTo>
                <a:lnTo>
                  <a:pt x="836899" y="3689881"/>
                </a:lnTo>
                <a:lnTo>
                  <a:pt x="799325" y="3661585"/>
                </a:lnTo>
                <a:lnTo>
                  <a:pt x="762434" y="3632490"/>
                </a:lnTo>
                <a:lnTo>
                  <a:pt x="726238" y="3602608"/>
                </a:lnTo>
                <a:lnTo>
                  <a:pt x="690751" y="3571955"/>
                </a:lnTo>
                <a:lnTo>
                  <a:pt x="655985" y="3540544"/>
                </a:lnTo>
                <a:lnTo>
                  <a:pt x="621953" y="3508392"/>
                </a:lnTo>
                <a:lnTo>
                  <a:pt x="588667" y="3475510"/>
                </a:lnTo>
                <a:lnTo>
                  <a:pt x="556141" y="3441916"/>
                </a:lnTo>
                <a:lnTo>
                  <a:pt x="524387" y="3407621"/>
                </a:lnTo>
                <a:lnTo>
                  <a:pt x="493417" y="3372642"/>
                </a:lnTo>
                <a:lnTo>
                  <a:pt x="463246" y="3336993"/>
                </a:lnTo>
                <a:lnTo>
                  <a:pt x="433884" y="3300688"/>
                </a:lnTo>
                <a:lnTo>
                  <a:pt x="405346" y="3263741"/>
                </a:lnTo>
                <a:lnTo>
                  <a:pt x="377644" y="3226167"/>
                </a:lnTo>
                <a:lnTo>
                  <a:pt x="350790" y="3187980"/>
                </a:lnTo>
                <a:lnTo>
                  <a:pt x="324797" y="3149195"/>
                </a:lnTo>
                <a:lnTo>
                  <a:pt x="299679" y="3109826"/>
                </a:lnTo>
                <a:lnTo>
                  <a:pt x="275448" y="3069888"/>
                </a:lnTo>
                <a:lnTo>
                  <a:pt x="252116" y="3029395"/>
                </a:lnTo>
                <a:lnTo>
                  <a:pt x="229696" y="2988361"/>
                </a:lnTo>
                <a:lnTo>
                  <a:pt x="208202" y="2946802"/>
                </a:lnTo>
                <a:lnTo>
                  <a:pt x="187645" y="2904731"/>
                </a:lnTo>
                <a:lnTo>
                  <a:pt x="168039" y="2862163"/>
                </a:lnTo>
                <a:lnTo>
                  <a:pt x="149397" y="2819112"/>
                </a:lnTo>
                <a:lnTo>
                  <a:pt x="131731" y="2775593"/>
                </a:lnTo>
                <a:lnTo>
                  <a:pt x="115053" y="2731620"/>
                </a:lnTo>
                <a:lnTo>
                  <a:pt x="112823" y="2727198"/>
                </a:lnTo>
                <a:lnTo>
                  <a:pt x="112823" y="2722777"/>
                </a:lnTo>
                <a:lnTo>
                  <a:pt x="110592" y="2718347"/>
                </a:lnTo>
                <a:lnTo>
                  <a:pt x="94661" y="2670058"/>
                </a:lnTo>
                <a:lnTo>
                  <a:pt x="79864" y="2621165"/>
                </a:lnTo>
                <a:lnTo>
                  <a:pt x="66226" y="2571692"/>
                </a:lnTo>
                <a:lnTo>
                  <a:pt x="53771" y="2521663"/>
                </a:lnTo>
                <a:lnTo>
                  <a:pt x="42523" y="2471102"/>
                </a:lnTo>
                <a:lnTo>
                  <a:pt x="32507" y="2420034"/>
                </a:lnTo>
                <a:lnTo>
                  <a:pt x="23748" y="2368482"/>
                </a:lnTo>
                <a:lnTo>
                  <a:pt x="16269" y="2316471"/>
                </a:lnTo>
                <a:lnTo>
                  <a:pt x="10095" y="2264024"/>
                </a:lnTo>
                <a:lnTo>
                  <a:pt x="5250" y="2211167"/>
                </a:lnTo>
                <a:lnTo>
                  <a:pt x="1760" y="2157923"/>
                </a:lnTo>
                <a:lnTo>
                  <a:pt x="0" y="2113247"/>
                </a:lnTo>
                <a:close/>
              </a:path>
            </a:pathLst>
          </a:custGeom>
          <a:solidFill>
            <a:srgbClr val="FFC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5829" y="4705861"/>
            <a:ext cx="3648325" cy="364832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0286782"/>
            <a:ext cx="3780154" cy="410209"/>
          </a:xfrm>
          <a:custGeom>
            <a:avLst/>
            <a:gdLst/>
            <a:ahLst/>
            <a:cxnLst/>
            <a:rect l="l" t="t" r="r" b="b"/>
            <a:pathLst>
              <a:path w="3780154" h="410209">
                <a:moveTo>
                  <a:pt x="3779963" y="404889"/>
                </a:moveTo>
                <a:lnTo>
                  <a:pt x="3779728" y="409791"/>
                </a:lnTo>
                <a:lnTo>
                  <a:pt x="0" y="409791"/>
                </a:lnTo>
                <a:lnTo>
                  <a:pt x="0" y="0"/>
                </a:lnTo>
                <a:lnTo>
                  <a:pt x="3308262" y="0"/>
                </a:lnTo>
                <a:lnTo>
                  <a:pt x="3367068" y="2828"/>
                </a:lnTo>
                <a:lnTo>
                  <a:pt x="3421968" y="10056"/>
                </a:lnTo>
                <a:lnTo>
                  <a:pt x="3472966" y="21438"/>
                </a:lnTo>
                <a:lnTo>
                  <a:pt x="3520066" y="36728"/>
                </a:lnTo>
                <a:lnTo>
                  <a:pt x="3563272" y="55680"/>
                </a:lnTo>
                <a:lnTo>
                  <a:pt x="3602587" y="78048"/>
                </a:lnTo>
                <a:lnTo>
                  <a:pt x="3638017" y="103586"/>
                </a:lnTo>
                <a:lnTo>
                  <a:pt x="3669564" y="132048"/>
                </a:lnTo>
                <a:lnTo>
                  <a:pt x="3697233" y="163188"/>
                </a:lnTo>
                <a:lnTo>
                  <a:pt x="3721027" y="196760"/>
                </a:lnTo>
                <a:lnTo>
                  <a:pt x="3740952" y="232519"/>
                </a:lnTo>
                <a:lnTo>
                  <a:pt x="3757009" y="270218"/>
                </a:lnTo>
                <a:lnTo>
                  <a:pt x="3757451" y="271091"/>
                </a:lnTo>
                <a:lnTo>
                  <a:pt x="3757451" y="271966"/>
                </a:lnTo>
                <a:lnTo>
                  <a:pt x="3757891" y="272841"/>
                </a:lnTo>
                <a:lnTo>
                  <a:pt x="3767299" y="304295"/>
                </a:lnTo>
                <a:lnTo>
                  <a:pt x="3774224" y="336897"/>
                </a:lnTo>
                <a:lnTo>
                  <a:pt x="3778501" y="370483"/>
                </a:lnTo>
                <a:lnTo>
                  <a:pt x="3779963" y="404889"/>
                </a:lnTo>
                <a:close/>
              </a:path>
            </a:pathLst>
          </a:custGeom>
          <a:solidFill>
            <a:srgbClr val="FFC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384" y="850384"/>
            <a:ext cx="174037" cy="1740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1" i="0">
                <a:solidFill>
                  <a:srgbClr val="2F3B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1" i="0">
                <a:solidFill>
                  <a:srgbClr val="2F3B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1" i="0">
                <a:solidFill>
                  <a:srgbClr val="2F3B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833" y="681641"/>
            <a:ext cx="7051182" cy="219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50" b="1" i="0">
                <a:solidFill>
                  <a:srgbClr val="2F3B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6.png"/><Relationship Id="rId3" Type="http://schemas.openxmlformats.org/officeDocument/2006/relationships/image" Target="../media/image47.png"/><Relationship Id="rId21" Type="http://schemas.openxmlformats.org/officeDocument/2006/relationships/image" Target="../media/image62.png"/><Relationship Id="rId7" Type="http://schemas.openxmlformats.org/officeDocument/2006/relationships/image" Target="../media/image50.png"/><Relationship Id="rId12" Type="http://schemas.openxmlformats.org/officeDocument/2006/relationships/image" Target="../media/image34.png"/><Relationship Id="rId17" Type="http://schemas.openxmlformats.org/officeDocument/2006/relationships/image" Target="../media/image58.png"/><Relationship Id="rId25" Type="http://schemas.openxmlformats.org/officeDocument/2006/relationships/image" Target="../media/image65.png"/><Relationship Id="rId2" Type="http://schemas.openxmlformats.org/officeDocument/2006/relationships/image" Target="../media/image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24" Type="http://schemas.openxmlformats.org/officeDocument/2006/relationships/image" Target="../media/image37.png"/><Relationship Id="rId5" Type="http://schemas.openxmlformats.org/officeDocument/2006/relationships/image" Target="../media/image23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17.png"/><Relationship Id="rId19" Type="http://schemas.openxmlformats.org/officeDocument/2006/relationships/image" Target="../media/image60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5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CF1AA-9853-31C2-FB6D-8CB739EA4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0"/>
            <a:ext cx="8077200" cy="106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115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  <a:p>
            <a:pPr marL="668020">
              <a:lnSpc>
                <a:spcPct val="100000"/>
              </a:lnSpc>
              <a:spcBef>
                <a:spcPts val="1305"/>
              </a:spcBef>
            </a:pPr>
            <a:r>
              <a:rPr sz="1100" b="1" dirty="0">
                <a:solidFill>
                  <a:srgbClr val="BE8F00"/>
                </a:solidFill>
                <a:latin typeface="Calibri"/>
                <a:cs typeface="Calibri"/>
              </a:rPr>
              <a:t>FILTER</a:t>
            </a:r>
            <a:endParaRPr sz="1100">
              <a:latin typeface="Calibri"/>
              <a:cs typeface="Calibri"/>
            </a:endParaRPr>
          </a:p>
          <a:p>
            <a:pPr marL="671195" marR="397510" algn="just">
              <a:lnSpc>
                <a:spcPct val="110000"/>
              </a:lnSpc>
            </a:pPr>
            <a:r>
              <a:rPr sz="1100" spc="45" dirty="0">
                <a:latin typeface="Tahoma"/>
                <a:cs typeface="Tahoma"/>
              </a:rPr>
              <a:t>region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market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ivision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59302" y="1798573"/>
            <a:ext cx="2454275" cy="7563484"/>
            <a:chOff x="3059302" y="1798573"/>
            <a:chExt cx="2454275" cy="7563484"/>
          </a:xfrm>
        </p:grpSpPr>
        <p:sp>
          <p:nvSpPr>
            <p:cNvPr id="5" name="object 5"/>
            <p:cNvSpPr/>
            <p:nvPr/>
          </p:nvSpPr>
          <p:spPr>
            <a:xfrm>
              <a:off x="3059302" y="1798573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2826" y="1798573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120" y="1798573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8E0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313" y="1816861"/>
              <a:ext cx="91439" cy="1356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8313" y="1816861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>
                  <a:moveTo>
                    <a:pt x="91440" y="0"/>
                  </a:moveTo>
                  <a:lnTo>
                    <a:pt x="79248" y="0"/>
                  </a:lnTo>
                  <a:lnTo>
                    <a:pt x="79248" y="12192"/>
                  </a:lnTo>
                  <a:lnTo>
                    <a:pt x="79248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79248" y="1219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91440" y="135636"/>
                  </a:lnTo>
                  <a:lnTo>
                    <a:pt x="91440" y="123444"/>
                  </a:lnTo>
                  <a:lnTo>
                    <a:pt x="91427" y="12192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2826" y="198297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4120" y="198297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F6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313" y="2001265"/>
              <a:ext cx="120396" cy="1356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98313" y="2001265"/>
              <a:ext cx="120650" cy="135890"/>
            </a:xfrm>
            <a:custGeom>
              <a:avLst/>
              <a:gdLst/>
              <a:ahLst/>
              <a:cxnLst/>
              <a:rect l="l" t="t" r="r" b="b"/>
              <a:pathLst>
                <a:path w="120650" h="135889">
                  <a:moveTo>
                    <a:pt x="120396" y="0"/>
                  </a:moveTo>
                  <a:lnTo>
                    <a:pt x="108204" y="0"/>
                  </a:lnTo>
                  <a:lnTo>
                    <a:pt x="108204" y="12192"/>
                  </a:lnTo>
                  <a:lnTo>
                    <a:pt x="108204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108204" y="12192"/>
                  </a:lnTo>
                  <a:lnTo>
                    <a:pt x="108204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20396" y="135636"/>
                  </a:lnTo>
                  <a:lnTo>
                    <a:pt x="120396" y="123444"/>
                  </a:lnTo>
                  <a:lnTo>
                    <a:pt x="120383" y="12192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9302" y="2167381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7D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2826" y="216738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E2C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4120" y="216738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BE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8313" y="2185669"/>
              <a:ext cx="53339" cy="13563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98313" y="2185682"/>
              <a:ext cx="53340" cy="135890"/>
            </a:xfrm>
            <a:custGeom>
              <a:avLst/>
              <a:gdLst/>
              <a:ahLst/>
              <a:cxnLst/>
              <a:rect l="l" t="t" r="r" b="b"/>
              <a:pathLst>
                <a:path w="53339" h="135889">
                  <a:moveTo>
                    <a:pt x="12179" y="12192"/>
                  </a:moveTo>
                  <a:lnTo>
                    <a:pt x="0" y="12192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92"/>
                  </a:lnTo>
                  <a:close/>
                </a:path>
                <a:path w="53339" h="135889">
                  <a:moveTo>
                    <a:pt x="53327" y="12192"/>
                  </a:moveTo>
                  <a:lnTo>
                    <a:pt x="41148" y="12192"/>
                  </a:lnTo>
                  <a:lnTo>
                    <a:pt x="41148" y="123431"/>
                  </a:lnTo>
                  <a:lnTo>
                    <a:pt x="53327" y="123431"/>
                  </a:lnTo>
                  <a:lnTo>
                    <a:pt x="53327" y="12192"/>
                  </a:lnTo>
                  <a:close/>
                </a:path>
                <a:path w="53339" h="135889">
                  <a:moveTo>
                    <a:pt x="53340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53340" y="135623"/>
                  </a:lnTo>
                  <a:lnTo>
                    <a:pt x="53340" y="123444"/>
                  </a:lnTo>
                  <a:close/>
                </a:path>
                <a:path w="53339" h="135889">
                  <a:moveTo>
                    <a:pt x="5334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53340" y="12179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9302" y="2351785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B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2826" y="2351785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7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4120" y="2351785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8313" y="2370073"/>
              <a:ext cx="74675" cy="13563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98313" y="2370086"/>
              <a:ext cx="74930" cy="135890"/>
            </a:xfrm>
            <a:custGeom>
              <a:avLst/>
              <a:gdLst/>
              <a:ahLst/>
              <a:cxnLst/>
              <a:rect l="l" t="t" r="r" b="b"/>
              <a:pathLst>
                <a:path w="74929" h="135889">
                  <a:moveTo>
                    <a:pt x="74676" y="0"/>
                  </a:moveTo>
                  <a:lnTo>
                    <a:pt x="62484" y="0"/>
                  </a:lnTo>
                  <a:lnTo>
                    <a:pt x="62484" y="12179"/>
                  </a:lnTo>
                  <a:lnTo>
                    <a:pt x="62484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62484" y="12179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74676" y="135623"/>
                  </a:lnTo>
                  <a:lnTo>
                    <a:pt x="74676" y="123431"/>
                  </a:lnTo>
                  <a:lnTo>
                    <a:pt x="74663" y="12179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59302" y="253618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22826" y="253618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4120" y="2536189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313" y="2554477"/>
              <a:ext cx="114300" cy="13563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98313" y="2554477"/>
              <a:ext cx="114300" cy="135890"/>
            </a:xfrm>
            <a:custGeom>
              <a:avLst/>
              <a:gdLst/>
              <a:ahLst/>
              <a:cxnLst/>
              <a:rect l="l" t="t" r="r" b="b"/>
              <a:pathLst>
                <a:path w="114300" h="135889">
                  <a:moveTo>
                    <a:pt x="114300" y="0"/>
                  </a:moveTo>
                  <a:lnTo>
                    <a:pt x="102108" y="0"/>
                  </a:lnTo>
                  <a:lnTo>
                    <a:pt x="102108" y="12192"/>
                  </a:lnTo>
                  <a:lnTo>
                    <a:pt x="102108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102108" y="12192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14300" y="135636"/>
                  </a:lnTo>
                  <a:lnTo>
                    <a:pt x="114300" y="123444"/>
                  </a:lnTo>
                  <a:lnTo>
                    <a:pt x="114300" y="1219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9302" y="2720593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AE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22826" y="2720593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EDD2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4120" y="2720593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D6B0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8313" y="2738881"/>
              <a:ext cx="54863" cy="13563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98313" y="2738881"/>
              <a:ext cx="55244" cy="135890"/>
            </a:xfrm>
            <a:custGeom>
              <a:avLst/>
              <a:gdLst/>
              <a:ahLst/>
              <a:cxnLst/>
              <a:rect l="l" t="t" r="r" b="b"/>
              <a:pathLst>
                <a:path w="55245" h="135889">
                  <a:moveTo>
                    <a:pt x="54864" y="0"/>
                  </a:moveTo>
                  <a:lnTo>
                    <a:pt x="42672" y="0"/>
                  </a:lnTo>
                  <a:lnTo>
                    <a:pt x="42672" y="12192"/>
                  </a:lnTo>
                  <a:lnTo>
                    <a:pt x="42672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42672" y="12192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54864" y="135636"/>
                  </a:lnTo>
                  <a:lnTo>
                    <a:pt x="54864" y="123444"/>
                  </a:lnTo>
                  <a:lnTo>
                    <a:pt x="54851" y="12192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59302" y="2904997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8E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22826" y="290499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3D9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4120" y="290499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D0A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8313" y="2923285"/>
              <a:ext cx="83820" cy="13563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98313" y="2923298"/>
              <a:ext cx="83820" cy="135890"/>
            </a:xfrm>
            <a:custGeom>
              <a:avLst/>
              <a:gdLst/>
              <a:ahLst/>
              <a:cxnLst/>
              <a:rect l="l" t="t" r="r" b="b"/>
              <a:pathLst>
                <a:path w="83820" h="135889">
                  <a:moveTo>
                    <a:pt x="83820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83820" y="135623"/>
                  </a:lnTo>
                  <a:lnTo>
                    <a:pt x="83820" y="123444"/>
                  </a:lnTo>
                  <a:close/>
                </a:path>
                <a:path w="83820" h="135889">
                  <a:moveTo>
                    <a:pt x="8382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71628" y="12179"/>
                  </a:lnTo>
                  <a:lnTo>
                    <a:pt x="71628" y="123431"/>
                  </a:lnTo>
                  <a:lnTo>
                    <a:pt x="83807" y="123431"/>
                  </a:lnTo>
                  <a:lnTo>
                    <a:pt x="83807" y="1217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59302" y="3089478"/>
              <a:ext cx="765175" cy="186690"/>
            </a:xfrm>
            <a:custGeom>
              <a:avLst/>
              <a:gdLst/>
              <a:ahLst/>
              <a:cxnLst/>
              <a:rect l="l" t="t" r="r" b="b"/>
              <a:pathLst>
                <a:path w="765175" h="186689">
                  <a:moveTo>
                    <a:pt x="76504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65048" y="186232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6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22826" y="3089478"/>
              <a:ext cx="702945" cy="186690"/>
            </a:xfrm>
            <a:custGeom>
              <a:avLst/>
              <a:gdLst/>
              <a:ahLst/>
              <a:cxnLst/>
              <a:rect l="l" t="t" r="r" b="b"/>
              <a:pathLst>
                <a:path w="702945" h="186689">
                  <a:moveTo>
                    <a:pt x="70286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02868" y="186232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4120" y="3089478"/>
              <a:ext cx="757555" cy="186690"/>
            </a:xfrm>
            <a:custGeom>
              <a:avLst/>
              <a:gdLst/>
              <a:ahLst/>
              <a:cxnLst/>
              <a:rect l="l" t="t" r="r" b="b"/>
              <a:pathLst>
                <a:path w="757554" h="186689">
                  <a:moveTo>
                    <a:pt x="75742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57427" y="186232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BE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8313" y="3107766"/>
              <a:ext cx="86867" cy="13594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98313" y="3107689"/>
              <a:ext cx="86995" cy="136525"/>
            </a:xfrm>
            <a:custGeom>
              <a:avLst/>
              <a:gdLst/>
              <a:ahLst/>
              <a:cxnLst/>
              <a:rect l="l" t="t" r="r" b="b"/>
              <a:pathLst>
                <a:path w="86995" h="136525">
                  <a:moveTo>
                    <a:pt x="86868" y="12268"/>
                  </a:moveTo>
                  <a:lnTo>
                    <a:pt x="74676" y="12268"/>
                  </a:lnTo>
                  <a:lnTo>
                    <a:pt x="74676" y="123825"/>
                  </a:lnTo>
                  <a:lnTo>
                    <a:pt x="12179" y="123825"/>
                  </a:lnTo>
                  <a:lnTo>
                    <a:pt x="12179" y="12268"/>
                  </a:lnTo>
                  <a:lnTo>
                    <a:pt x="0" y="12268"/>
                  </a:lnTo>
                  <a:lnTo>
                    <a:pt x="0" y="123825"/>
                  </a:lnTo>
                  <a:lnTo>
                    <a:pt x="0" y="136017"/>
                  </a:lnTo>
                  <a:lnTo>
                    <a:pt x="86868" y="136017"/>
                  </a:lnTo>
                  <a:lnTo>
                    <a:pt x="86868" y="123825"/>
                  </a:lnTo>
                  <a:lnTo>
                    <a:pt x="86868" y="12268"/>
                  </a:lnTo>
                  <a:close/>
                </a:path>
                <a:path w="86995" h="136525">
                  <a:moveTo>
                    <a:pt x="868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86868" y="12192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59302" y="3274186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22826" y="327418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4120" y="3274186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98313" y="3292474"/>
              <a:ext cx="120396" cy="13563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98313" y="3292487"/>
              <a:ext cx="120650" cy="135890"/>
            </a:xfrm>
            <a:custGeom>
              <a:avLst/>
              <a:gdLst/>
              <a:ahLst/>
              <a:cxnLst/>
              <a:rect l="l" t="t" r="r" b="b"/>
              <a:pathLst>
                <a:path w="120650" h="135889">
                  <a:moveTo>
                    <a:pt x="12039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20396" y="135623"/>
                  </a:lnTo>
                  <a:lnTo>
                    <a:pt x="120396" y="123444"/>
                  </a:lnTo>
                  <a:close/>
                </a:path>
                <a:path w="120650" h="135889">
                  <a:moveTo>
                    <a:pt x="12039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108204" y="12179"/>
                  </a:lnTo>
                  <a:lnTo>
                    <a:pt x="108204" y="123431"/>
                  </a:lnTo>
                  <a:lnTo>
                    <a:pt x="120383" y="123431"/>
                  </a:lnTo>
                  <a:lnTo>
                    <a:pt x="120383" y="12179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59302" y="3458591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22826" y="345859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4120" y="345859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8313" y="3476878"/>
              <a:ext cx="100584" cy="13563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298313" y="3476891"/>
              <a:ext cx="100965" cy="135890"/>
            </a:xfrm>
            <a:custGeom>
              <a:avLst/>
              <a:gdLst/>
              <a:ahLst/>
              <a:cxnLst/>
              <a:rect l="l" t="t" r="r" b="b"/>
              <a:pathLst>
                <a:path w="100964" h="135889">
                  <a:moveTo>
                    <a:pt x="100584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00584" y="135623"/>
                  </a:lnTo>
                  <a:lnTo>
                    <a:pt x="100584" y="123444"/>
                  </a:lnTo>
                  <a:close/>
                </a:path>
                <a:path w="100964" h="135889">
                  <a:moveTo>
                    <a:pt x="10058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88392" y="12179"/>
                  </a:lnTo>
                  <a:lnTo>
                    <a:pt x="88392" y="123431"/>
                  </a:lnTo>
                  <a:lnTo>
                    <a:pt x="100571" y="123431"/>
                  </a:lnTo>
                  <a:lnTo>
                    <a:pt x="100571" y="12179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22826" y="364299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24120" y="364299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8313" y="3661282"/>
              <a:ext cx="175260" cy="13563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298313" y="3661282"/>
              <a:ext cx="175260" cy="135890"/>
            </a:xfrm>
            <a:custGeom>
              <a:avLst/>
              <a:gdLst/>
              <a:ahLst/>
              <a:cxnLst/>
              <a:rect l="l" t="t" r="r" b="b"/>
              <a:pathLst>
                <a:path w="175260" h="135889">
                  <a:moveTo>
                    <a:pt x="175260" y="0"/>
                  </a:moveTo>
                  <a:lnTo>
                    <a:pt x="163068" y="0"/>
                  </a:lnTo>
                  <a:lnTo>
                    <a:pt x="163068" y="12192"/>
                  </a:lnTo>
                  <a:lnTo>
                    <a:pt x="163068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75260" y="135636"/>
                  </a:lnTo>
                  <a:lnTo>
                    <a:pt x="175260" y="123444"/>
                  </a:lnTo>
                  <a:lnTo>
                    <a:pt x="175247" y="12192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59302" y="3827398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5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22826" y="3827398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24120" y="3827398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AE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98313" y="3845686"/>
              <a:ext cx="85344" cy="13563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298313" y="3845699"/>
              <a:ext cx="85725" cy="135890"/>
            </a:xfrm>
            <a:custGeom>
              <a:avLst/>
              <a:gdLst/>
              <a:ahLst/>
              <a:cxnLst/>
              <a:rect l="l" t="t" r="r" b="b"/>
              <a:pathLst>
                <a:path w="85725" h="135889">
                  <a:moveTo>
                    <a:pt x="85344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85344" y="135623"/>
                  </a:lnTo>
                  <a:lnTo>
                    <a:pt x="85344" y="123444"/>
                  </a:lnTo>
                  <a:close/>
                </a:path>
                <a:path w="85725" h="135889">
                  <a:moveTo>
                    <a:pt x="8534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73152" y="12179"/>
                  </a:lnTo>
                  <a:lnTo>
                    <a:pt x="73152" y="123431"/>
                  </a:lnTo>
                  <a:lnTo>
                    <a:pt x="85344" y="123431"/>
                  </a:lnTo>
                  <a:lnTo>
                    <a:pt x="85344" y="12179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59302" y="4011802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22826" y="4011802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4120" y="4011802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8313" y="4030091"/>
              <a:ext cx="86867" cy="13563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298313" y="4030103"/>
              <a:ext cx="86995" cy="135890"/>
            </a:xfrm>
            <a:custGeom>
              <a:avLst/>
              <a:gdLst/>
              <a:ahLst/>
              <a:cxnLst/>
              <a:rect l="l" t="t" r="r" b="b"/>
              <a:pathLst>
                <a:path w="86995" h="135889">
                  <a:moveTo>
                    <a:pt x="86868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86868" y="135623"/>
                  </a:lnTo>
                  <a:lnTo>
                    <a:pt x="86868" y="123444"/>
                  </a:lnTo>
                  <a:close/>
                </a:path>
                <a:path w="86995" h="135889">
                  <a:moveTo>
                    <a:pt x="86868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74676" y="12179"/>
                  </a:lnTo>
                  <a:lnTo>
                    <a:pt x="74676" y="123431"/>
                  </a:lnTo>
                  <a:lnTo>
                    <a:pt x="86868" y="123431"/>
                  </a:lnTo>
                  <a:lnTo>
                    <a:pt x="86868" y="12179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59302" y="4196206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22826" y="419620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4120" y="4196206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9E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8313" y="4214494"/>
              <a:ext cx="82296" cy="135636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298313" y="4214494"/>
              <a:ext cx="82550" cy="135890"/>
            </a:xfrm>
            <a:custGeom>
              <a:avLst/>
              <a:gdLst/>
              <a:ahLst/>
              <a:cxnLst/>
              <a:rect l="l" t="t" r="r" b="b"/>
              <a:pathLst>
                <a:path w="82550" h="135889">
                  <a:moveTo>
                    <a:pt x="82296" y="0"/>
                  </a:moveTo>
                  <a:lnTo>
                    <a:pt x="70104" y="0"/>
                  </a:lnTo>
                  <a:lnTo>
                    <a:pt x="70104" y="12192"/>
                  </a:lnTo>
                  <a:lnTo>
                    <a:pt x="70104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70104" y="12192"/>
                  </a:lnTo>
                  <a:lnTo>
                    <a:pt x="70104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82296" y="135636"/>
                  </a:lnTo>
                  <a:lnTo>
                    <a:pt x="82296" y="123444"/>
                  </a:lnTo>
                  <a:lnTo>
                    <a:pt x="82283" y="12192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59302" y="4380610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22826" y="4380610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4120" y="4380610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AE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98313" y="4398898"/>
              <a:ext cx="74675" cy="13563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298313" y="4398911"/>
              <a:ext cx="74930" cy="135890"/>
            </a:xfrm>
            <a:custGeom>
              <a:avLst/>
              <a:gdLst/>
              <a:ahLst/>
              <a:cxnLst/>
              <a:rect l="l" t="t" r="r" b="b"/>
              <a:pathLst>
                <a:path w="74929" h="135889">
                  <a:moveTo>
                    <a:pt x="7467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74676" y="135623"/>
                  </a:lnTo>
                  <a:lnTo>
                    <a:pt x="74676" y="123444"/>
                  </a:lnTo>
                  <a:close/>
                </a:path>
                <a:path w="74929" h="135889">
                  <a:moveTo>
                    <a:pt x="7467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62484" y="12179"/>
                  </a:lnTo>
                  <a:lnTo>
                    <a:pt x="62484" y="123431"/>
                  </a:lnTo>
                  <a:lnTo>
                    <a:pt x="74663" y="123431"/>
                  </a:lnTo>
                  <a:lnTo>
                    <a:pt x="74663" y="12179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59302" y="4565014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22826" y="456501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4120" y="456501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98313" y="4583302"/>
              <a:ext cx="59436" cy="13563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298313" y="4583315"/>
              <a:ext cx="59690" cy="135890"/>
            </a:xfrm>
            <a:custGeom>
              <a:avLst/>
              <a:gdLst/>
              <a:ahLst/>
              <a:cxnLst/>
              <a:rect l="l" t="t" r="r" b="b"/>
              <a:pathLst>
                <a:path w="59689" h="135889">
                  <a:moveTo>
                    <a:pt x="5943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59436" y="135623"/>
                  </a:lnTo>
                  <a:lnTo>
                    <a:pt x="59436" y="123444"/>
                  </a:lnTo>
                  <a:close/>
                </a:path>
                <a:path w="59689" h="135889">
                  <a:moveTo>
                    <a:pt x="5943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47244" y="12179"/>
                  </a:lnTo>
                  <a:lnTo>
                    <a:pt x="47244" y="123431"/>
                  </a:lnTo>
                  <a:lnTo>
                    <a:pt x="59423" y="123431"/>
                  </a:lnTo>
                  <a:lnTo>
                    <a:pt x="59423" y="1217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59302" y="474941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22826" y="474941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24120" y="4749419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8313" y="4767706"/>
              <a:ext cx="57912" cy="13563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298313" y="4767706"/>
              <a:ext cx="58419" cy="135890"/>
            </a:xfrm>
            <a:custGeom>
              <a:avLst/>
              <a:gdLst/>
              <a:ahLst/>
              <a:cxnLst/>
              <a:rect l="l" t="t" r="r" b="b"/>
              <a:pathLst>
                <a:path w="58420" h="135889">
                  <a:moveTo>
                    <a:pt x="57912" y="0"/>
                  </a:moveTo>
                  <a:lnTo>
                    <a:pt x="45720" y="0"/>
                  </a:lnTo>
                  <a:lnTo>
                    <a:pt x="45720" y="12192"/>
                  </a:lnTo>
                  <a:lnTo>
                    <a:pt x="4572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45720" y="12192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57912" y="135636"/>
                  </a:lnTo>
                  <a:lnTo>
                    <a:pt x="57912" y="123444"/>
                  </a:lnTo>
                  <a:lnTo>
                    <a:pt x="57912" y="1219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59302" y="4933822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22826" y="4933822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BE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24120" y="4933822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5D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98313" y="4952110"/>
              <a:ext cx="59436" cy="13563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298313" y="4952123"/>
              <a:ext cx="59690" cy="135890"/>
            </a:xfrm>
            <a:custGeom>
              <a:avLst/>
              <a:gdLst/>
              <a:ahLst/>
              <a:cxnLst/>
              <a:rect l="l" t="t" r="r" b="b"/>
              <a:pathLst>
                <a:path w="59689" h="135889">
                  <a:moveTo>
                    <a:pt x="5943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59436" y="135623"/>
                  </a:lnTo>
                  <a:lnTo>
                    <a:pt x="59436" y="123444"/>
                  </a:lnTo>
                  <a:close/>
                </a:path>
                <a:path w="59689" h="135889">
                  <a:moveTo>
                    <a:pt x="5943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47244" y="12179"/>
                  </a:lnTo>
                  <a:lnTo>
                    <a:pt x="47244" y="123431"/>
                  </a:lnTo>
                  <a:lnTo>
                    <a:pt x="59423" y="123431"/>
                  </a:lnTo>
                  <a:lnTo>
                    <a:pt x="59423" y="1217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59302" y="5118175"/>
              <a:ext cx="765175" cy="186690"/>
            </a:xfrm>
            <a:custGeom>
              <a:avLst/>
              <a:gdLst/>
              <a:ahLst/>
              <a:cxnLst/>
              <a:rect l="l" t="t" r="r" b="b"/>
              <a:pathLst>
                <a:path w="765175" h="186689">
                  <a:moveTo>
                    <a:pt x="76504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65048" y="186232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22826" y="5118175"/>
              <a:ext cx="702945" cy="186690"/>
            </a:xfrm>
            <a:custGeom>
              <a:avLst/>
              <a:gdLst/>
              <a:ahLst/>
              <a:cxnLst/>
              <a:rect l="l" t="t" r="r" b="b"/>
              <a:pathLst>
                <a:path w="702945" h="186689">
                  <a:moveTo>
                    <a:pt x="70286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02868" y="186232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24120" y="5118175"/>
              <a:ext cx="757555" cy="186690"/>
            </a:xfrm>
            <a:custGeom>
              <a:avLst/>
              <a:gdLst/>
              <a:ahLst/>
              <a:cxnLst/>
              <a:rect l="l" t="t" r="r" b="b"/>
              <a:pathLst>
                <a:path w="757554" h="186689">
                  <a:moveTo>
                    <a:pt x="75742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57427" y="186232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98313" y="5136463"/>
              <a:ext cx="70103" cy="13594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5298313" y="5136527"/>
              <a:ext cx="70485" cy="135890"/>
            </a:xfrm>
            <a:custGeom>
              <a:avLst/>
              <a:gdLst/>
              <a:ahLst/>
              <a:cxnLst/>
              <a:rect l="l" t="t" r="r" b="b"/>
              <a:pathLst>
                <a:path w="70485" h="135889">
                  <a:moveTo>
                    <a:pt x="70104" y="123698"/>
                  </a:moveTo>
                  <a:lnTo>
                    <a:pt x="0" y="123698"/>
                  </a:lnTo>
                  <a:lnTo>
                    <a:pt x="0" y="135877"/>
                  </a:lnTo>
                  <a:lnTo>
                    <a:pt x="70104" y="135877"/>
                  </a:lnTo>
                  <a:lnTo>
                    <a:pt x="70104" y="123698"/>
                  </a:lnTo>
                  <a:close/>
                </a:path>
                <a:path w="70485" h="135889">
                  <a:moveTo>
                    <a:pt x="70104" y="0"/>
                  </a:moveTo>
                  <a:lnTo>
                    <a:pt x="0" y="0"/>
                  </a:lnTo>
                  <a:lnTo>
                    <a:pt x="0" y="12128"/>
                  </a:lnTo>
                  <a:lnTo>
                    <a:pt x="0" y="123685"/>
                  </a:lnTo>
                  <a:lnTo>
                    <a:pt x="12179" y="123685"/>
                  </a:lnTo>
                  <a:lnTo>
                    <a:pt x="12179" y="12179"/>
                  </a:lnTo>
                  <a:lnTo>
                    <a:pt x="57912" y="12179"/>
                  </a:lnTo>
                  <a:lnTo>
                    <a:pt x="57912" y="123685"/>
                  </a:lnTo>
                  <a:lnTo>
                    <a:pt x="70091" y="123685"/>
                  </a:lnTo>
                  <a:lnTo>
                    <a:pt x="70091" y="12179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22826" y="530288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24120" y="530288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F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98313" y="5321172"/>
              <a:ext cx="121920" cy="13563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298313" y="5321185"/>
              <a:ext cx="121920" cy="135890"/>
            </a:xfrm>
            <a:custGeom>
              <a:avLst/>
              <a:gdLst/>
              <a:ahLst/>
              <a:cxnLst/>
              <a:rect l="l" t="t" r="r" b="b"/>
              <a:pathLst>
                <a:path w="121920" h="135889">
                  <a:moveTo>
                    <a:pt x="121920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21920" y="135623"/>
                  </a:lnTo>
                  <a:lnTo>
                    <a:pt x="121920" y="123444"/>
                  </a:lnTo>
                  <a:close/>
                </a:path>
                <a:path w="121920" h="135889">
                  <a:moveTo>
                    <a:pt x="12192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109728" y="12179"/>
                  </a:lnTo>
                  <a:lnTo>
                    <a:pt x="109728" y="123431"/>
                  </a:lnTo>
                  <a:lnTo>
                    <a:pt x="121907" y="123431"/>
                  </a:lnTo>
                  <a:lnTo>
                    <a:pt x="121907" y="1217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59302" y="548728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22826" y="548728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7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4120" y="5487289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8313" y="5505577"/>
              <a:ext cx="76200" cy="135636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298313" y="5505576"/>
              <a:ext cx="76200" cy="135890"/>
            </a:xfrm>
            <a:custGeom>
              <a:avLst/>
              <a:gdLst/>
              <a:ahLst/>
              <a:cxnLst/>
              <a:rect l="l" t="t" r="r" b="b"/>
              <a:pathLst>
                <a:path w="76200" h="135889">
                  <a:moveTo>
                    <a:pt x="76200" y="0"/>
                  </a:moveTo>
                  <a:lnTo>
                    <a:pt x="64008" y="0"/>
                  </a:lnTo>
                  <a:lnTo>
                    <a:pt x="64008" y="12192"/>
                  </a:lnTo>
                  <a:lnTo>
                    <a:pt x="64008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64008" y="12192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76200" y="135636"/>
                  </a:lnTo>
                  <a:lnTo>
                    <a:pt x="76200" y="123444"/>
                  </a:lnTo>
                  <a:lnTo>
                    <a:pt x="76200" y="12192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59302" y="5671692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22826" y="5671692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24120" y="5671692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7DF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98313" y="5689980"/>
              <a:ext cx="111251" cy="13563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298313" y="5689993"/>
              <a:ext cx="111760" cy="135890"/>
            </a:xfrm>
            <a:custGeom>
              <a:avLst/>
              <a:gdLst/>
              <a:ahLst/>
              <a:cxnLst/>
              <a:rect l="l" t="t" r="r" b="b"/>
              <a:pathLst>
                <a:path w="111760" h="135889">
                  <a:moveTo>
                    <a:pt x="111252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11252" y="135623"/>
                  </a:lnTo>
                  <a:lnTo>
                    <a:pt x="111252" y="123444"/>
                  </a:lnTo>
                  <a:close/>
                </a:path>
                <a:path w="111760" h="135889">
                  <a:moveTo>
                    <a:pt x="111252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99060" y="12179"/>
                  </a:lnTo>
                  <a:lnTo>
                    <a:pt x="99060" y="123431"/>
                  </a:lnTo>
                  <a:lnTo>
                    <a:pt x="111239" y="123431"/>
                  </a:lnTo>
                  <a:lnTo>
                    <a:pt x="111239" y="12179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59302" y="5856096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22826" y="585609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DE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24120" y="5856096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7D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98313" y="5874384"/>
              <a:ext cx="86867" cy="13563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298313" y="5874397"/>
              <a:ext cx="86995" cy="135890"/>
            </a:xfrm>
            <a:custGeom>
              <a:avLst/>
              <a:gdLst/>
              <a:ahLst/>
              <a:cxnLst/>
              <a:rect l="l" t="t" r="r" b="b"/>
              <a:pathLst>
                <a:path w="86995" h="135889">
                  <a:moveTo>
                    <a:pt x="86868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86868" y="135623"/>
                  </a:lnTo>
                  <a:lnTo>
                    <a:pt x="86868" y="123444"/>
                  </a:lnTo>
                  <a:close/>
                </a:path>
                <a:path w="86995" h="135889">
                  <a:moveTo>
                    <a:pt x="86868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74676" y="12179"/>
                  </a:lnTo>
                  <a:lnTo>
                    <a:pt x="74676" y="123431"/>
                  </a:lnTo>
                  <a:lnTo>
                    <a:pt x="86868" y="123431"/>
                  </a:lnTo>
                  <a:lnTo>
                    <a:pt x="86868" y="12179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59302" y="6040501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822826" y="604050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4120" y="604050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98313" y="6058789"/>
              <a:ext cx="129539" cy="135636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298313" y="6058788"/>
              <a:ext cx="129539" cy="135890"/>
            </a:xfrm>
            <a:custGeom>
              <a:avLst/>
              <a:gdLst/>
              <a:ahLst/>
              <a:cxnLst/>
              <a:rect l="l" t="t" r="r" b="b"/>
              <a:pathLst>
                <a:path w="129539" h="135889">
                  <a:moveTo>
                    <a:pt x="129540" y="123444"/>
                  </a:moveTo>
                  <a:lnTo>
                    <a:pt x="129527" y="12204"/>
                  </a:lnTo>
                  <a:lnTo>
                    <a:pt x="117348" y="12204"/>
                  </a:lnTo>
                  <a:lnTo>
                    <a:pt x="117348" y="123444"/>
                  </a:lnTo>
                  <a:lnTo>
                    <a:pt x="12179" y="123444"/>
                  </a:lnTo>
                  <a:lnTo>
                    <a:pt x="12179" y="12204"/>
                  </a:lnTo>
                  <a:lnTo>
                    <a:pt x="0" y="12204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29540" y="135636"/>
                  </a:lnTo>
                  <a:lnTo>
                    <a:pt x="129540" y="123444"/>
                  </a:lnTo>
                  <a:close/>
                </a:path>
                <a:path w="129539" h="135889">
                  <a:moveTo>
                    <a:pt x="12954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29540" y="12192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59302" y="6224904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822826" y="622490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6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24120" y="622490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98313" y="6243192"/>
              <a:ext cx="120396" cy="135636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298313" y="6243205"/>
              <a:ext cx="120650" cy="135890"/>
            </a:xfrm>
            <a:custGeom>
              <a:avLst/>
              <a:gdLst/>
              <a:ahLst/>
              <a:cxnLst/>
              <a:rect l="l" t="t" r="r" b="b"/>
              <a:pathLst>
                <a:path w="120650" h="135889">
                  <a:moveTo>
                    <a:pt x="12039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20396" y="135623"/>
                  </a:lnTo>
                  <a:lnTo>
                    <a:pt x="120396" y="123444"/>
                  </a:lnTo>
                  <a:close/>
                </a:path>
                <a:path w="120650" h="135889">
                  <a:moveTo>
                    <a:pt x="12039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108204" y="12179"/>
                  </a:lnTo>
                  <a:lnTo>
                    <a:pt x="108204" y="123431"/>
                  </a:lnTo>
                  <a:lnTo>
                    <a:pt x="120383" y="123431"/>
                  </a:lnTo>
                  <a:lnTo>
                    <a:pt x="120383" y="12179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59302" y="6409308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22826" y="6409308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24120" y="6409308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98313" y="6427596"/>
              <a:ext cx="94487" cy="135636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298313" y="6427609"/>
              <a:ext cx="94615" cy="135890"/>
            </a:xfrm>
            <a:custGeom>
              <a:avLst/>
              <a:gdLst/>
              <a:ahLst/>
              <a:cxnLst/>
              <a:rect l="l" t="t" r="r" b="b"/>
              <a:pathLst>
                <a:path w="94614" h="135890">
                  <a:moveTo>
                    <a:pt x="94488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94488" y="135623"/>
                  </a:lnTo>
                  <a:lnTo>
                    <a:pt x="94488" y="123444"/>
                  </a:lnTo>
                  <a:close/>
                </a:path>
                <a:path w="94614" h="135890">
                  <a:moveTo>
                    <a:pt x="94488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82296" y="12179"/>
                  </a:lnTo>
                  <a:lnTo>
                    <a:pt x="82296" y="123431"/>
                  </a:lnTo>
                  <a:lnTo>
                    <a:pt x="94475" y="123431"/>
                  </a:lnTo>
                  <a:lnTo>
                    <a:pt x="94475" y="12179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59302" y="6593713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822826" y="6593713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24120" y="6593713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98313" y="6612001"/>
              <a:ext cx="108203" cy="135636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5298313" y="6612013"/>
              <a:ext cx="108585" cy="135890"/>
            </a:xfrm>
            <a:custGeom>
              <a:avLst/>
              <a:gdLst/>
              <a:ahLst/>
              <a:cxnLst/>
              <a:rect l="l" t="t" r="r" b="b"/>
              <a:pathLst>
                <a:path w="108585" h="135890">
                  <a:moveTo>
                    <a:pt x="108204" y="123431"/>
                  </a:moveTo>
                  <a:lnTo>
                    <a:pt x="108191" y="12192"/>
                  </a:lnTo>
                  <a:lnTo>
                    <a:pt x="96012" y="12192"/>
                  </a:lnTo>
                  <a:lnTo>
                    <a:pt x="96012" y="123431"/>
                  </a:lnTo>
                  <a:lnTo>
                    <a:pt x="12179" y="123431"/>
                  </a:lnTo>
                  <a:lnTo>
                    <a:pt x="12179" y="12192"/>
                  </a:lnTo>
                  <a:lnTo>
                    <a:pt x="0" y="12192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108204" y="135623"/>
                  </a:lnTo>
                  <a:lnTo>
                    <a:pt x="108204" y="123431"/>
                  </a:lnTo>
                  <a:close/>
                </a:path>
                <a:path w="108585" h="135890">
                  <a:moveTo>
                    <a:pt x="10820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108204" y="12179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59302" y="6778116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22826" y="677811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24120" y="6778116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98313" y="6796404"/>
              <a:ext cx="108203" cy="135635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5298313" y="6796404"/>
              <a:ext cx="108585" cy="135890"/>
            </a:xfrm>
            <a:custGeom>
              <a:avLst/>
              <a:gdLst/>
              <a:ahLst/>
              <a:cxnLst/>
              <a:rect l="l" t="t" r="r" b="b"/>
              <a:pathLst>
                <a:path w="108585" h="135890">
                  <a:moveTo>
                    <a:pt x="108204" y="0"/>
                  </a:moveTo>
                  <a:lnTo>
                    <a:pt x="96012" y="0"/>
                  </a:lnTo>
                  <a:lnTo>
                    <a:pt x="96012" y="12192"/>
                  </a:lnTo>
                  <a:lnTo>
                    <a:pt x="96012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96012" y="12192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08204" y="135636"/>
                  </a:lnTo>
                  <a:lnTo>
                    <a:pt x="108204" y="123444"/>
                  </a:lnTo>
                  <a:lnTo>
                    <a:pt x="108191" y="12192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59302" y="6962520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22826" y="6962520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4120" y="6962520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BE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298313" y="6980808"/>
              <a:ext cx="88391" cy="135636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5298313" y="6980808"/>
              <a:ext cx="88900" cy="135890"/>
            </a:xfrm>
            <a:custGeom>
              <a:avLst/>
              <a:gdLst/>
              <a:ahLst/>
              <a:cxnLst/>
              <a:rect l="l" t="t" r="r" b="b"/>
              <a:pathLst>
                <a:path w="88900" h="135890">
                  <a:moveTo>
                    <a:pt x="88392" y="123456"/>
                  </a:moveTo>
                  <a:lnTo>
                    <a:pt x="0" y="123456"/>
                  </a:lnTo>
                  <a:lnTo>
                    <a:pt x="0" y="135636"/>
                  </a:lnTo>
                  <a:lnTo>
                    <a:pt x="88392" y="135636"/>
                  </a:lnTo>
                  <a:lnTo>
                    <a:pt x="88392" y="123456"/>
                  </a:lnTo>
                  <a:close/>
                </a:path>
                <a:path w="88900" h="135890">
                  <a:moveTo>
                    <a:pt x="883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76200" y="12192"/>
                  </a:lnTo>
                  <a:lnTo>
                    <a:pt x="76200" y="123444"/>
                  </a:lnTo>
                  <a:lnTo>
                    <a:pt x="88379" y="123444"/>
                  </a:lnTo>
                  <a:lnTo>
                    <a:pt x="88379" y="1219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59302" y="7146925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22826" y="7146925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4120" y="7146925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8E1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98313" y="7165213"/>
              <a:ext cx="79248" cy="135636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5298313" y="7165225"/>
              <a:ext cx="79375" cy="135890"/>
            </a:xfrm>
            <a:custGeom>
              <a:avLst/>
              <a:gdLst/>
              <a:ahLst/>
              <a:cxnLst/>
              <a:rect l="l" t="t" r="r" b="b"/>
              <a:pathLst>
                <a:path w="79375" h="135890">
                  <a:moveTo>
                    <a:pt x="79248" y="0"/>
                  </a:moveTo>
                  <a:lnTo>
                    <a:pt x="67056" y="0"/>
                  </a:lnTo>
                  <a:lnTo>
                    <a:pt x="67056" y="12179"/>
                  </a:lnTo>
                  <a:lnTo>
                    <a:pt x="67056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67056" y="12179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79248" y="135623"/>
                  </a:lnTo>
                  <a:lnTo>
                    <a:pt x="79248" y="123431"/>
                  </a:lnTo>
                  <a:lnTo>
                    <a:pt x="79235" y="12179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059302" y="7331405"/>
              <a:ext cx="765175" cy="186690"/>
            </a:xfrm>
            <a:custGeom>
              <a:avLst/>
              <a:gdLst/>
              <a:ahLst/>
              <a:cxnLst/>
              <a:rect l="l" t="t" r="r" b="b"/>
              <a:pathLst>
                <a:path w="765175" h="186690">
                  <a:moveTo>
                    <a:pt x="76504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65048" y="186232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22826" y="7331405"/>
              <a:ext cx="702945" cy="186690"/>
            </a:xfrm>
            <a:custGeom>
              <a:avLst/>
              <a:gdLst/>
              <a:ahLst/>
              <a:cxnLst/>
              <a:rect l="l" t="t" r="r" b="b"/>
              <a:pathLst>
                <a:path w="702945" h="186690">
                  <a:moveTo>
                    <a:pt x="70286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02868" y="186232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4120" y="7331405"/>
              <a:ext cx="757555" cy="186690"/>
            </a:xfrm>
            <a:custGeom>
              <a:avLst/>
              <a:gdLst/>
              <a:ahLst/>
              <a:cxnLst/>
              <a:rect l="l" t="t" r="r" b="b"/>
              <a:pathLst>
                <a:path w="757554" h="186690">
                  <a:moveTo>
                    <a:pt x="75742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57427" y="186232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AE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98313" y="7349693"/>
              <a:ext cx="94487" cy="135940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5298313" y="7349616"/>
              <a:ext cx="94615" cy="136525"/>
            </a:xfrm>
            <a:custGeom>
              <a:avLst/>
              <a:gdLst/>
              <a:ahLst/>
              <a:cxnLst/>
              <a:rect l="l" t="t" r="r" b="b"/>
              <a:pathLst>
                <a:path w="94614" h="136525">
                  <a:moveTo>
                    <a:pt x="94488" y="123825"/>
                  </a:moveTo>
                  <a:lnTo>
                    <a:pt x="94475" y="12280"/>
                  </a:lnTo>
                  <a:lnTo>
                    <a:pt x="82296" y="12280"/>
                  </a:lnTo>
                  <a:lnTo>
                    <a:pt x="82296" y="123825"/>
                  </a:lnTo>
                  <a:lnTo>
                    <a:pt x="12179" y="123825"/>
                  </a:lnTo>
                  <a:lnTo>
                    <a:pt x="12179" y="12280"/>
                  </a:lnTo>
                  <a:lnTo>
                    <a:pt x="0" y="12280"/>
                  </a:lnTo>
                  <a:lnTo>
                    <a:pt x="0" y="123825"/>
                  </a:lnTo>
                  <a:lnTo>
                    <a:pt x="0" y="136017"/>
                  </a:lnTo>
                  <a:lnTo>
                    <a:pt x="94488" y="136017"/>
                  </a:lnTo>
                  <a:lnTo>
                    <a:pt x="94488" y="123825"/>
                  </a:lnTo>
                  <a:close/>
                </a:path>
                <a:path w="94614" h="136525">
                  <a:moveTo>
                    <a:pt x="9448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94488" y="12192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822826" y="751611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02868" y="185928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4120" y="751611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57427" y="185928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98313" y="7534402"/>
              <a:ext cx="96012" cy="135636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5298313" y="7534401"/>
              <a:ext cx="96520" cy="135890"/>
            </a:xfrm>
            <a:custGeom>
              <a:avLst/>
              <a:gdLst/>
              <a:ahLst/>
              <a:cxnLst/>
              <a:rect l="l" t="t" r="r" b="b"/>
              <a:pathLst>
                <a:path w="96520" h="135890">
                  <a:moveTo>
                    <a:pt x="96012" y="0"/>
                  </a:moveTo>
                  <a:lnTo>
                    <a:pt x="83820" y="0"/>
                  </a:lnTo>
                  <a:lnTo>
                    <a:pt x="83820" y="12192"/>
                  </a:lnTo>
                  <a:lnTo>
                    <a:pt x="8382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83820" y="12192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96012" y="135636"/>
                  </a:lnTo>
                  <a:lnTo>
                    <a:pt x="96012" y="123444"/>
                  </a:lnTo>
                  <a:lnTo>
                    <a:pt x="96012" y="12192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59302" y="7700517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65048" y="18592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822826" y="770051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02868" y="185928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9E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4120" y="770051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57427" y="185928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1D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98313" y="7718805"/>
              <a:ext cx="56387" cy="135636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5298313" y="7718805"/>
              <a:ext cx="56515" cy="135890"/>
            </a:xfrm>
            <a:custGeom>
              <a:avLst/>
              <a:gdLst/>
              <a:ahLst/>
              <a:cxnLst/>
              <a:rect l="l" t="t" r="r" b="b"/>
              <a:pathLst>
                <a:path w="56514" h="135890">
                  <a:moveTo>
                    <a:pt x="56388" y="123456"/>
                  </a:moveTo>
                  <a:lnTo>
                    <a:pt x="0" y="123456"/>
                  </a:lnTo>
                  <a:lnTo>
                    <a:pt x="0" y="135636"/>
                  </a:lnTo>
                  <a:lnTo>
                    <a:pt x="56388" y="135636"/>
                  </a:lnTo>
                  <a:lnTo>
                    <a:pt x="56388" y="123456"/>
                  </a:lnTo>
                  <a:close/>
                </a:path>
                <a:path w="56514" h="135890">
                  <a:moveTo>
                    <a:pt x="5638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44196" y="12192"/>
                  </a:lnTo>
                  <a:lnTo>
                    <a:pt x="44196" y="123444"/>
                  </a:lnTo>
                  <a:lnTo>
                    <a:pt x="56375" y="123444"/>
                  </a:lnTo>
                  <a:lnTo>
                    <a:pt x="56375" y="12192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59302" y="7884921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822826" y="788492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4120" y="788492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298313" y="7903209"/>
              <a:ext cx="85344" cy="135636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5298313" y="7903222"/>
              <a:ext cx="85725" cy="135890"/>
            </a:xfrm>
            <a:custGeom>
              <a:avLst/>
              <a:gdLst/>
              <a:ahLst/>
              <a:cxnLst/>
              <a:rect l="l" t="t" r="r" b="b"/>
              <a:pathLst>
                <a:path w="85725" h="135890">
                  <a:moveTo>
                    <a:pt x="85344" y="12192"/>
                  </a:moveTo>
                  <a:lnTo>
                    <a:pt x="73152" y="12192"/>
                  </a:lnTo>
                  <a:lnTo>
                    <a:pt x="73152" y="123431"/>
                  </a:lnTo>
                  <a:lnTo>
                    <a:pt x="12179" y="123431"/>
                  </a:lnTo>
                  <a:lnTo>
                    <a:pt x="12179" y="12192"/>
                  </a:lnTo>
                  <a:lnTo>
                    <a:pt x="0" y="12192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85344" y="135623"/>
                  </a:lnTo>
                  <a:lnTo>
                    <a:pt x="85344" y="123431"/>
                  </a:lnTo>
                  <a:lnTo>
                    <a:pt x="85344" y="12192"/>
                  </a:lnTo>
                  <a:close/>
                </a:path>
                <a:path w="85725" h="135890">
                  <a:moveTo>
                    <a:pt x="8534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85344" y="12179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59302" y="8069326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65048" y="18592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22826" y="806932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02868" y="185928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E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4120" y="8069326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57427" y="185928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298313" y="8087614"/>
              <a:ext cx="65532" cy="135636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5298313" y="8087613"/>
              <a:ext cx="66040" cy="135890"/>
            </a:xfrm>
            <a:custGeom>
              <a:avLst/>
              <a:gdLst/>
              <a:ahLst/>
              <a:cxnLst/>
              <a:rect l="l" t="t" r="r" b="b"/>
              <a:pathLst>
                <a:path w="66039" h="135890">
                  <a:moveTo>
                    <a:pt x="65532" y="0"/>
                  </a:moveTo>
                  <a:lnTo>
                    <a:pt x="53340" y="0"/>
                  </a:lnTo>
                  <a:lnTo>
                    <a:pt x="53340" y="12192"/>
                  </a:lnTo>
                  <a:lnTo>
                    <a:pt x="5334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53340" y="12192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65532" y="135636"/>
                  </a:lnTo>
                  <a:lnTo>
                    <a:pt x="65532" y="123444"/>
                  </a:lnTo>
                  <a:lnTo>
                    <a:pt x="65519" y="12192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59302" y="825372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65048" y="18592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822826" y="825372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02868" y="185928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4120" y="8253729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57427" y="185928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9E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98313" y="8272017"/>
              <a:ext cx="102108" cy="135636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5298313" y="8272017"/>
              <a:ext cx="102235" cy="135890"/>
            </a:xfrm>
            <a:custGeom>
              <a:avLst/>
              <a:gdLst/>
              <a:ahLst/>
              <a:cxnLst/>
              <a:rect l="l" t="t" r="r" b="b"/>
              <a:pathLst>
                <a:path w="102235" h="135890">
                  <a:moveTo>
                    <a:pt x="102108" y="123456"/>
                  </a:moveTo>
                  <a:lnTo>
                    <a:pt x="0" y="123456"/>
                  </a:lnTo>
                  <a:lnTo>
                    <a:pt x="0" y="135648"/>
                  </a:lnTo>
                  <a:lnTo>
                    <a:pt x="102108" y="135648"/>
                  </a:lnTo>
                  <a:lnTo>
                    <a:pt x="102108" y="123456"/>
                  </a:lnTo>
                  <a:close/>
                </a:path>
                <a:path w="102235" h="135890">
                  <a:moveTo>
                    <a:pt x="1021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89916" y="12192"/>
                  </a:lnTo>
                  <a:lnTo>
                    <a:pt x="89916" y="123444"/>
                  </a:lnTo>
                  <a:lnTo>
                    <a:pt x="102095" y="123444"/>
                  </a:lnTo>
                  <a:lnTo>
                    <a:pt x="102095" y="12192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822826" y="8438133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02868" y="185928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4120" y="8438133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57427" y="185928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98313" y="8456421"/>
              <a:ext cx="92963" cy="135635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5298313" y="8456434"/>
              <a:ext cx="93345" cy="135890"/>
            </a:xfrm>
            <a:custGeom>
              <a:avLst/>
              <a:gdLst/>
              <a:ahLst/>
              <a:cxnLst/>
              <a:rect l="l" t="t" r="r" b="b"/>
              <a:pathLst>
                <a:path w="93345" h="135890">
                  <a:moveTo>
                    <a:pt x="92964" y="0"/>
                  </a:moveTo>
                  <a:lnTo>
                    <a:pt x="80772" y="0"/>
                  </a:lnTo>
                  <a:lnTo>
                    <a:pt x="80772" y="12179"/>
                  </a:lnTo>
                  <a:lnTo>
                    <a:pt x="80772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80772" y="12179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92964" y="135623"/>
                  </a:lnTo>
                  <a:lnTo>
                    <a:pt x="92964" y="123431"/>
                  </a:lnTo>
                  <a:lnTo>
                    <a:pt x="92951" y="1217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59302" y="8622486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822826" y="862248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4120" y="8622486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98313" y="8640826"/>
              <a:ext cx="65532" cy="135636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5298313" y="8640826"/>
              <a:ext cx="66040" cy="135890"/>
            </a:xfrm>
            <a:custGeom>
              <a:avLst/>
              <a:gdLst/>
              <a:ahLst/>
              <a:cxnLst/>
              <a:rect l="l" t="t" r="r" b="b"/>
              <a:pathLst>
                <a:path w="66039" h="135890">
                  <a:moveTo>
                    <a:pt x="65532" y="0"/>
                  </a:moveTo>
                  <a:lnTo>
                    <a:pt x="53340" y="0"/>
                  </a:lnTo>
                  <a:lnTo>
                    <a:pt x="53340" y="12192"/>
                  </a:lnTo>
                  <a:lnTo>
                    <a:pt x="5334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53340" y="12192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65532" y="135636"/>
                  </a:lnTo>
                  <a:lnTo>
                    <a:pt x="65532" y="123444"/>
                  </a:lnTo>
                  <a:lnTo>
                    <a:pt x="65519" y="12192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822826" y="880689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4120" y="880689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98313" y="8825179"/>
              <a:ext cx="214884" cy="135636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5298313" y="8825179"/>
              <a:ext cx="215265" cy="135890"/>
            </a:xfrm>
            <a:custGeom>
              <a:avLst/>
              <a:gdLst/>
              <a:ahLst/>
              <a:cxnLst/>
              <a:rect l="l" t="t" r="r" b="b"/>
              <a:pathLst>
                <a:path w="215264" h="135890">
                  <a:moveTo>
                    <a:pt x="214884" y="123456"/>
                  </a:moveTo>
                  <a:lnTo>
                    <a:pt x="0" y="123456"/>
                  </a:lnTo>
                  <a:lnTo>
                    <a:pt x="0" y="135636"/>
                  </a:lnTo>
                  <a:lnTo>
                    <a:pt x="214884" y="135636"/>
                  </a:lnTo>
                  <a:lnTo>
                    <a:pt x="214884" y="123456"/>
                  </a:lnTo>
                  <a:close/>
                </a:path>
                <a:path w="215264" h="135890">
                  <a:moveTo>
                    <a:pt x="2148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202692" y="12192"/>
                  </a:lnTo>
                  <a:lnTo>
                    <a:pt x="202692" y="123444"/>
                  </a:lnTo>
                  <a:lnTo>
                    <a:pt x="214871" y="123444"/>
                  </a:lnTo>
                  <a:lnTo>
                    <a:pt x="214871" y="12192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59302" y="8991295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65048" y="18592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CE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22826" y="8991295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02868" y="185928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BE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4120" y="8991295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57427" y="185928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1D7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298313" y="9009583"/>
              <a:ext cx="76200" cy="135636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5298313" y="9009595"/>
              <a:ext cx="76200" cy="135890"/>
            </a:xfrm>
            <a:custGeom>
              <a:avLst/>
              <a:gdLst/>
              <a:ahLst/>
              <a:cxnLst/>
              <a:rect l="l" t="t" r="r" b="b"/>
              <a:pathLst>
                <a:path w="76200" h="135890">
                  <a:moveTo>
                    <a:pt x="76200" y="0"/>
                  </a:moveTo>
                  <a:lnTo>
                    <a:pt x="64008" y="0"/>
                  </a:lnTo>
                  <a:lnTo>
                    <a:pt x="64008" y="12179"/>
                  </a:lnTo>
                  <a:lnTo>
                    <a:pt x="64008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64008" y="12179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76200" y="135623"/>
                  </a:lnTo>
                  <a:lnTo>
                    <a:pt x="76200" y="123431"/>
                  </a:lnTo>
                  <a:lnTo>
                    <a:pt x="76200" y="1217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59302" y="9175698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65048" y="18592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822826" y="9175698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02868" y="185928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4120" y="9175698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757427" y="185928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98313" y="9193986"/>
              <a:ext cx="124967" cy="135635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5298313" y="9194000"/>
              <a:ext cx="125095" cy="135890"/>
            </a:xfrm>
            <a:custGeom>
              <a:avLst/>
              <a:gdLst/>
              <a:ahLst/>
              <a:cxnLst/>
              <a:rect l="l" t="t" r="r" b="b"/>
              <a:pathLst>
                <a:path w="125095" h="135890">
                  <a:moveTo>
                    <a:pt x="124968" y="0"/>
                  </a:moveTo>
                  <a:lnTo>
                    <a:pt x="112776" y="0"/>
                  </a:lnTo>
                  <a:lnTo>
                    <a:pt x="112776" y="12179"/>
                  </a:lnTo>
                  <a:lnTo>
                    <a:pt x="112776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112776" y="12179"/>
                  </a:lnTo>
                  <a:lnTo>
                    <a:pt x="112776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124968" y="135623"/>
                  </a:lnTo>
                  <a:lnTo>
                    <a:pt x="124968" y="123431"/>
                  </a:lnTo>
                  <a:lnTo>
                    <a:pt x="124968" y="12179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" name="object 204"/>
          <p:cNvSpPr txBox="1"/>
          <p:nvPr/>
        </p:nvSpPr>
        <p:spPr>
          <a:xfrm>
            <a:off x="3074035" y="843128"/>
            <a:ext cx="19367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ll 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ll 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4538853" y="843128"/>
            <a:ext cx="1567815" cy="5791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Customer</a:t>
            </a:r>
            <a:endParaRPr sz="11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BE8F00"/>
                </a:solidFill>
                <a:latin typeface="Tahoma"/>
                <a:cs typeface="Tahoma"/>
              </a:rPr>
              <a:t>N</a:t>
            </a:r>
            <a:r>
              <a:rPr sz="1100" b="1" spc="-30" dirty="0">
                <a:solidFill>
                  <a:srgbClr val="BE8F00"/>
                </a:solidFill>
                <a:latin typeface="Tahoma"/>
                <a:cs typeface="Tahoma"/>
              </a:rPr>
              <a:t>e</a:t>
            </a: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S</a:t>
            </a: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al</a:t>
            </a:r>
            <a:r>
              <a:rPr sz="1100" b="1" spc="-30" dirty="0">
                <a:solidFill>
                  <a:srgbClr val="BE8F00"/>
                </a:solidFill>
                <a:latin typeface="Tahoma"/>
                <a:cs typeface="Tahoma"/>
              </a:rPr>
              <a:t>e</a:t>
            </a: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s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Per</a:t>
            </a:r>
            <a:r>
              <a:rPr sz="1100" b="1" spc="-30" dirty="0">
                <a:solidFill>
                  <a:srgbClr val="BE8F00"/>
                </a:solidFill>
                <a:latin typeface="Tahoma"/>
                <a:cs typeface="Tahoma"/>
              </a:rPr>
              <a:t>f</a:t>
            </a:r>
            <a:r>
              <a:rPr sz="1100" b="1" spc="-15" dirty="0">
                <a:solidFill>
                  <a:srgbClr val="BE8F00"/>
                </a:solidFill>
                <a:latin typeface="Tahoma"/>
                <a:cs typeface="Tahoma"/>
              </a:rPr>
              <a:t>o</a:t>
            </a: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r</a:t>
            </a: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mance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V</a:t>
            </a:r>
            <a:r>
              <a:rPr sz="1100" spc="10" dirty="0">
                <a:latin typeface="Tahoma"/>
                <a:cs typeface="Tahoma"/>
              </a:rPr>
              <a:t>al</a:t>
            </a:r>
            <a:r>
              <a:rPr sz="1100" spc="15" dirty="0">
                <a:latin typeface="Tahoma"/>
                <a:cs typeface="Tahoma"/>
              </a:rPr>
              <a:t>u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U</a:t>
            </a:r>
            <a:r>
              <a:rPr sz="1100" spc="45" dirty="0">
                <a:latin typeface="Tahoma"/>
                <a:cs typeface="Tahoma"/>
              </a:rPr>
              <a:t>SD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299717" y="1596898"/>
            <a:ext cx="682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C</a:t>
            </a:r>
            <a:r>
              <a:rPr sz="1100" b="1" spc="-10" dirty="0">
                <a:latin typeface="Tahoma"/>
                <a:cs typeface="Tahoma"/>
              </a:rPr>
              <a:t>u</a:t>
            </a:r>
            <a:r>
              <a:rPr sz="1100" b="1" spc="-55" dirty="0">
                <a:latin typeface="Tahoma"/>
                <a:cs typeface="Tahoma"/>
              </a:rPr>
              <a:t>s</a:t>
            </a:r>
            <a:r>
              <a:rPr sz="1100" b="1" spc="-20" dirty="0">
                <a:latin typeface="Tahoma"/>
                <a:cs typeface="Tahoma"/>
              </a:rPr>
              <a:t>to</a:t>
            </a:r>
            <a:r>
              <a:rPr sz="1100" b="1" spc="-25" dirty="0">
                <a:latin typeface="Tahoma"/>
                <a:cs typeface="Tahoma"/>
              </a:rPr>
              <a:t>mer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3253866" y="1596898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3986910" y="1596898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4715636" y="1596898"/>
            <a:ext cx="12134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1100" b="1" dirty="0">
                <a:latin typeface="Tahoma"/>
                <a:cs typeface="Tahoma"/>
              </a:rPr>
              <a:t>202</a:t>
            </a:r>
            <a:r>
              <a:rPr sz="1100" b="1" spc="10" dirty="0">
                <a:latin typeface="Tahoma"/>
                <a:cs typeface="Tahoma"/>
              </a:rPr>
              <a:t>1</a:t>
            </a:r>
            <a:r>
              <a:rPr sz="1100" b="1" dirty="0">
                <a:latin typeface="Tahoma"/>
                <a:cs typeface="Tahoma"/>
              </a:rPr>
              <a:t>	2</a:t>
            </a:r>
            <a:r>
              <a:rPr sz="1100" b="1" spc="10" dirty="0">
                <a:latin typeface="Tahoma"/>
                <a:cs typeface="Tahoma"/>
              </a:rPr>
              <a:t>1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vs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2</a:t>
            </a:r>
            <a:r>
              <a:rPr sz="1100" b="1" spc="10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424554" y="178130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4125848" y="178130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4800980" y="1781301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10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4125848" y="196570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881753" y="196570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343783" y="2150110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12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044822" y="2150110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37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800980" y="2150110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82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424554" y="233451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125848" y="233451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881753" y="233451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3424554" y="251891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4125848" y="251891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4881753" y="251891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424554" y="2703322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044822" y="2703322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23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800980" y="2703322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53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424554" y="2887725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9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044822" y="2887725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17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4800980" y="2887725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61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3424554" y="3072510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4125848" y="3072510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4881753" y="3072510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6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4125848" y="3256914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424554" y="3240760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4125848" y="344131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4881753" y="3240760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447157" y="1765147"/>
            <a:ext cx="502284" cy="18700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378.1%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495.7%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218.9%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306.0%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470.3%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223.8%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345.8%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356.1%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492.9%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416.1%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125848" y="362572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424554" y="381012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4125848" y="381012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881753" y="3609568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447157" y="3609568"/>
            <a:ext cx="502284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722.0%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349.2%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3424554" y="3994530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125848" y="3994530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881753" y="3994530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3424554" y="4178934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125848" y="4178934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4881753" y="4178934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9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424554" y="436333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125848" y="436333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3424554" y="454774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4125848" y="454774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4881753" y="4347184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3424554" y="473214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4125848" y="473214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881753" y="473214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3424554" y="4916551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4125848" y="4916551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6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3424554" y="510120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125848" y="510120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800980" y="4900143"/>
            <a:ext cx="464184" cy="3949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15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125848" y="5285613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881753" y="5285613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3424554" y="547001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4125848" y="547001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881753" y="547001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424554" y="5638266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4125848" y="5638266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4800980" y="5638266"/>
            <a:ext cx="464184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12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3424554" y="602322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424554" y="620763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4125848" y="6007074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5745" lvl="1" indent="-233679">
              <a:lnSpc>
                <a:spcPct val="100000"/>
              </a:lnSpc>
              <a:spcBef>
                <a:spcPts val="229"/>
              </a:spcBef>
              <a:buAutoNum type="arabicPeriod" startAt="7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245745" lvl="1" indent="-233679">
              <a:lnSpc>
                <a:spcPct val="100000"/>
              </a:lnSpc>
              <a:spcBef>
                <a:spcPts val="130"/>
              </a:spcBef>
              <a:buAutoNum type="arabicPeriod" startAt="7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4881753" y="6007074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4125848" y="639203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3424554" y="6375882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4125848" y="6576441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881753" y="6375882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3424554" y="6760844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4125848" y="6760844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4881753" y="6760844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3424554" y="694524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4125848" y="694524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4881753" y="694524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6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3424554" y="7113117"/>
            <a:ext cx="38290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4125848" y="7113117"/>
            <a:ext cx="38290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4881753" y="7113117"/>
            <a:ext cx="38290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100" spc="30" dirty="0">
                <a:latin typeface="Tahoma"/>
                <a:cs typeface="Tahoma"/>
              </a:rPr>
              <a:t>9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4125848" y="7498842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4881753" y="7498842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3424554" y="7482687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4125848" y="7683245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800980" y="7683245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19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4125848" y="7867650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3424554" y="7851495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5745" lvl="1" indent="-233679">
              <a:lnSpc>
                <a:spcPct val="100000"/>
              </a:lnSpc>
              <a:spcBef>
                <a:spcPts val="229"/>
              </a:spcBef>
              <a:buAutoNum type="arabicPeriod" startAt="5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245745" lvl="1" indent="-233679">
              <a:lnSpc>
                <a:spcPct val="100000"/>
              </a:lnSpc>
              <a:spcBef>
                <a:spcPts val="130"/>
              </a:spcBef>
              <a:buAutoNum type="arabicPeriod" startAt="5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4125848" y="8052054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4881753" y="7851495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4125848" y="8236457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4881753" y="8236457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3424554" y="8220303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4125848" y="842086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4881753" y="842086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3424554" y="860526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4125848" y="860526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4881753" y="860526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5447157" y="3978376"/>
            <a:ext cx="502284" cy="48209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360.0%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337.4%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305.1%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246.9%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241.1%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242.2%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286.0%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504.6%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313.3%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457.5%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358.8%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535.3%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495.5%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391.9%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446.1%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444.7%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364.0%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328.2%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391.6%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396.3%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231.0%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349.8%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272.0%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419.3%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384.1%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271.8%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4125848" y="878961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4881753" y="878961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5447157" y="8789619"/>
            <a:ext cx="5022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Tahoma"/>
                <a:cs typeface="Tahoma"/>
              </a:rPr>
              <a:t>887.2%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3424554" y="897402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4125848" y="897402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6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4800980" y="8974023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18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1298194" y="1765147"/>
            <a:ext cx="1675130" cy="758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0385">
              <a:lnSpc>
                <a:spcPct val="11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ccl</a:t>
            </a:r>
            <a:r>
              <a:rPr sz="1100" spc="35" dirty="0">
                <a:latin typeface="Tahoma"/>
                <a:cs typeface="Tahoma"/>
              </a:rPr>
              <a:t>a</a:t>
            </a:r>
            <a:r>
              <a:rPr sz="1100" spc="55" dirty="0">
                <a:latin typeface="Tahoma"/>
                <a:cs typeface="Tahoma"/>
              </a:rPr>
              <a:t>imed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</a:t>
            </a:r>
            <a:r>
              <a:rPr sz="1100" spc="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35" dirty="0">
                <a:latin typeface="Tahoma"/>
                <a:cs typeface="Tahoma"/>
              </a:rPr>
              <a:t>All-Out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45" dirty="0">
                <a:latin typeface="Tahoma"/>
                <a:cs typeface="Tahoma"/>
              </a:rPr>
              <a:t>Amazon</a:t>
            </a:r>
            <a:endParaRPr sz="1100">
              <a:latin typeface="Tahoma"/>
              <a:cs typeface="Tahoma"/>
            </a:endParaRPr>
          </a:p>
          <a:p>
            <a:pPr marL="12700" marR="429895">
              <a:lnSpc>
                <a:spcPct val="110000"/>
              </a:lnSpc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50" dirty="0">
                <a:latin typeface="Tahoma"/>
                <a:cs typeface="Tahoma"/>
              </a:rPr>
              <a:t>rgo</a:t>
            </a:r>
            <a:r>
              <a:rPr sz="1100" spc="-5" dirty="0">
                <a:latin typeface="Tahoma"/>
                <a:cs typeface="Tahoma"/>
              </a:rPr>
              <a:t>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(</a:t>
            </a:r>
            <a:r>
              <a:rPr sz="1100" spc="15" dirty="0">
                <a:latin typeface="Tahoma"/>
                <a:cs typeface="Tahoma"/>
              </a:rPr>
              <a:t>Sai</a:t>
            </a:r>
            <a:r>
              <a:rPr sz="1100" spc="10" dirty="0">
                <a:latin typeface="Tahoma"/>
                <a:cs typeface="Tahoma"/>
              </a:rPr>
              <a:t>n</a:t>
            </a:r>
            <a:r>
              <a:rPr sz="1100" spc="40" dirty="0">
                <a:latin typeface="Tahoma"/>
                <a:cs typeface="Tahoma"/>
              </a:rPr>
              <a:t>s</a:t>
            </a:r>
            <a:r>
              <a:rPr sz="1100" spc="55" dirty="0">
                <a:latin typeface="Tahoma"/>
                <a:cs typeface="Tahoma"/>
              </a:rPr>
              <a:t>b</a:t>
            </a:r>
            <a:r>
              <a:rPr sz="1100" spc="15" dirty="0">
                <a:latin typeface="Tahoma"/>
                <a:cs typeface="Tahoma"/>
              </a:rPr>
              <a:t>u</a:t>
            </a:r>
            <a:r>
              <a:rPr sz="1100" spc="-10" dirty="0">
                <a:latin typeface="Tahoma"/>
                <a:cs typeface="Tahoma"/>
              </a:rPr>
              <a:t>ry's)  </a:t>
            </a:r>
            <a:r>
              <a:rPr sz="1100" spc="20" dirty="0">
                <a:latin typeface="Tahoma"/>
                <a:cs typeface="Tahoma"/>
              </a:rPr>
              <a:t>Atlas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Stores</a:t>
            </a:r>
            <a:endParaRPr sz="1100">
              <a:latin typeface="Tahoma"/>
              <a:cs typeface="Tahoma"/>
            </a:endParaRPr>
          </a:p>
          <a:p>
            <a:pPr marL="12700" marR="705485">
              <a:lnSpc>
                <a:spcPct val="110000"/>
              </a:lnSpc>
            </a:pPr>
            <a:r>
              <a:rPr sz="1100" spc="55" dirty="0">
                <a:latin typeface="Tahoma"/>
                <a:cs typeface="Tahoma"/>
              </a:rPr>
              <a:t>AtliQ </a:t>
            </a:r>
            <a:r>
              <a:rPr sz="1100" spc="50" dirty="0">
                <a:latin typeface="Tahoma"/>
                <a:cs typeface="Tahoma"/>
              </a:rPr>
              <a:t>e </a:t>
            </a:r>
            <a:r>
              <a:rPr sz="1100" spc="20" dirty="0">
                <a:latin typeface="Tahoma"/>
                <a:cs typeface="Tahoma"/>
              </a:rPr>
              <a:t>Store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t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85" dirty="0">
                <a:latin typeface="Tahoma"/>
                <a:cs typeface="Tahoma"/>
              </a:rPr>
              <a:t>iQ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E</a:t>
            </a:r>
            <a:r>
              <a:rPr sz="1100" spc="-15" dirty="0">
                <a:latin typeface="Tahoma"/>
                <a:cs typeface="Tahoma"/>
              </a:rPr>
              <a:t>x</a:t>
            </a:r>
            <a:r>
              <a:rPr sz="1100" spc="25" dirty="0">
                <a:latin typeface="Tahoma"/>
                <a:cs typeface="Tahoma"/>
              </a:rPr>
              <a:t>cl</a:t>
            </a:r>
            <a:r>
              <a:rPr sz="1100" spc="30" dirty="0">
                <a:latin typeface="Tahoma"/>
                <a:cs typeface="Tahoma"/>
              </a:rPr>
              <a:t>u</a:t>
            </a:r>
            <a:r>
              <a:rPr sz="1100" spc="15" dirty="0">
                <a:latin typeface="Tahoma"/>
                <a:cs typeface="Tahoma"/>
              </a:rPr>
              <a:t>sive</a:t>
            </a:r>
            <a:endParaRPr sz="1100">
              <a:latin typeface="Tahoma"/>
              <a:cs typeface="Tahoma"/>
            </a:endParaRPr>
          </a:p>
          <a:p>
            <a:pPr marL="12700" marR="988060">
              <a:lnSpc>
                <a:spcPct val="110000"/>
              </a:lnSpc>
              <a:spcBef>
                <a:spcPts val="5"/>
              </a:spcBef>
            </a:pPr>
            <a:r>
              <a:rPr sz="1100" spc="20" dirty="0">
                <a:latin typeface="Tahoma"/>
                <a:cs typeface="Tahoma"/>
              </a:rPr>
              <a:t>BestBuy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Bo</a:t>
            </a:r>
            <a:r>
              <a:rPr sz="1100" spc="40" dirty="0">
                <a:latin typeface="Tahoma"/>
                <a:cs typeface="Tahoma"/>
              </a:rPr>
              <a:t>u</a:t>
            </a:r>
            <a:r>
              <a:rPr sz="1100" spc="10" dirty="0">
                <a:latin typeface="Tahoma"/>
                <a:cs typeface="Tahoma"/>
              </a:rPr>
              <a:t>l</a:t>
            </a:r>
            <a:r>
              <a:rPr sz="1100" spc="20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n</a:t>
            </a:r>
            <a:r>
              <a:rPr sz="1100" spc="40" dirty="0">
                <a:latin typeface="Tahoma"/>
                <a:cs typeface="Tahoma"/>
              </a:rPr>
              <a:t>ger  </a:t>
            </a:r>
            <a:r>
              <a:rPr sz="1100" spc="65" dirty="0">
                <a:latin typeface="Tahoma"/>
                <a:cs typeface="Tahoma"/>
              </a:rPr>
              <a:t>Chip </a:t>
            </a:r>
            <a:r>
              <a:rPr sz="1100" spc="35" dirty="0">
                <a:latin typeface="Tahoma"/>
                <a:cs typeface="Tahoma"/>
              </a:rPr>
              <a:t>7 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Chiptec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Control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Coolblue 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Costco </a:t>
            </a:r>
            <a:r>
              <a:rPr sz="1100" spc="50" dirty="0">
                <a:latin typeface="Tahoma"/>
                <a:cs typeface="Tahoma"/>
              </a:rPr>
              <a:t> Croma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</a:pPr>
            <a:r>
              <a:rPr sz="1100" spc="75" dirty="0">
                <a:latin typeface="Tahoma"/>
                <a:cs typeface="Tahoma"/>
              </a:rPr>
              <a:t>C</a:t>
            </a:r>
            <a:r>
              <a:rPr sz="1100" spc="65" dirty="0">
                <a:latin typeface="Tahoma"/>
                <a:cs typeface="Tahoma"/>
              </a:rPr>
              <a:t>u</a:t>
            </a:r>
            <a:r>
              <a:rPr sz="1100" spc="-5" dirty="0">
                <a:latin typeface="Tahoma"/>
                <a:cs typeface="Tahoma"/>
              </a:rPr>
              <a:t>rrys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(</a:t>
            </a:r>
            <a:r>
              <a:rPr sz="1100" spc="85" dirty="0">
                <a:latin typeface="Tahoma"/>
                <a:cs typeface="Tahoma"/>
              </a:rPr>
              <a:t>D</a:t>
            </a:r>
            <a:r>
              <a:rPr sz="1100" spc="5" dirty="0">
                <a:latin typeface="Tahoma"/>
                <a:cs typeface="Tahoma"/>
              </a:rPr>
              <a:t>ix</a:t>
            </a:r>
            <a:r>
              <a:rPr sz="1100" spc="50" dirty="0">
                <a:latin typeface="Tahoma"/>
                <a:cs typeface="Tahoma"/>
              </a:rPr>
              <a:t>o</a:t>
            </a:r>
            <a:r>
              <a:rPr sz="1100" spc="40" dirty="0">
                <a:latin typeface="Tahoma"/>
                <a:cs typeface="Tahoma"/>
              </a:rPr>
              <a:t>n</a:t>
            </a:r>
            <a:r>
              <a:rPr sz="1100" spc="-5" dirty="0">
                <a:latin typeface="Tahoma"/>
                <a:cs typeface="Tahoma"/>
              </a:rPr>
              <a:t>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Car</a:t>
            </a:r>
            <a:r>
              <a:rPr sz="1100" spc="80" dirty="0">
                <a:latin typeface="Tahoma"/>
                <a:cs typeface="Tahoma"/>
              </a:rPr>
              <a:t>p</a:t>
            </a:r>
            <a:r>
              <a:rPr sz="1100" spc="30" dirty="0">
                <a:latin typeface="Tahoma"/>
                <a:cs typeface="Tahoma"/>
              </a:rPr>
              <a:t>h</a:t>
            </a:r>
            <a:r>
              <a:rPr sz="1100" spc="50" dirty="0">
                <a:latin typeface="Tahoma"/>
                <a:cs typeface="Tahoma"/>
              </a:rPr>
              <a:t>o</a:t>
            </a:r>
            <a:r>
              <a:rPr sz="1100" spc="40" dirty="0">
                <a:latin typeface="Tahoma"/>
                <a:cs typeface="Tahoma"/>
              </a:rPr>
              <a:t>n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80" dirty="0">
                <a:latin typeface="Tahoma"/>
                <a:cs typeface="Tahoma"/>
              </a:rPr>
              <a:t>)  </a:t>
            </a:r>
            <a:r>
              <a:rPr sz="1100" spc="30" dirty="0">
                <a:latin typeface="Tahoma"/>
                <a:cs typeface="Tahoma"/>
              </a:rPr>
              <a:t>Digimarket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5" dirty="0">
                <a:latin typeface="Tahoma"/>
                <a:cs typeface="Tahoma"/>
              </a:rPr>
              <a:t>Ebay</a:t>
            </a:r>
            <a:endParaRPr sz="1100">
              <a:latin typeface="Tahoma"/>
              <a:cs typeface="Tahoma"/>
            </a:endParaRPr>
          </a:p>
          <a:p>
            <a:pPr marL="12700" marR="199390">
              <a:lnSpc>
                <a:spcPct val="110000"/>
              </a:lnSpc>
            </a:pPr>
            <a:r>
              <a:rPr sz="1100" spc="15" dirty="0">
                <a:latin typeface="Tahoma"/>
                <a:cs typeface="Tahoma"/>
              </a:rPr>
              <a:t>Electricalsara Stores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Electricalsbea </a:t>
            </a:r>
            <a:r>
              <a:rPr sz="1100" spc="15" dirty="0">
                <a:latin typeface="Tahoma"/>
                <a:cs typeface="Tahoma"/>
              </a:rPr>
              <a:t>Stores </a:t>
            </a:r>
            <a:r>
              <a:rPr sz="1100" spc="20" dirty="0">
                <a:latin typeface="Tahoma"/>
                <a:cs typeface="Tahoma"/>
              </a:rPr>
              <a:t> Electricalslance </a:t>
            </a:r>
            <a:r>
              <a:rPr sz="1100" spc="15" dirty="0">
                <a:latin typeface="Tahoma"/>
                <a:cs typeface="Tahoma"/>
              </a:rPr>
              <a:t>Stores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Electricalslytical </a:t>
            </a:r>
            <a:r>
              <a:rPr sz="1100" spc="20" dirty="0">
                <a:latin typeface="Tahoma"/>
                <a:cs typeface="Tahoma"/>
              </a:rPr>
              <a:t> Electricalsocity </a:t>
            </a:r>
            <a:r>
              <a:rPr sz="1100" spc="25" dirty="0">
                <a:latin typeface="Tahoma"/>
                <a:cs typeface="Tahoma"/>
              </a:rPr>
              <a:t> Electrica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35" dirty="0">
                <a:latin typeface="Tahoma"/>
                <a:cs typeface="Tahoma"/>
              </a:rPr>
              <a:t>sq</a:t>
            </a:r>
            <a:r>
              <a:rPr sz="1100" spc="30" dirty="0">
                <a:latin typeface="Tahoma"/>
                <a:cs typeface="Tahoma"/>
              </a:rPr>
              <a:t>ui</a:t>
            </a:r>
            <a:r>
              <a:rPr sz="1100" spc="70" dirty="0">
                <a:latin typeface="Tahoma"/>
                <a:cs typeface="Tahoma"/>
              </a:rPr>
              <a:t>p</a:t>
            </a:r>
            <a:r>
              <a:rPr sz="1100" spc="75" dirty="0">
                <a:latin typeface="Tahoma"/>
                <a:cs typeface="Tahoma"/>
              </a:rPr>
              <a:t>o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St</a:t>
            </a:r>
            <a:r>
              <a:rPr sz="1100" spc="15" dirty="0">
                <a:latin typeface="Tahoma"/>
                <a:cs typeface="Tahoma"/>
              </a:rPr>
              <a:t>ores  </a:t>
            </a:r>
            <a:r>
              <a:rPr sz="1100" spc="20" dirty="0">
                <a:latin typeface="Tahoma"/>
                <a:cs typeface="Tahoma"/>
              </a:rPr>
              <a:t>Elite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Elkjøp</a:t>
            </a:r>
            <a:endParaRPr sz="1100">
              <a:latin typeface="Tahoma"/>
              <a:cs typeface="Tahoma"/>
            </a:endParaRPr>
          </a:p>
          <a:p>
            <a:pPr marL="12700" marR="941069">
              <a:lnSpc>
                <a:spcPct val="110000"/>
              </a:lnSpc>
            </a:pPr>
            <a:r>
              <a:rPr sz="1100" spc="25" dirty="0">
                <a:latin typeface="Tahoma"/>
                <a:cs typeface="Tahoma"/>
              </a:rPr>
              <a:t>E</a:t>
            </a:r>
            <a:r>
              <a:rPr sz="1100" spc="80" dirty="0">
                <a:latin typeface="Tahoma"/>
                <a:cs typeface="Tahoma"/>
              </a:rPr>
              <a:t>p</a:t>
            </a:r>
            <a:r>
              <a:rPr sz="1100" spc="30" dirty="0">
                <a:latin typeface="Tahoma"/>
                <a:cs typeface="Tahoma"/>
              </a:rPr>
              <a:t>ic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</a:t>
            </a:r>
            <a:r>
              <a:rPr sz="1100" spc="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25" dirty="0">
                <a:latin typeface="Tahoma"/>
                <a:cs typeface="Tahoma"/>
              </a:rPr>
              <a:t>Euronics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Expert </a:t>
            </a:r>
            <a:r>
              <a:rPr sz="1100" spc="25" dirty="0">
                <a:latin typeface="Tahoma"/>
                <a:cs typeface="Tahoma"/>
              </a:rPr>
              <a:t> Expression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Ezone</a:t>
            </a:r>
            <a:endParaRPr sz="1100">
              <a:latin typeface="Tahoma"/>
              <a:cs typeface="Tahoma"/>
            </a:endParaRPr>
          </a:p>
          <a:p>
            <a:pPr marL="12700" marR="682625">
              <a:lnSpc>
                <a:spcPct val="110000"/>
              </a:lnSpc>
            </a:pPr>
            <a:r>
              <a:rPr sz="1100" spc="45" dirty="0">
                <a:latin typeface="Tahoma"/>
                <a:cs typeface="Tahoma"/>
              </a:rPr>
              <a:t>F</a:t>
            </a:r>
            <a:r>
              <a:rPr sz="1100" spc="10" dirty="0">
                <a:latin typeface="Tahoma"/>
                <a:cs typeface="Tahoma"/>
              </a:rPr>
              <a:t>l</a:t>
            </a:r>
            <a:r>
              <a:rPr sz="1100" spc="2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w</a:t>
            </a:r>
            <a:r>
              <a:rPr sz="1100" spc="25" dirty="0">
                <a:latin typeface="Tahoma"/>
                <a:cs typeface="Tahoma"/>
              </a:rPr>
              <a:t>les</a:t>
            </a:r>
            <a:r>
              <a:rPr sz="1100" spc="-5" dirty="0">
                <a:latin typeface="Tahoma"/>
                <a:cs typeface="Tahoma"/>
              </a:rPr>
              <a:t>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Stores  </a:t>
            </a:r>
            <a:r>
              <a:rPr sz="1100" spc="20" dirty="0">
                <a:latin typeface="Tahoma"/>
                <a:cs typeface="Tahoma"/>
              </a:rPr>
              <a:t>Flipkart</a:t>
            </a:r>
            <a:endParaRPr sz="1100">
              <a:latin typeface="Tahoma"/>
              <a:cs typeface="Tahoma"/>
            </a:endParaRPr>
          </a:p>
          <a:p>
            <a:pPr marL="12700" marR="682625">
              <a:lnSpc>
                <a:spcPct val="110000"/>
              </a:lnSpc>
            </a:pPr>
            <a:r>
              <a:rPr sz="1100" spc="10" dirty="0">
                <a:latin typeface="Tahoma"/>
                <a:cs typeface="Tahoma"/>
              </a:rPr>
              <a:t>Fnac-Darty 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Fo</a:t>
            </a:r>
            <a:r>
              <a:rPr sz="1100" spc="25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w</a:t>
            </a:r>
            <a:r>
              <a:rPr sz="1100" spc="25" dirty="0">
                <a:latin typeface="Tahoma"/>
                <a:cs typeface="Tahoma"/>
              </a:rPr>
              <a:t>ar</a:t>
            </a:r>
            <a:r>
              <a:rPr sz="1100" spc="40" dirty="0">
                <a:latin typeface="Tahoma"/>
                <a:cs typeface="Tahoma"/>
              </a:rPr>
              <a:t>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Stores  </a:t>
            </a:r>
            <a:r>
              <a:rPr sz="1100" spc="30" dirty="0">
                <a:latin typeface="Tahoma"/>
                <a:cs typeface="Tahoma"/>
              </a:rPr>
              <a:t>Girias</a:t>
            </a:r>
            <a:endParaRPr sz="1100">
              <a:latin typeface="Tahoma"/>
              <a:cs typeface="Tahoma"/>
            </a:endParaRPr>
          </a:p>
          <a:p>
            <a:pPr marL="12700" marR="515620">
              <a:lnSpc>
                <a:spcPct val="110000"/>
              </a:lnSpc>
            </a:pPr>
            <a:r>
              <a:rPr sz="1100" spc="-40" dirty="0">
                <a:latin typeface="Tahoma"/>
                <a:cs typeface="Tahoma"/>
              </a:rPr>
              <a:t>I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25" dirty="0">
                <a:latin typeface="Tahoma"/>
                <a:cs typeface="Tahoma"/>
              </a:rPr>
              <a:t>fo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</a:t>
            </a:r>
            <a:r>
              <a:rPr sz="1100" spc="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dirty="0">
                <a:latin typeface="Tahoma"/>
                <a:cs typeface="Tahoma"/>
              </a:rPr>
              <a:t>Insight 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20" dirty="0">
                <a:latin typeface="Tahoma"/>
                <a:cs typeface="Tahoma"/>
              </a:rPr>
              <a:t>tegra</a:t>
            </a:r>
            <a:r>
              <a:rPr sz="1100" spc="10" dirty="0">
                <a:latin typeface="Tahoma"/>
                <a:cs typeface="Tahoma"/>
              </a:rPr>
              <a:t>t</a:t>
            </a:r>
            <a:r>
              <a:rPr sz="1100" spc="40" dirty="0">
                <a:latin typeface="Tahoma"/>
                <a:cs typeface="Tahoma"/>
              </a:rPr>
              <a:t>ion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</a:t>
            </a:r>
            <a:r>
              <a:rPr sz="1100" spc="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35" dirty="0">
                <a:latin typeface="Tahoma"/>
                <a:cs typeface="Tahoma"/>
              </a:rPr>
              <a:t>Leader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55" dirty="0">
                <a:latin typeface="Tahoma"/>
                <a:cs typeface="Tahoma"/>
              </a:rPr>
              <a:t>Log</a:t>
            </a:r>
            <a:r>
              <a:rPr sz="1100" spc="30" dirty="0">
                <a:latin typeface="Tahoma"/>
                <a:cs typeface="Tahoma"/>
              </a:rPr>
              <a:t>ic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</a:t>
            </a:r>
            <a:r>
              <a:rPr sz="1100" spc="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3424554" y="9158427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4125848" y="9158427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4881753" y="9158427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5447157" y="8957868"/>
            <a:ext cx="502284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314.8%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515.2%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6" name="object 316"/>
          <p:cNvGrpSpPr/>
          <p:nvPr/>
        </p:nvGrpSpPr>
        <p:grpSpPr>
          <a:xfrm>
            <a:off x="1283461" y="1792351"/>
            <a:ext cx="4683125" cy="7574280"/>
            <a:chOff x="1283461" y="1792351"/>
            <a:chExt cx="4683125" cy="7574280"/>
          </a:xfrm>
        </p:grpSpPr>
        <p:sp>
          <p:nvSpPr>
            <p:cNvPr id="317" name="object 317"/>
            <p:cNvSpPr/>
            <p:nvPr/>
          </p:nvSpPr>
          <p:spPr>
            <a:xfrm>
              <a:off x="3066160" y="197764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065398" y="197688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066160" y="2162048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065398" y="216128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066160" y="2346452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065398" y="234568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066160" y="2530856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065398" y="253009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066160" y="2715260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065398" y="2714498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066160" y="289966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065398" y="2898902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066160" y="3084068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065398" y="308330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066160" y="3268853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065398" y="326809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066160" y="345325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065398" y="3452494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066160" y="363766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065398" y="363689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066160" y="382206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065398" y="382130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066160" y="400646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065398" y="400570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066160" y="4190873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065398" y="419011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066160" y="437527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065398" y="437451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066160" y="4559680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065398" y="455891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066160" y="474408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065398" y="474332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066160" y="492848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065398" y="492772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066160" y="5112892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065398" y="511213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066160" y="529755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065398" y="5296788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066160" y="548195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065398" y="548119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066160" y="566635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065398" y="5665597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066160" y="5850763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065398" y="585000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066160" y="6035166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065398" y="603440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066160" y="621957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065398" y="6218808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066160" y="640397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065398" y="640321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066160" y="658837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3065398" y="658761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066160" y="6772783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065398" y="6772020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066160" y="6957186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065398" y="695642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066160" y="714159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065398" y="714082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066160" y="732599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065398" y="7325232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066160" y="751077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065398" y="7510017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066160" y="769518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065398" y="7694422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066160" y="7879588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065398" y="787882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066160" y="806399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065398" y="806322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066160" y="8248396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065398" y="8247634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066160" y="8432800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065398" y="8432038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066160" y="861720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065398" y="861644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066160" y="880155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065398" y="880079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066160" y="898596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065398" y="898519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066160" y="917036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065398" y="916960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066160" y="935476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053207" y="1804745"/>
              <a:ext cx="2233295" cy="7561580"/>
            </a:xfrm>
            <a:custGeom>
              <a:avLst/>
              <a:gdLst/>
              <a:ahLst/>
              <a:cxnLst/>
              <a:rect l="l" t="t" r="r" b="b"/>
              <a:pathLst>
                <a:path w="2233295" h="7561580">
                  <a:moveTo>
                    <a:pt x="12179" y="0"/>
                  </a:moveTo>
                  <a:lnTo>
                    <a:pt x="0" y="0"/>
                  </a:lnTo>
                  <a:lnTo>
                    <a:pt x="0" y="7561453"/>
                  </a:lnTo>
                  <a:lnTo>
                    <a:pt x="12179" y="7561453"/>
                  </a:lnTo>
                  <a:lnTo>
                    <a:pt x="12179" y="0"/>
                  </a:lnTo>
                  <a:close/>
                </a:path>
                <a:path w="2233295" h="7561580">
                  <a:moveTo>
                    <a:pt x="2232914" y="7549261"/>
                  </a:moveTo>
                  <a:lnTo>
                    <a:pt x="12192" y="7549261"/>
                  </a:lnTo>
                  <a:lnTo>
                    <a:pt x="12192" y="7561453"/>
                  </a:lnTo>
                  <a:lnTo>
                    <a:pt x="2232914" y="7561453"/>
                  </a:lnTo>
                  <a:lnTo>
                    <a:pt x="2232914" y="75492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817492" y="1805432"/>
              <a:ext cx="0" cy="7560309"/>
            </a:xfrm>
            <a:custGeom>
              <a:avLst/>
              <a:gdLst/>
              <a:ahLst/>
              <a:cxnLst/>
              <a:rect l="l" t="t" r="r" b="b"/>
              <a:pathLst>
                <a:path h="7560309">
                  <a:moveTo>
                    <a:pt x="0" y="0"/>
                  </a:moveTo>
                  <a:lnTo>
                    <a:pt x="0" y="756000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816730" y="1804746"/>
              <a:ext cx="12700" cy="7561580"/>
            </a:xfrm>
            <a:custGeom>
              <a:avLst/>
              <a:gdLst/>
              <a:ahLst/>
              <a:cxnLst/>
              <a:rect l="l" t="t" r="r" b="b"/>
              <a:pathLst>
                <a:path w="12700" h="7561580">
                  <a:moveTo>
                    <a:pt x="12191" y="0"/>
                  </a:moveTo>
                  <a:lnTo>
                    <a:pt x="0" y="0"/>
                  </a:lnTo>
                  <a:lnTo>
                    <a:pt x="0" y="7561453"/>
                  </a:lnTo>
                  <a:lnTo>
                    <a:pt x="12191" y="756145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518786" y="1805432"/>
              <a:ext cx="0" cy="7560309"/>
            </a:xfrm>
            <a:custGeom>
              <a:avLst/>
              <a:gdLst/>
              <a:ahLst/>
              <a:cxnLst/>
              <a:rect l="l" t="t" r="r" b="b"/>
              <a:pathLst>
                <a:path h="7560309">
                  <a:moveTo>
                    <a:pt x="0" y="0"/>
                  </a:moveTo>
                  <a:lnTo>
                    <a:pt x="0" y="756000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518025" y="1804746"/>
              <a:ext cx="12700" cy="7561580"/>
            </a:xfrm>
            <a:custGeom>
              <a:avLst/>
              <a:gdLst/>
              <a:ahLst/>
              <a:cxnLst/>
              <a:rect l="l" t="t" r="r" b="b"/>
              <a:pathLst>
                <a:path w="12700" h="7561580">
                  <a:moveTo>
                    <a:pt x="12191" y="0"/>
                  </a:moveTo>
                  <a:lnTo>
                    <a:pt x="0" y="0"/>
                  </a:lnTo>
                  <a:lnTo>
                    <a:pt x="0" y="7561453"/>
                  </a:lnTo>
                  <a:lnTo>
                    <a:pt x="12191" y="756145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274690" y="1805432"/>
              <a:ext cx="0" cy="7560309"/>
            </a:xfrm>
            <a:custGeom>
              <a:avLst/>
              <a:gdLst/>
              <a:ahLst/>
              <a:cxnLst/>
              <a:rect l="l" t="t" r="r" b="b"/>
              <a:pathLst>
                <a:path h="7560309">
                  <a:moveTo>
                    <a:pt x="0" y="0"/>
                  </a:moveTo>
                  <a:lnTo>
                    <a:pt x="0" y="756000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273928" y="1804746"/>
              <a:ext cx="12700" cy="7561580"/>
            </a:xfrm>
            <a:custGeom>
              <a:avLst/>
              <a:gdLst/>
              <a:ahLst/>
              <a:cxnLst/>
              <a:rect l="l" t="t" r="r" b="b"/>
              <a:pathLst>
                <a:path w="12700" h="7561580">
                  <a:moveTo>
                    <a:pt x="12191" y="0"/>
                  </a:moveTo>
                  <a:lnTo>
                    <a:pt x="0" y="0"/>
                  </a:lnTo>
                  <a:lnTo>
                    <a:pt x="0" y="7561453"/>
                  </a:lnTo>
                  <a:lnTo>
                    <a:pt x="12191" y="756145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284223" y="1793240"/>
              <a:ext cx="4681220" cy="0"/>
            </a:xfrm>
            <a:custGeom>
              <a:avLst/>
              <a:gdLst/>
              <a:ahLst/>
              <a:cxnLst/>
              <a:rect l="l" t="t" r="r" b="b"/>
              <a:pathLst>
                <a:path w="4681220">
                  <a:moveTo>
                    <a:pt x="0" y="0"/>
                  </a:moveTo>
                  <a:lnTo>
                    <a:pt x="46812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283461" y="1792477"/>
              <a:ext cx="4683125" cy="12700"/>
            </a:xfrm>
            <a:custGeom>
              <a:avLst/>
              <a:gdLst/>
              <a:ahLst/>
              <a:cxnLst/>
              <a:rect l="l" t="t" r="r" b="b"/>
              <a:pathLst>
                <a:path w="4683125" h="12700">
                  <a:moveTo>
                    <a:pt x="468261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4682617" y="12192"/>
                  </a:lnTo>
                  <a:lnTo>
                    <a:pt x="4682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7" name="object 407"/>
          <p:cNvGrpSpPr/>
          <p:nvPr/>
        </p:nvGrpSpPr>
        <p:grpSpPr>
          <a:xfrm>
            <a:off x="1283461" y="1423542"/>
            <a:ext cx="2541270" cy="12700"/>
            <a:chOff x="1283461" y="1423542"/>
            <a:chExt cx="2541270" cy="12700"/>
          </a:xfrm>
        </p:grpSpPr>
        <p:sp>
          <p:nvSpPr>
            <p:cNvPr id="408" name="object 408"/>
            <p:cNvSpPr/>
            <p:nvPr/>
          </p:nvSpPr>
          <p:spPr>
            <a:xfrm>
              <a:off x="1284223" y="1424431"/>
              <a:ext cx="2539365" cy="0"/>
            </a:xfrm>
            <a:custGeom>
              <a:avLst/>
              <a:gdLst/>
              <a:ahLst/>
              <a:cxnLst/>
              <a:rect l="l" t="t" r="r" b="b"/>
              <a:pathLst>
                <a:path w="2539365">
                  <a:moveTo>
                    <a:pt x="0" y="0"/>
                  </a:moveTo>
                  <a:lnTo>
                    <a:pt x="2539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283461" y="1423669"/>
              <a:ext cx="2541270" cy="12700"/>
            </a:xfrm>
            <a:custGeom>
              <a:avLst/>
              <a:gdLst/>
              <a:ahLst/>
              <a:cxnLst/>
              <a:rect l="l" t="t" r="r" b="b"/>
              <a:pathLst>
                <a:path w="2541270" h="12700">
                  <a:moveTo>
                    <a:pt x="254076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540762" y="12192"/>
                  </a:lnTo>
                  <a:lnTo>
                    <a:pt x="2540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59302" y="697991"/>
            <a:ext cx="2887345" cy="4791075"/>
            <a:chOff x="3059302" y="697991"/>
            <a:chExt cx="2887345" cy="4791075"/>
          </a:xfrm>
        </p:grpSpPr>
        <p:sp>
          <p:nvSpPr>
            <p:cNvPr id="5" name="object 5"/>
            <p:cNvSpPr/>
            <p:nvPr/>
          </p:nvSpPr>
          <p:spPr>
            <a:xfrm>
              <a:off x="3059302" y="697991"/>
              <a:ext cx="765175" cy="180340"/>
            </a:xfrm>
            <a:custGeom>
              <a:avLst/>
              <a:gdLst/>
              <a:ahLst/>
              <a:cxnLst/>
              <a:rect l="l" t="t" r="r" b="b"/>
              <a:pathLst>
                <a:path w="765175" h="180340">
                  <a:moveTo>
                    <a:pt x="0" y="179831"/>
                  </a:moveTo>
                  <a:lnTo>
                    <a:pt x="765048" y="179831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solidFill>
              <a:srgbClr val="FFEE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2826" y="697991"/>
              <a:ext cx="702945" cy="180340"/>
            </a:xfrm>
            <a:custGeom>
              <a:avLst/>
              <a:gdLst/>
              <a:ahLst/>
              <a:cxnLst/>
              <a:rect l="l" t="t" r="r" b="b"/>
              <a:pathLst>
                <a:path w="702945" h="180340">
                  <a:moveTo>
                    <a:pt x="0" y="179831"/>
                  </a:moveTo>
                  <a:lnTo>
                    <a:pt x="702868" y="179831"/>
                  </a:lnTo>
                  <a:lnTo>
                    <a:pt x="702868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120" y="697991"/>
              <a:ext cx="757555" cy="180340"/>
            </a:xfrm>
            <a:custGeom>
              <a:avLst/>
              <a:gdLst/>
              <a:ahLst/>
              <a:cxnLst/>
              <a:rect l="l" t="t" r="r" b="b"/>
              <a:pathLst>
                <a:path w="757554" h="180340">
                  <a:moveTo>
                    <a:pt x="0" y="179831"/>
                  </a:moveTo>
                  <a:lnTo>
                    <a:pt x="757427" y="179831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solidFill>
              <a:srgbClr val="F9E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313" y="710183"/>
              <a:ext cx="92963" cy="1356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8313" y="710183"/>
              <a:ext cx="93345" cy="135890"/>
            </a:xfrm>
            <a:custGeom>
              <a:avLst/>
              <a:gdLst/>
              <a:ahLst/>
              <a:cxnLst/>
              <a:rect l="l" t="t" r="r" b="b"/>
              <a:pathLst>
                <a:path w="93345" h="135890">
                  <a:moveTo>
                    <a:pt x="92964" y="0"/>
                  </a:moveTo>
                  <a:lnTo>
                    <a:pt x="80772" y="0"/>
                  </a:lnTo>
                  <a:lnTo>
                    <a:pt x="80772" y="12192"/>
                  </a:lnTo>
                  <a:lnTo>
                    <a:pt x="80772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80772" y="12192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92964" y="135636"/>
                  </a:lnTo>
                  <a:lnTo>
                    <a:pt x="92964" y="123444"/>
                  </a:lnTo>
                  <a:lnTo>
                    <a:pt x="92951" y="12192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9302" y="876249"/>
              <a:ext cx="765175" cy="186690"/>
            </a:xfrm>
            <a:custGeom>
              <a:avLst/>
              <a:gdLst/>
              <a:ahLst/>
              <a:cxnLst/>
              <a:rect l="l" t="t" r="r" b="b"/>
              <a:pathLst>
                <a:path w="765175" h="186690">
                  <a:moveTo>
                    <a:pt x="76504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65048" y="186232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4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2826" y="876249"/>
              <a:ext cx="702945" cy="186690"/>
            </a:xfrm>
            <a:custGeom>
              <a:avLst/>
              <a:gdLst/>
              <a:ahLst/>
              <a:cxnLst/>
              <a:rect l="l" t="t" r="r" b="b"/>
              <a:pathLst>
                <a:path w="702945" h="186690">
                  <a:moveTo>
                    <a:pt x="70286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02868" y="186232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DE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4120" y="876249"/>
              <a:ext cx="757555" cy="186690"/>
            </a:xfrm>
            <a:custGeom>
              <a:avLst/>
              <a:gdLst/>
              <a:ahLst/>
              <a:cxnLst/>
              <a:rect l="l" t="t" r="r" b="b"/>
              <a:pathLst>
                <a:path w="757554" h="186690">
                  <a:moveTo>
                    <a:pt x="75742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57427" y="186232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4DB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313" y="894537"/>
              <a:ext cx="114300" cy="1359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98313" y="894587"/>
              <a:ext cx="114300" cy="135890"/>
            </a:xfrm>
            <a:custGeom>
              <a:avLst/>
              <a:gdLst/>
              <a:ahLst/>
              <a:cxnLst/>
              <a:rect l="l" t="t" r="r" b="b"/>
              <a:pathLst>
                <a:path w="114300" h="135890">
                  <a:moveTo>
                    <a:pt x="114300" y="0"/>
                  </a:moveTo>
                  <a:lnTo>
                    <a:pt x="102108" y="0"/>
                  </a:lnTo>
                  <a:lnTo>
                    <a:pt x="102108" y="12192"/>
                  </a:lnTo>
                  <a:lnTo>
                    <a:pt x="102108" y="123698"/>
                  </a:lnTo>
                  <a:lnTo>
                    <a:pt x="12179" y="123698"/>
                  </a:lnTo>
                  <a:lnTo>
                    <a:pt x="12179" y="12192"/>
                  </a:lnTo>
                  <a:lnTo>
                    <a:pt x="102108" y="12192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2141"/>
                  </a:lnTo>
                  <a:lnTo>
                    <a:pt x="0" y="123698"/>
                  </a:lnTo>
                  <a:lnTo>
                    <a:pt x="0" y="135890"/>
                  </a:lnTo>
                  <a:lnTo>
                    <a:pt x="114300" y="135890"/>
                  </a:lnTo>
                  <a:lnTo>
                    <a:pt x="114300" y="123698"/>
                  </a:lnTo>
                  <a:lnTo>
                    <a:pt x="114300" y="1219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302" y="1060957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2826" y="106095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4120" y="106095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8313" y="1079245"/>
              <a:ext cx="59436" cy="1356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98313" y="1079245"/>
              <a:ext cx="59690" cy="135890"/>
            </a:xfrm>
            <a:custGeom>
              <a:avLst/>
              <a:gdLst/>
              <a:ahLst/>
              <a:cxnLst/>
              <a:rect l="l" t="t" r="r" b="b"/>
              <a:pathLst>
                <a:path w="59689" h="135890">
                  <a:moveTo>
                    <a:pt x="59436" y="0"/>
                  </a:moveTo>
                  <a:lnTo>
                    <a:pt x="47244" y="0"/>
                  </a:lnTo>
                  <a:lnTo>
                    <a:pt x="47244" y="12192"/>
                  </a:lnTo>
                  <a:lnTo>
                    <a:pt x="47244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47244" y="12192"/>
                  </a:lnTo>
                  <a:lnTo>
                    <a:pt x="47244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59436" y="135636"/>
                  </a:lnTo>
                  <a:lnTo>
                    <a:pt x="59436" y="123444"/>
                  </a:lnTo>
                  <a:lnTo>
                    <a:pt x="59423" y="12192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9302" y="1245361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2826" y="124536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4120" y="124536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F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8313" y="1263650"/>
              <a:ext cx="70103" cy="1356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298313" y="1263649"/>
              <a:ext cx="70485" cy="135890"/>
            </a:xfrm>
            <a:custGeom>
              <a:avLst/>
              <a:gdLst/>
              <a:ahLst/>
              <a:cxnLst/>
              <a:rect l="l" t="t" r="r" b="b"/>
              <a:pathLst>
                <a:path w="70485" h="135890">
                  <a:moveTo>
                    <a:pt x="70104" y="0"/>
                  </a:moveTo>
                  <a:lnTo>
                    <a:pt x="57912" y="0"/>
                  </a:lnTo>
                  <a:lnTo>
                    <a:pt x="57912" y="12192"/>
                  </a:lnTo>
                  <a:lnTo>
                    <a:pt x="57912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57912" y="12192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70104" y="135636"/>
                  </a:lnTo>
                  <a:lnTo>
                    <a:pt x="70104" y="123444"/>
                  </a:lnTo>
                  <a:lnTo>
                    <a:pt x="70091" y="12192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4120" y="1429765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FB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313" y="1448054"/>
              <a:ext cx="648004" cy="1356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98313" y="1448053"/>
              <a:ext cx="648335" cy="135890"/>
            </a:xfrm>
            <a:custGeom>
              <a:avLst/>
              <a:gdLst/>
              <a:ahLst/>
              <a:cxnLst/>
              <a:rect l="l" t="t" r="r" b="b"/>
              <a:pathLst>
                <a:path w="648335" h="135890">
                  <a:moveTo>
                    <a:pt x="648068" y="12192"/>
                  </a:moveTo>
                  <a:lnTo>
                    <a:pt x="648004" y="0"/>
                  </a:lnTo>
                  <a:lnTo>
                    <a:pt x="635889" y="0"/>
                  </a:lnTo>
                  <a:lnTo>
                    <a:pt x="635889" y="12192"/>
                  </a:lnTo>
                  <a:lnTo>
                    <a:pt x="635889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635889" y="12192"/>
                  </a:lnTo>
                  <a:lnTo>
                    <a:pt x="635889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648004" y="135636"/>
                  </a:lnTo>
                  <a:lnTo>
                    <a:pt x="648004" y="123444"/>
                  </a:lnTo>
                  <a:lnTo>
                    <a:pt x="648068" y="12192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9302" y="161416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22826" y="161416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4120" y="1614169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8E1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8313" y="1632458"/>
              <a:ext cx="64008" cy="13563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298313" y="1632470"/>
              <a:ext cx="64135" cy="135890"/>
            </a:xfrm>
            <a:custGeom>
              <a:avLst/>
              <a:gdLst/>
              <a:ahLst/>
              <a:cxnLst/>
              <a:rect l="l" t="t" r="r" b="b"/>
              <a:pathLst>
                <a:path w="64135" h="135889">
                  <a:moveTo>
                    <a:pt x="64008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64008" y="135623"/>
                  </a:lnTo>
                  <a:lnTo>
                    <a:pt x="64008" y="123444"/>
                  </a:lnTo>
                  <a:close/>
                </a:path>
                <a:path w="64135" h="135889">
                  <a:moveTo>
                    <a:pt x="64008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51816" y="12179"/>
                  </a:lnTo>
                  <a:lnTo>
                    <a:pt x="51816" y="123431"/>
                  </a:lnTo>
                  <a:lnTo>
                    <a:pt x="63995" y="123431"/>
                  </a:lnTo>
                  <a:lnTo>
                    <a:pt x="63995" y="1217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9302" y="1798574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22826" y="179857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4120" y="179857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F1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8313" y="1816861"/>
              <a:ext cx="73151" cy="13563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98313" y="1816861"/>
              <a:ext cx="73660" cy="135890"/>
            </a:xfrm>
            <a:custGeom>
              <a:avLst/>
              <a:gdLst/>
              <a:ahLst/>
              <a:cxnLst/>
              <a:rect l="l" t="t" r="r" b="b"/>
              <a:pathLst>
                <a:path w="73660" h="135889">
                  <a:moveTo>
                    <a:pt x="73152" y="0"/>
                  </a:moveTo>
                  <a:lnTo>
                    <a:pt x="60960" y="0"/>
                  </a:lnTo>
                  <a:lnTo>
                    <a:pt x="60960" y="12192"/>
                  </a:lnTo>
                  <a:lnTo>
                    <a:pt x="6096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60960" y="12192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73152" y="135636"/>
                  </a:lnTo>
                  <a:lnTo>
                    <a:pt x="73152" y="123444"/>
                  </a:lnTo>
                  <a:lnTo>
                    <a:pt x="73139" y="12192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59302" y="1982977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22826" y="198297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24120" y="198297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8313" y="2001266"/>
              <a:ext cx="85344" cy="13563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298313" y="2001265"/>
              <a:ext cx="85725" cy="135890"/>
            </a:xfrm>
            <a:custGeom>
              <a:avLst/>
              <a:gdLst/>
              <a:ahLst/>
              <a:cxnLst/>
              <a:rect l="l" t="t" r="r" b="b"/>
              <a:pathLst>
                <a:path w="85725" h="135889">
                  <a:moveTo>
                    <a:pt x="85344" y="0"/>
                  </a:moveTo>
                  <a:lnTo>
                    <a:pt x="73152" y="0"/>
                  </a:lnTo>
                  <a:lnTo>
                    <a:pt x="73152" y="12192"/>
                  </a:lnTo>
                  <a:lnTo>
                    <a:pt x="73152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73152" y="12192"/>
                  </a:lnTo>
                  <a:lnTo>
                    <a:pt x="7315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85344" y="135636"/>
                  </a:lnTo>
                  <a:lnTo>
                    <a:pt x="85344" y="123444"/>
                  </a:lnTo>
                  <a:lnTo>
                    <a:pt x="85344" y="12192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59302" y="2167381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D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22826" y="216738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4120" y="216738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8E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98313" y="2185669"/>
              <a:ext cx="106679" cy="13563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298313" y="2185682"/>
              <a:ext cx="106680" cy="135890"/>
            </a:xfrm>
            <a:custGeom>
              <a:avLst/>
              <a:gdLst/>
              <a:ahLst/>
              <a:cxnLst/>
              <a:rect l="l" t="t" r="r" b="b"/>
              <a:pathLst>
                <a:path w="106679" h="135889">
                  <a:moveTo>
                    <a:pt x="12179" y="12192"/>
                  </a:moveTo>
                  <a:lnTo>
                    <a:pt x="0" y="12192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92"/>
                  </a:lnTo>
                  <a:close/>
                </a:path>
                <a:path w="106679" h="135889">
                  <a:moveTo>
                    <a:pt x="106680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06680" y="135623"/>
                  </a:lnTo>
                  <a:lnTo>
                    <a:pt x="106680" y="123444"/>
                  </a:lnTo>
                  <a:close/>
                </a:path>
                <a:path w="106679" h="135889">
                  <a:moveTo>
                    <a:pt x="106680" y="12192"/>
                  </a:moveTo>
                  <a:lnTo>
                    <a:pt x="94488" y="12192"/>
                  </a:lnTo>
                  <a:lnTo>
                    <a:pt x="94488" y="123431"/>
                  </a:lnTo>
                  <a:lnTo>
                    <a:pt x="106680" y="123431"/>
                  </a:lnTo>
                  <a:lnTo>
                    <a:pt x="106680" y="12192"/>
                  </a:lnTo>
                  <a:close/>
                </a:path>
                <a:path w="106679" h="135889">
                  <a:moveTo>
                    <a:pt x="10668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106680" y="12179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59302" y="2351786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22826" y="235178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4120" y="2351786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8313" y="2370074"/>
              <a:ext cx="88391" cy="13563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298313" y="2370086"/>
              <a:ext cx="88900" cy="135890"/>
            </a:xfrm>
            <a:custGeom>
              <a:avLst/>
              <a:gdLst/>
              <a:ahLst/>
              <a:cxnLst/>
              <a:rect l="l" t="t" r="r" b="b"/>
              <a:pathLst>
                <a:path w="88900" h="135889">
                  <a:moveTo>
                    <a:pt x="88392" y="0"/>
                  </a:moveTo>
                  <a:lnTo>
                    <a:pt x="76200" y="0"/>
                  </a:lnTo>
                  <a:lnTo>
                    <a:pt x="76200" y="12179"/>
                  </a:lnTo>
                  <a:lnTo>
                    <a:pt x="7620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76200" y="1217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88392" y="135623"/>
                  </a:lnTo>
                  <a:lnTo>
                    <a:pt x="88392" y="123431"/>
                  </a:lnTo>
                  <a:lnTo>
                    <a:pt x="88379" y="12179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59302" y="2536190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22826" y="2536190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24120" y="2536190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8313" y="2554477"/>
              <a:ext cx="76200" cy="13563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298313" y="2554477"/>
              <a:ext cx="76200" cy="135890"/>
            </a:xfrm>
            <a:custGeom>
              <a:avLst/>
              <a:gdLst/>
              <a:ahLst/>
              <a:cxnLst/>
              <a:rect l="l" t="t" r="r" b="b"/>
              <a:pathLst>
                <a:path w="76200" h="135889">
                  <a:moveTo>
                    <a:pt x="76200" y="0"/>
                  </a:moveTo>
                  <a:lnTo>
                    <a:pt x="64008" y="0"/>
                  </a:lnTo>
                  <a:lnTo>
                    <a:pt x="64008" y="12192"/>
                  </a:lnTo>
                  <a:lnTo>
                    <a:pt x="64008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64008" y="12192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76200" y="135636"/>
                  </a:lnTo>
                  <a:lnTo>
                    <a:pt x="76200" y="123444"/>
                  </a:lnTo>
                  <a:lnTo>
                    <a:pt x="76200" y="12192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59302" y="2720593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22826" y="2720593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24120" y="2720593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8E1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98313" y="2738881"/>
              <a:ext cx="91439" cy="13563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298313" y="2738881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>
                  <a:moveTo>
                    <a:pt x="91440" y="0"/>
                  </a:moveTo>
                  <a:lnTo>
                    <a:pt x="79248" y="0"/>
                  </a:lnTo>
                  <a:lnTo>
                    <a:pt x="79248" y="12192"/>
                  </a:lnTo>
                  <a:lnTo>
                    <a:pt x="79248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79248" y="1219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91440" y="135636"/>
                  </a:lnTo>
                  <a:lnTo>
                    <a:pt x="91440" y="123444"/>
                  </a:lnTo>
                  <a:lnTo>
                    <a:pt x="91427" y="12192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59302" y="2904997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22826" y="290499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4120" y="290499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5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8313" y="2923286"/>
              <a:ext cx="97536" cy="13563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298313" y="2923298"/>
              <a:ext cx="97790" cy="135890"/>
            </a:xfrm>
            <a:custGeom>
              <a:avLst/>
              <a:gdLst/>
              <a:ahLst/>
              <a:cxnLst/>
              <a:rect l="l" t="t" r="r" b="b"/>
              <a:pathLst>
                <a:path w="97789" h="135889">
                  <a:moveTo>
                    <a:pt x="9753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97536" y="135623"/>
                  </a:lnTo>
                  <a:lnTo>
                    <a:pt x="97536" y="123444"/>
                  </a:lnTo>
                  <a:close/>
                </a:path>
                <a:path w="97789" h="135889">
                  <a:moveTo>
                    <a:pt x="9753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85344" y="12179"/>
                  </a:lnTo>
                  <a:lnTo>
                    <a:pt x="85344" y="123431"/>
                  </a:lnTo>
                  <a:lnTo>
                    <a:pt x="97523" y="123431"/>
                  </a:lnTo>
                  <a:lnTo>
                    <a:pt x="97523" y="12179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59302" y="3089478"/>
              <a:ext cx="765175" cy="186690"/>
            </a:xfrm>
            <a:custGeom>
              <a:avLst/>
              <a:gdLst/>
              <a:ahLst/>
              <a:cxnLst/>
              <a:rect l="l" t="t" r="r" b="b"/>
              <a:pathLst>
                <a:path w="765175" h="186689">
                  <a:moveTo>
                    <a:pt x="76504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65048" y="186232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CE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22826" y="3089478"/>
              <a:ext cx="702945" cy="186690"/>
            </a:xfrm>
            <a:custGeom>
              <a:avLst/>
              <a:gdLst/>
              <a:ahLst/>
              <a:cxnLst/>
              <a:rect l="l" t="t" r="r" b="b"/>
              <a:pathLst>
                <a:path w="702945" h="186689">
                  <a:moveTo>
                    <a:pt x="70286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02868" y="186232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BE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4120" y="3089478"/>
              <a:ext cx="757555" cy="186690"/>
            </a:xfrm>
            <a:custGeom>
              <a:avLst/>
              <a:gdLst/>
              <a:ahLst/>
              <a:cxnLst/>
              <a:rect l="l" t="t" r="r" b="b"/>
              <a:pathLst>
                <a:path w="757554" h="186689">
                  <a:moveTo>
                    <a:pt x="75742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57427" y="186232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EFD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8313" y="3107766"/>
              <a:ext cx="77724" cy="13594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298313" y="3107689"/>
              <a:ext cx="78105" cy="136525"/>
            </a:xfrm>
            <a:custGeom>
              <a:avLst/>
              <a:gdLst/>
              <a:ahLst/>
              <a:cxnLst/>
              <a:rect l="l" t="t" r="r" b="b"/>
              <a:pathLst>
                <a:path w="78104" h="136525">
                  <a:moveTo>
                    <a:pt x="77724" y="12268"/>
                  </a:moveTo>
                  <a:lnTo>
                    <a:pt x="65532" y="12268"/>
                  </a:lnTo>
                  <a:lnTo>
                    <a:pt x="65532" y="123825"/>
                  </a:lnTo>
                  <a:lnTo>
                    <a:pt x="12179" y="123825"/>
                  </a:lnTo>
                  <a:lnTo>
                    <a:pt x="12179" y="12268"/>
                  </a:lnTo>
                  <a:lnTo>
                    <a:pt x="0" y="12268"/>
                  </a:lnTo>
                  <a:lnTo>
                    <a:pt x="0" y="123825"/>
                  </a:lnTo>
                  <a:lnTo>
                    <a:pt x="0" y="136017"/>
                  </a:lnTo>
                  <a:lnTo>
                    <a:pt x="77724" y="136017"/>
                  </a:lnTo>
                  <a:lnTo>
                    <a:pt x="77724" y="123825"/>
                  </a:lnTo>
                  <a:lnTo>
                    <a:pt x="77724" y="12268"/>
                  </a:lnTo>
                  <a:close/>
                </a:path>
                <a:path w="78104" h="136525">
                  <a:moveTo>
                    <a:pt x="777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77724" y="12192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59302" y="3274187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22826" y="327418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4120" y="327418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F1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8313" y="3292474"/>
              <a:ext cx="76200" cy="13563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298313" y="3292487"/>
              <a:ext cx="76200" cy="135890"/>
            </a:xfrm>
            <a:custGeom>
              <a:avLst/>
              <a:gdLst/>
              <a:ahLst/>
              <a:cxnLst/>
              <a:rect l="l" t="t" r="r" b="b"/>
              <a:pathLst>
                <a:path w="76200" h="135889">
                  <a:moveTo>
                    <a:pt x="76200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76200" y="135623"/>
                  </a:lnTo>
                  <a:lnTo>
                    <a:pt x="76200" y="123444"/>
                  </a:lnTo>
                  <a:close/>
                </a:path>
                <a:path w="76200" h="135889">
                  <a:moveTo>
                    <a:pt x="7620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64008" y="12179"/>
                  </a:lnTo>
                  <a:lnTo>
                    <a:pt x="64008" y="123431"/>
                  </a:lnTo>
                  <a:lnTo>
                    <a:pt x="76200" y="123431"/>
                  </a:lnTo>
                  <a:lnTo>
                    <a:pt x="76200" y="1217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59302" y="3458590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22826" y="3458590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4120" y="3458590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98313" y="3476878"/>
              <a:ext cx="105155" cy="13563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298313" y="3476891"/>
              <a:ext cx="105410" cy="135890"/>
            </a:xfrm>
            <a:custGeom>
              <a:avLst/>
              <a:gdLst/>
              <a:ahLst/>
              <a:cxnLst/>
              <a:rect l="l" t="t" r="r" b="b"/>
              <a:pathLst>
                <a:path w="105410" h="135889">
                  <a:moveTo>
                    <a:pt x="105143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05143" y="135623"/>
                  </a:lnTo>
                  <a:lnTo>
                    <a:pt x="105143" y="123444"/>
                  </a:lnTo>
                  <a:close/>
                </a:path>
                <a:path w="105410" h="135889">
                  <a:moveTo>
                    <a:pt x="105156" y="12179"/>
                  </a:moveTo>
                  <a:lnTo>
                    <a:pt x="105143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92964" y="12179"/>
                  </a:lnTo>
                  <a:lnTo>
                    <a:pt x="92964" y="123431"/>
                  </a:lnTo>
                  <a:lnTo>
                    <a:pt x="105156" y="123431"/>
                  </a:lnTo>
                  <a:lnTo>
                    <a:pt x="105156" y="12179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59302" y="3642994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22826" y="364299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24120" y="364299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98313" y="3661283"/>
              <a:ext cx="64008" cy="13563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298313" y="3661282"/>
              <a:ext cx="64135" cy="135890"/>
            </a:xfrm>
            <a:custGeom>
              <a:avLst/>
              <a:gdLst/>
              <a:ahLst/>
              <a:cxnLst/>
              <a:rect l="l" t="t" r="r" b="b"/>
              <a:pathLst>
                <a:path w="64135" h="135889">
                  <a:moveTo>
                    <a:pt x="64008" y="0"/>
                  </a:moveTo>
                  <a:lnTo>
                    <a:pt x="51816" y="0"/>
                  </a:lnTo>
                  <a:lnTo>
                    <a:pt x="51816" y="12192"/>
                  </a:lnTo>
                  <a:lnTo>
                    <a:pt x="51816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51816" y="12192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64008" y="135636"/>
                  </a:lnTo>
                  <a:lnTo>
                    <a:pt x="64008" y="123444"/>
                  </a:lnTo>
                  <a:lnTo>
                    <a:pt x="63995" y="12192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59302" y="382739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22826" y="382739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24120" y="3827399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9E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8313" y="3845687"/>
              <a:ext cx="74675" cy="13563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298313" y="3845699"/>
              <a:ext cx="74930" cy="135890"/>
            </a:xfrm>
            <a:custGeom>
              <a:avLst/>
              <a:gdLst/>
              <a:ahLst/>
              <a:cxnLst/>
              <a:rect l="l" t="t" r="r" b="b"/>
              <a:pathLst>
                <a:path w="74929" h="135889">
                  <a:moveTo>
                    <a:pt x="7467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74676" y="135623"/>
                  </a:lnTo>
                  <a:lnTo>
                    <a:pt x="74676" y="123444"/>
                  </a:lnTo>
                  <a:close/>
                </a:path>
                <a:path w="74929" h="135889">
                  <a:moveTo>
                    <a:pt x="7467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62484" y="12179"/>
                  </a:lnTo>
                  <a:lnTo>
                    <a:pt x="62484" y="123431"/>
                  </a:lnTo>
                  <a:lnTo>
                    <a:pt x="74663" y="123431"/>
                  </a:lnTo>
                  <a:lnTo>
                    <a:pt x="74663" y="12179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22826" y="4011802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24120" y="4011802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98313" y="4030090"/>
              <a:ext cx="97536" cy="13563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298313" y="4030103"/>
              <a:ext cx="97790" cy="135890"/>
            </a:xfrm>
            <a:custGeom>
              <a:avLst/>
              <a:gdLst/>
              <a:ahLst/>
              <a:cxnLst/>
              <a:rect l="l" t="t" r="r" b="b"/>
              <a:pathLst>
                <a:path w="97789" h="135889">
                  <a:moveTo>
                    <a:pt x="9753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97536" y="135623"/>
                  </a:lnTo>
                  <a:lnTo>
                    <a:pt x="97536" y="123444"/>
                  </a:lnTo>
                  <a:close/>
                </a:path>
                <a:path w="97789" h="135889">
                  <a:moveTo>
                    <a:pt x="9753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85344" y="12179"/>
                  </a:lnTo>
                  <a:lnTo>
                    <a:pt x="85344" y="123431"/>
                  </a:lnTo>
                  <a:lnTo>
                    <a:pt x="97523" y="123431"/>
                  </a:lnTo>
                  <a:lnTo>
                    <a:pt x="97523" y="12179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59302" y="4196207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22826" y="419620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CE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24120" y="4196207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7D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98313" y="4214495"/>
              <a:ext cx="67055" cy="13563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298313" y="4214494"/>
              <a:ext cx="67310" cy="135890"/>
            </a:xfrm>
            <a:custGeom>
              <a:avLst/>
              <a:gdLst/>
              <a:ahLst/>
              <a:cxnLst/>
              <a:rect l="l" t="t" r="r" b="b"/>
              <a:pathLst>
                <a:path w="67310" h="135889">
                  <a:moveTo>
                    <a:pt x="67056" y="12192"/>
                  </a:moveTo>
                  <a:lnTo>
                    <a:pt x="67043" y="0"/>
                  </a:lnTo>
                  <a:lnTo>
                    <a:pt x="54864" y="0"/>
                  </a:lnTo>
                  <a:lnTo>
                    <a:pt x="54864" y="12192"/>
                  </a:lnTo>
                  <a:lnTo>
                    <a:pt x="54864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54864" y="12192"/>
                  </a:lnTo>
                  <a:lnTo>
                    <a:pt x="54864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67043" y="135636"/>
                  </a:lnTo>
                  <a:lnTo>
                    <a:pt x="67043" y="123444"/>
                  </a:lnTo>
                  <a:lnTo>
                    <a:pt x="67056" y="12192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59302" y="4380611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22826" y="438061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F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4120" y="4380611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DE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98313" y="4398899"/>
              <a:ext cx="60960" cy="135636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298313" y="4398911"/>
              <a:ext cx="60960" cy="135890"/>
            </a:xfrm>
            <a:custGeom>
              <a:avLst/>
              <a:gdLst/>
              <a:ahLst/>
              <a:cxnLst/>
              <a:rect l="l" t="t" r="r" b="b"/>
              <a:pathLst>
                <a:path w="60960" h="135889">
                  <a:moveTo>
                    <a:pt x="60960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60960" y="135623"/>
                  </a:lnTo>
                  <a:lnTo>
                    <a:pt x="60960" y="123444"/>
                  </a:lnTo>
                  <a:close/>
                </a:path>
                <a:path w="60960" h="135889">
                  <a:moveTo>
                    <a:pt x="6096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48768" y="12179"/>
                  </a:lnTo>
                  <a:lnTo>
                    <a:pt x="48768" y="123431"/>
                  </a:lnTo>
                  <a:lnTo>
                    <a:pt x="60947" y="123431"/>
                  </a:lnTo>
                  <a:lnTo>
                    <a:pt x="60947" y="1217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59302" y="4565014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22826" y="456501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24120" y="456501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AE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8313" y="4583302"/>
              <a:ext cx="111251" cy="13563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298313" y="4583315"/>
              <a:ext cx="111760" cy="135890"/>
            </a:xfrm>
            <a:custGeom>
              <a:avLst/>
              <a:gdLst/>
              <a:ahLst/>
              <a:cxnLst/>
              <a:rect l="l" t="t" r="r" b="b"/>
              <a:pathLst>
                <a:path w="111760" h="135889">
                  <a:moveTo>
                    <a:pt x="111252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11252" y="135623"/>
                  </a:lnTo>
                  <a:lnTo>
                    <a:pt x="111252" y="123444"/>
                  </a:lnTo>
                  <a:close/>
                </a:path>
                <a:path w="111760" h="135889">
                  <a:moveTo>
                    <a:pt x="111252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99060" y="12179"/>
                  </a:lnTo>
                  <a:lnTo>
                    <a:pt x="99060" y="123431"/>
                  </a:lnTo>
                  <a:lnTo>
                    <a:pt x="111239" y="123431"/>
                  </a:lnTo>
                  <a:lnTo>
                    <a:pt x="111239" y="12179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59302" y="474941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B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22826" y="474941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24120" y="4749419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9E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98313" y="4767707"/>
              <a:ext cx="96012" cy="13563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298313" y="4767706"/>
              <a:ext cx="96520" cy="135890"/>
            </a:xfrm>
            <a:custGeom>
              <a:avLst/>
              <a:gdLst/>
              <a:ahLst/>
              <a:cxnLst/>
              <a:rect l="l" t="t" r="r" b="b"/>
              <a:pathLst>
                <a:path w="96520" h="135889">
                  <a:moveTo>
                    <a:pt x="96012" y="0"/>
                  </a:moveTo>
                  <a:lnTo>
                    <a:pt x="83820" y="0"/>
                  </a:lnTo>
                  <a:lnTo>
                    <a:pt x="83820" y="12192"/>
                  </a:lnTo>
                  <a:lnTo>
                    <a:pt x="8382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83820" y="12192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96012" y="135636"/>
                  </a:lnTo>
                  <a:lnTo>
                    <a:pt x="96012" y="123444"/>
                  </a:lnTo>
                  <a:lnTo>
                    <a:pt x="96012" y="12192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59302" y="4933822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E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822826" y="4933822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4120" y="4933822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AE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98313" y="4952111"/>
              <a:ext cx="85344" cy="135636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298313" y="4952123"/>
              <a:ext cx="85725" cy="135890"/>
            </a:xfrm>
            <a:custGeom>
              <a:avLst/>
              <a:gdLst/>
              <a:ahLst/>
              <a:cxnLst/>
              <a:rect l="l" t="t" r="r" b="b"/>
              <a:pathLst>
                <a:path w="85725" h="135889">
                  <a:moveTo>
                    <a:pt x="85344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85344" y="135623"/>
                  </a:lnTo>
                  <a:lnTo>
                    <a:pt x="85344" y="123444"/>
                  </a:lnTo>
                  <a:close/>
                </a:path>
                <a:path w="85725" h="135889">
                  <a:moveTo>
                    <a:pt x="8534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73152" y="12179"/>
                  </a:lnTo>
                  <a:lnTo>
                    <a:pt x="73152" y="123431"/>
                  </a:lnTo>
                  <a:lnTo>
                    <a:pt x="85344" y="123431"/>
                  </a:lnTo>
                  <a:lnTo>
                    <a:pt x="85344" y="12179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59302" y="5118176"/>
              <a:ext cx="765175" cy="186690"/>
            </a:xfrm>
            <a:custGeom>
              <a:avLst/>
              <a:gdLst/>
              <a:ahLst/>
              <a:cxnLst/>
              <a:rect l="l" t="t" r="r" b="b"/>
              <a:pathLst>
                <a:path w="765175" h="186689">
                  <a:moveTo>
                    <a:pt x="76504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65048" y="186232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822826" y="5118176"/>
              <a:ext cx="702945" cy="186690"/>
            </a:xfrm>
            <a:custGeom>
              <a:avLst/>
              <a:gdLst/>
              <a:ahLst/>
              <a:cxnLst/>
              <a:rect l="l" t="t" r="r" b="b"/>
              <a:pathLst>
                <a:path w="702945" h="186689">
                  <a:moveTo>
                    <a:pt x="70286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02868" y="186232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24120" y="5118176"/>
              <a:ext cx="757555" cy="186690"/>
            </a:xfrm>
            <a:custGeom>
              <a:avLst/>
              <a:gdLst/>
              <a:ahLst/>
              <a:cxnLst/>
              <a:rect l="l" t="t" r="r" b="b"/>
              <a:pathLst>
                <a:path w="757554" h="186689">
                  <a:moveTo>
                    <a:pt x="75742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57427" y="186232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8E1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98313" y="5136464"/>
              <a:ext cx="89915" cy="135940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298313" y="5136527"/>
              <a:ext cx="90170" cy="135890"/>
            </a:xfrm>
            <a:custGeom>
              <a:avLst/>
              <a:gdLst/>
              <a:ahLst/>
              <a:cxnLst/>
              <a:rect l="l" t="t" r="r" b="b"/>
              <a:pathLst>
                <a:path w="90170" h="135889">
                  <a:moveTo>
                    <a:pt x="89916" y="123698"/>
                  </a:moveTo>
                  <a:lnTo>
                    <a:pt x="0" y="123698"/>
                  </a:lnTo>
                  <a:lnTo>
                    <a:pt x="0" y="135877"/>
                  </a:lnTo>
                  <a:lnTo>
                    <a:pt x="89916" y="135877"/>
                  </a:lnTo>
                  <a:lnTo>
                    <a:pt x="89916" y="123698"/>
                  </a:lnTo>
                  <a:close/>
                </a:path>
                <a:path w="90170" h="135889">
                  <a:moveTo>
                    <a:pt x="89916" y="0"/>
                  </a:moveTo>
                  <a:lnTo>
                    <a:pt x="0" y="0"/>
                  </a:lnTo>
                  <a:lnTo>
                    <a:pt x="0" y="12128"/>
                  </a:lnTo>
                  <a:lnTo>
                    <a:pt x="0" y="123685"/>
                  </a:lnTo>
                  <a:lnTo>
                    <a:pt x="12179" y="123685"/>
                  </a:lnTo>
                  <a:lnTo>
                    <a:pt x="12179" y="12179"/>
                  </a:lnTo>
                  <a:lnTo>
                    <a:pt x="77724" y="12179"/>
                  </a:lnTo>
                  <a:lnTo>
                    <a:pt x="77724" y="123685"/>
                  </a:lnTo>
                  <a:lnTo>
                    <a:pt x="89903" y="123685"/>
                  </a:lnTo>
                  <a:lnTo>
                    <a:pt x="89903" y="12179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59302" y="5302884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4">
                  <a:moveTo>
                    <a:pt x="76504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8" y="185927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22826" y="5302884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24120" y="5302884"/>
              <a:ext cx="757555" cy="186055"/>
            </a:xfrm>
            <a:custGeom>
              <a:avLst/>
              <a:gdLst/>
              <a:ahLst/>
              <a:cxnLst/>
              <a:rect l="l" t="t" r="r" b="b"/>
              <a:pathLst>
                <a:path w="757554" h="186054">
                  <a:moveTo>
                    <a:pt x="75742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57427" y="185927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FCE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98313" y="5321172"/>
              <a:ext cx="82296" cy="135636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298313" y="5321185"/>
              <a:ext cx="82550" cy="135890"/>
            </a:xfrm>
            <a:custGeom>
              <a:avLst/>
              <a:gdLst/>
              <a:ahLst/>
              <a:cxnLst/>
              <a:rect l="l" t="t" r="r" b="b"/>
              <a:pathLst>
                <a:path w="82550" h="135889">
                  <a:moveTo>
                    <a:pt x="8229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82296" y="135623"/>
                  </a:lnTo>
                  <a:lnTo>
                    <a:pt x="82296" y="123444"/>
                  </a:lnTo>
                  <a:close/>
                </a:path>
                <a:path w="82550" h="135889">
                  <a:moveTo>
                    <a:pt x="8229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70104" y="12179"/>
                  </a:lnTo>
                  <a:lnTo>
                    <a:pt x="70104" y="123431"/>
                  </a:lnTo>
                  <a:lnTo>
                    <a:pt x="82283" y="123431"/>
                  </a:lnTo>
                  <a:lnTo>
                    <a:pt x="82283" y="12179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3424554" y="67462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81753" y="67462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424554" y="859282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125848" y="658214"/>
            <a:ext cx="382905" cy="3949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800980" y="859282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16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424554" y="1043685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125848" y="1043685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881753" y="1043685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424554" y="122808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125848" y="122808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881753" y="122808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447157" y="658214"/>
            <a:ext cx="502284" cy="7639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382.6%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471.5%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246.9%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287.4%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125848" y="1412494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81753" y="1412494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366384" y="1412494"/>
            <a:ext cx="582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2664</a:t>
            </a:r>
            <a:r>
              <a:rPr sz="1100" spc="-5" dirty="0">
                <a:latin typeface="Tahoma"/>
                <a:cs typeface="Tahoma"/>
              </a:rPr>
              <a:t>.</a:t>
            </a:r>
            <a:r>
              <a:rPr sz="1100" spc="-10" dirty="0">
                <a:latin typeface="Tahoma"/>
                <a:cs typeface="Tahoma"/>
              </a:rPr>
              <a:t>9</a:t>
            </a:r>
            <a:r>
              <a:rPr sz="1100" spc="-15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424554" y="159689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125848" y="159689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881753" y="1596898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9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424554" y="178130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125848" y="178130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881753" y="178130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424554" y="196570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125848" y="196570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881753" y="1965706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424554" y="2150110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424554" y="233451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125848" y="2133956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800980" y="2133956"/>
            <a:ext cx="464184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424554" y="2502763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125848" y="2502763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881753" y="2502763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9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881753" y="2887725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24554" y="2871190"/>
            <a:ext cx="38290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125848" y="2871190"/>
            <a:ext cx="38290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6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800980" y="3072510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20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424554" y="3256914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125848" y="3256914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881753" y="3256914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424554" y="344131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125848" y="344131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881753" y="3441319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424554" y="362572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424554" y="381012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125848" y="3609568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881753" y="3609568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881753" y="3994530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424554" y="3978376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125848" y="3978376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800980" y="4178934"/>
            <a:ext cx="46418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12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424554" y="436333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125848" y="436333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424554" y="454774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125848" y="454774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881753" y="4347184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424554" y="473214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125848" y="473214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881753" y="4732146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424554" y="4916551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424554" y="5101208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25848" y="4900143"/>
            <a:ext cx="382905" cy="3949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881753" y="4900143"/>
            <a:ext cx="382905" cy="3949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9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5447157" y="1580744"/>
            <a:ext cx="502284" cy="38989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264.2%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298.6%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353.1%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440.6%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362.6%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311.5%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377.9%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403.6%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321.5%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310.5%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433.6%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260.3%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307.0%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398.8%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276.0%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248.7%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457.0%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397.8%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348.1%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370.4%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336.2%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298194" y="658214"/>
            <a:ext cx="1036955" cy="50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">
              <a:lnSpc>
                <a:spcPct val="110000"/>
              </a:lnSpc>
              <a:spcBef>
                <a:spcPts val="100"/>
              </a:spcBef>
            </a:pPr>
            <a:r>
              <a:rPr sz="1100" spc="15" dirty="0">
                <a:latin typeface="Tahoma"/>
                <a:cs typeface="Tahoma"/>
              </a:rPr>
              <a:t>Lotus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Neptune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N</a:t>
            </a:r>
            <a:r>
              <a:rPr sz="1100" spc="50" dirty="0">
                <a:latin typeface="Tahoma"/>
                <a:cs typeface="Tahoma"/>
              </a:rPr>
              <a:t>o</a:t>
            </a:r>
            <a:r>
              <a:rPr sz="1100" spc="65" dirty="0">
                <a:latin typeface="Tahoma"/>
                <a:cs typeface="Tahoma"/>
              </a:rPr>
              <a:t>m</a:t>
            </a:r>
            <a:r>
              <a:rPr sz="1100" spc="45" dirty="0">
                <a:latin typeface="Tahoma"/>
                <a:cs typeface="Tahoma"/>
              </a:rPr>
              <a:t>a</a:t>
            </a:r>
            <a:r>
              <a:rPr sz="1100" spc="55" dirty="0">
                <a:latin typeface="Tahoma"/>
                <a:cs typeface="Tahoma"/>
              </a:rPr>
              <a:t>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t</a:t>
            </a:r>
            <a:r>
              <a:rPr sz="1100" spc="30" dirty="0">
                <a:latin typeface="Tahoma"/>
                <a:cs typeface="Tahoma"/>
              </a:rPr>
              <a:t>o</a:t>
            </a:r>
            <a:r>
              <a:rPr sz="1100" spc="15" dirty="0">
                <a:latin typeface="Tahoma"/>
                <a:cs typeface="Tahoma"/>
              </a:rPr>
              <a:t>res  </a:t>
            </a:r>
            <a:r>
              <a:rPr sz="1100" spc="45" dirty="0">
                <a:latin typeface="Tahoma"/>
                <a:cs typeface="Tahoma"/>
              </a:rPr>
              <a:t>Notebillig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Nova</a:t>
            </a:r>
            <a:endParaRPr sz="1100">
              <a:latin typeface="Tahoma"/>
              <a:cs typeface="Tahoma"/>
            </a:endParaRPr>
          </a:p>
          <a:p>
            <a:pPr marL="12700" marR="612775">
              <a:lnSpc>
                <a:spcPct val="110000"/>
              </a:lnSpc>
            </a:pPr>
            <a:r>
              <a:rPr sz="1100" spc="100" dirty="0">
                <a:latin typeface="Tahoma"/>
                <a:cs typeface="Tahoma"/>
              </a:rPr>
              <a:t>N</a:t>
            </a:r>
            <a:r>
              <a:rPr sz="1100" spc="30" dirty="0">
                <a:latin typeface="Tahoma"/>
                <a:cs typeface="Tahoma"/>
              </a:rPr>
              <a:t>ov</a:t>
            </a:r>
            <a:r>
              <a:rPr sz="1100" spc="20" dirty="0">
                <a:latin typeface="Tahoma"/>
                <a:cs typeface="Tahoma"/>
              </a:rPr>
              <a:t>u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45" dirty="0">
                <a:latin typeface="Tahoma"/>
                <a:cs typeface="Tahoma"/>
              </a:rPr>
              <a:t>Otto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</a:pPr>
            <a:r>
              <a:rPr sz="1100" spc="25" dirty="0">
                <a:latin typeface="Tahoma"/>
                <a:cs typeface="Tahoma"/>
              </a:rPr>
              <a:t>P</a:t>
            </a:r>
            <a:r>
              <a:rPr sz="1100" spc="30" dirty="0">
                <a:latin typeface="Tahoma"/>
                <a:cs typeface="Tahoma"/>
              </a:rPr>
              <a:t>remi</a:t>
            </a:r>
            <a:r>
              <a:rPr sz="1100" spc="20" dirty="0">
                <a:latin typeface="Tahoma"/>
                <a:cs typeface="Tahoma"/>
              </a:rPr>
              <a:t>u</a:t>
            </a:r>
            <a:r>
              <a:rPr sz="1100" spc="50" dirty="0">
                <a:latin typeface="Tahoma"/>
                <a:cs typeface="Tahoma"/>
              </a:rPr>
              <a:t>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</a:t>
            </a:r>
            <a:r>
              <a:rPr sz="1100" spc="45" dirty="0">
                <a:latin typeface="Tahoma"/>
                <a:cs typeface="Tahoma"/>
              </a:rPr>
              <a:t>o</a:t>
            </a:r>
            <a:r>
              <a:rPr sz="1100" spc="2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40" dirty="0">
                <a:latin typeface="Tahoma"/>
                <a:cs typeface="Tahoma"/>
              </a:rPr>
              <a:t>Propel</a:t>
            </a:r>
            <a:endParaRPr sz="1100">
              <a:latin typeface="Tahoma"/>
              <a:cs typeface="Tahoma"/>
            </a:endParaRPr>
          </a:p>
          <a:p>
            <a:pPr marL="12700" marR="20955">
              <a:lnSpc>
                <a:spcPct val="110000"/>
              </a:lnSpc>
            </a:pPr>
            <a:r>
              <a:rPr sz="1100" spc="30" dirty="0">
                <a:latin typeface="Tahoma"/>
                <a:cs typeface="Tahoma"/>
              </a:rPr>
              <a:t>Radio Popular 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Radio </a:t>
            </a:r>
            <a:r>
              <a:rPr sz="1100" spc="15" dirty="0">
                <a:latin typeface="Tahoma"/>
                <a:cs typeface="Tahoma"/>
              </a:rPr>
              <a:t>Shack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Relia</a:t>
            </a:r>
            <a:r>
              <a:rPr sz="1100" spc="15" dirty="0">
                <a:latin typeface="Tahoma"/>
                <a:cs typeface="Tahoma"/>
              </a:rPr>
              <a:t>n</a:t>
            </a:r>
            <a:r>
              <a:rPr sz="1100" spc="45" dirty="0">
                <a:latin typeface="Tahoma"/>
                <a:cs typeface="Tahoma"/>
              </a:rPr>
              <a:t>ce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D</a:t>
            </a:r>
            <a:r>
              <a:rPr sz="1100" spc="30" dirty="0">
                <a:latin typeface="Tahoma"/>
                <a:cs typeface="Tahoma"/>
              </a:rPr>
              <a:t>igi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10" dirty="0">
                <a:latin typeface="Tahoma"/>
                <a:cs typeface="Tahoma"/>
              </a:rPr>
              <a:t>al  </a:t>
            </a:r>
            <a:r>
              <a:rPr sz="1100" spc="15" dirty="0">
                <a:latin typeface="Tahoma"/>
                <a:cs typeface="Tahoma"/>
              </a:rPr>
              <a:t>Relief</a:t>
            </a:r>
            <a:endParaRPr sz="1100">
              <a:latin typeface="Tahoma"/>
              <a:cs typeface="Tahoma"/>
            </a:endParaRPr>
          </a:p>
          <a:p>
            <a:pPr marL="12700" marR="532130">
              <a:lnSpc>
                <a:spcPct val="110000"/>
              </a:lnSpc>
              <a:spcBef>
                <a:spcPts val="5"/>
              </a:spcBef>
            </a:pPr>
            <a:r>
              <a:rPr sz="1100" spc="40" dirty="0">
                <a:latin typeface="Tahoma"/>
                <a:cs typeface="Tahoma"/>
              </a:rPr>
              <a:t>Sage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Saturn 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Sorefoz  </a:t>
            </a:r>
            <a:r>
              <a:rPr sz="1100" spc="40" dirty="0">
                <a:latin typeface="Tahoma"/>
                <a:cs typeface="Tahoma"/>
              </a:rPr>
              <a:t>Sound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Staples</a:t>
            </a:r>
            <a:endParaRPr sz="1100">
              <a:latin typeface="Tahoma"/>
              <a:cs typeface="Tahoma"/>
            </a:endParaRPr>
          </a:p>
          <a:p>
            <a:pPr marL="12700" marR="102235">
              <a:lnSpc>
                <a:spcPct val="110000"/>
              </a:lnSpc>
            </a:pPr>
            <a:r>
              <a:rPr sz="1100" spc="15" dirty="0">
                <a:latin typeface="Tahoma"/>
                <a:cs typeface="Tahoma"/>
              </a:rPr>
              <a:t>S</a:t>
            </a:r>
            <a:r>
              <a:rPr sz="1100" spc="10" dirty="0">
                <a:latin typeface="Tahoma"/>
                <a:cs typeface="Tahoma"/>
              </a:rPr>
              <a:t>u</a:t>
            </a:r>
            <a:r>
              <a:rPr sz="1100" spc="-5" dirty="0">
                <a:latin typeface="Tahoma"/>
                <a:cs typeface="Tahoma"/>
              </a:rPr>
              <a:t>rf</a:t>
            </a:r>
            <a:r>
              <a:rPr sz="1100" spc="-10" dirty="0">
                <a:latin typeface="Tahoma"/>
                <a:cs typeface="Tahoma"/>
              </a:rPr>
              <a:t>a</a:t>
            </a:r>
            <a:r>
              <a:rPr sz="1100" spc="45" dirty="0">
                <a:latin typeface="Tahoma"/>
                <a:cs typeface="Tahoma"/>
              </a:rPr>
              <a:t>ce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Sto</a:t>
            </a:r>
            <a:r>
              <a:rPr sz="1100" spc="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15" dirty="0">
                <a:latin typeface="Tahoma"/>
                <a:cs typeface="Tahoma"/>
              </a:rPr>
              <a:t>Synthetic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Taobao 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UniEuro</a:t>
            </a:r>
            <a:endParaRPr sz="1100">
              <a:latin typeface="Tahoma"/>
              <a:cs typeface="Tahoma"/>
            </a:endParaRPr>
          </a:p>
          <a:p>
            <a:pPr marL="12700" marR="349250">
              <a:lnSpc>
                <a:spcPts val="1450"/>
              </a:lnSpc>
              <a:spcBef>
                <a:spcPts val="70"/>
              </a:spcBef>
            </a:pPr>
            <a:r>
              <a:rPr sz="1100" spc="25" dirty="0">
                <a:latin typeface="Tahoma"/>
                <a:cs typeface="Tahoma"/>
              </a:rPr>
              <a:t>V</a:t>
            </a:r>
            <a:r>
              <a:rPr sz="1100" spc="-5" dirty="0">
                <a:latin typeface="Tahoma"/>
                <a:cs typeface="Tahoma"/>
              </a:rPr>
              <a:t>ijay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Sa</a:t>
            </a:r>
            <a:r>
              <a:rPr sz="1100" dirty="0">
                <a:latin typeface="Tahoma"/>
                <a:cs typeface="Tahoma"/>
              </a:rPr>
              <a:t>l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15" dirty="0">
                <a:latin typeface="Tahoma"/>
                <a:cs typeface="Tahoma"/>
              </a:rPr>
              <a:t>Viveks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walmart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40" dirty="0">
                <a:latin typeface="Tahoma"/>
                <a:cs typeface="Tahoma"/>
              </a:rPr>
              <a:t>Zone</a:t>
            </a:r>
            <a:endParaRPr sz="11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sz="1100" b="1" spc="-10" dirty="0">
                <a:latin typeface="Tahoma"/>
                <a:cs typeface="Tahoma"/>
              </a:rPr>
              <a:t>Grand</a:t>
            </a:r>
            <a:r>
              <a:rPr sz="1100" b="1" spc="-45" dirty="0">
                <a:latin typeface="Tahoma"/>
                <a:cs typeface="Tahoma"/>
              </a:rPr>
              <a:t> T</a:t>
            </a:r>
            <a:r>
              <a:rPr sz="1100" b="1" spc="-20" dirty="0">
                <a:latin typeface="Tahoma"/>
                <a:cs typeface="Tahoma"/>
              </a:rPr>
              <a:t>otal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299586" y="5269458"/>
            <a:ext cx="50800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  <a:spcBef>
                <a:spcPts val="130"/>
              </a:spcBef>
            </a:pPr>
            <a:r>
              <a:rPr sz="1100" b="1" dirty="0">
                <a:latin typeface="Tahoma"/>
                <a:cs typeface="Tahoma"/>
              </a:rPr>
              <a:t>87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5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10710" y="5269458"/>
            <a:ext cx="59817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  <a:spcBef>
                <a:spcPts val="130"/>
              </a:spcBef>
            </a:pPr>
            <a:r>
              <a:rPr sz="1100" b="1" dirty="0">
                <a:latin typeface="Tahoma"/>
                <a:cs typeface="Tahoma"/>
              </a:rPr>
              <a:t>196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7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666869" y="5269458"/>
            <a:ext cx="59817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  <a:spcBef>
                <a:spcPts val="130"/>
              </a:spcBef>
            </a:pPr>
            <a:r>
              <a:rPr sz="1100" b="1" dirty="0">
                <a:latin typeface="Tahoma"/>
                <a:cs typeface="Tahoma"/>
              </a:rPr>
              <a:t>598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9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392292" y="5470016"/>
            <a:ext cx="555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304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dirty="0">
                <a:latin typeface="Tahoma"/>
                <a:cs typeface="Tahoma"/>
              </a:rPr>
              <a:t>5</a:t>
            </a:r>
            <a:r>
              <a:rPr sz="1100" b="1" spc="-31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1283461" y="685800"/>
            <a:ext cx="4683125" cy="4807585"/>
            <a:chOff x="1283461" y="685800"/>
            <a:chExt cx="4683125" cy="4807585"/>
          </a:xfrm>
        </p:grpSpPr>
        <p:sp>
          <p:nvSpPr>
            <p:cNvPr id="200" name="object 200"/>
            <p:cNvSpPr/>
            <p:nvPr/>
          </p:nvSpPr>
          <p:spPr>
            <a:xfrm>
              <a:off x="3065398" y="685800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66160" y="87096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65398" y="870204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66160" y="105562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65398" y="105486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66160" y="124002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65398" y="123926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066160" y="142443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65398" y="142366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66160" y="1608836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65398" y="1608074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66160" y="179323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65398" y="1792477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66160" y="197764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65398" y="197688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66160" y="216204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65398" y="216128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66160" y="234645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065398" y="234568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66160" y="253085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65398" y="253009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66160" y="2715260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65398" y="2714498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066160" y="289966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65398" y="2898902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66160" y="308406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65398" y="308330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66160" y="3268852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65398" y="326809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66160" y="345325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65398" y="3452494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66160" y="3637660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065398" y="363689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066160" y="382206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065398" y="382130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66160" y="400646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65398" y="400570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066160" y="4190872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065398" y="4190111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66160" y="4375277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65398" y="4374515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66160" y="4559680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65398" y="4558919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66160" y="474408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65398" y="4743323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66160" y="4928489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65398" y="4927726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66160" y="5112892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65398" y="5112130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20722" y="12191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66160" y="5297551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65398" y="5296788"/>
              <a:ext cx="2221230" cy="12700"/>
            </a:xfrm>
            <a:custGeom>
              <a:avLst/>
              <a:gdLst/>
              <a:ahLst/>
              <a:cxnLst/>
              <a:rect l="l" t="t" r="r" b="b"/>
              <a:pathLst>
                <a:path w="2221229" h="12700">
                  <a:moveTo>
                    <a:pt x="222072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0722" y="12192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284223" y="5481954"/>
              <a:ext cx="1780539" cy="0"/>
            </a:xfrm>
            <a:custGeom>
              <a:avLst/>
              <a:gdLst/>
              <a:ahLst/>
              <a:cxnLst/>
              <a:rect l="l" t="t" r="r" b="b"/>
              <a:pathLst>
                <a:path w="1780539">
                  <a:moveTo>
                    <a:pt x="0" y="0"/>
                  </a:moveTo>
                  <a:lnTo>
                    <a:pt x="17804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283461" y="5481192"/>
              <a:ext cx="1781810" cy="12700"/>
            </a:xfrm>
            <a:custGeom>
              <a:avLst/>
              <a:gdLst/>
              <a:ahLst/>
              <a:cxnLst/>
              <a:rect l="l" t="t" r="r" b="b"/>
              <a:pathLst>
                <a:path w="1781810" h="12700">
                  <a:moveTo>
                    <a:pt x="178181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781810" y="12191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53207" y="685800"/>
              <a:ext cx="12700" cy="4795520"/>
            </a:xfrm>
            <a:custGeom>
              <a:avLst/>
              <a:gdLst/>
              <a:ahLst/>
              <a:cxnLst/>
              <a:rect l="l" t="t" r="r" b="b"/>
              <a:pathLst>
                <a:path w="12700" h="4795520">
                  <a:moveTo>
                    <a:pt x="12191" y="0"/>
                  </a:moveTo>
                  <a:lnTo>
                    <a:pt x="0" y="0"/>
                  </a:lnTo>
                  <a:lnTo>
                    <a:pt x="0" y="4795393"/>
                  </a:lnTo>
                  <a:lnTo>
                    <a:pt x="12191" y="479539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817492" y="698753"/>
              <a:ext cx="0" cy="4782185"/>
            </a:xfrm>
            <a:custGeom>
              <a:avLst/>
              <a:gdLst/>
              <a:ahLst/>
              <a:cxnLst/>
              <a:rect l="l" t="t" r="r" b="b"/>
              <a:pathLst>
                <a:path h="4782185">
                  <a:moveTo>
                    <a:pt x="0" y="0"/>
                  </a:moveTo>
                  <a:lnTo>
                    <a:pt x="0" y="478167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816730" y="697991"/>
              <a:ext cx="12700" cy="4783455"/>
            </a:xfrm>
            <a:custGeom>
              <a:avLst/>
              <a:gdLst/>
              <a:ahLst/>
              <a:cxnLst/>
              <a:rect l="l" t="t" r="r" b="b"/>
              <a:pathLst>
                <a:path w="12700" h="4783455">
                  <a:moveTo>
                    <a:pt x="12191" y="0"/>
                  </a:moveTo>
                  <a:lnTo>
                    <a:pt x="0" y="0"/>
                  </a:lnTo>
                  <a:lnTo>
                    <a:pt x="0" y="4783200"/>
                  </a:lnTo>
                  <a:lnTo>
                    <a:pt x="12191" y="47832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18786" y="698753"/>
              <a:ext cx="0" cy="4782185"/>
            </a:xfrm>
            <a:custGeom>
              <a:avLst/>
              <a:gdLst/>
              <a:ahLst/>
              <a:cxnLst/>
              <a:rect l="l" t="t" r="r" b="b"/>
              <a:pathLst>
                <a:path h="4782185">
                  <a:moveTo>
                    <a:pt x="0" y="0"/>
                  </a:moveTo>
                  <a:lnTo>
                    <a:pt x="0" y="478167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18025" y="697991"/>
              <a:ext cx="12700" cy="4783455"/>
            </a:xfrm>
            <a:custGeom>
              <a:avLst/>
              <a:gdLst/>
              <a:ahLst/>
              <a:cxnLst/>
              <a:rect l="l" t="t" r="r" b="b"/>
              <a:pathLst>
                <a:path w="12700" h="4783455">
                  <a:moveTo>
                    <a:pt x="12191" y="0"/>
                  </a:moveTo>
                  <a:lnTo>
                    <a:pt x="0" y="0"/>
                  </a:lnTo>
                  <a:lnTo>
                    <a:pt x="0" y="4783200"/>
                  </a:lnTo>
                  <a:lnTo>
                    <a:pt x="12191" y="47832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66160" y="5481954"/>
              <a:ext cx="2207260" cy="0"/>
            </a:xfrm>
            <a:custGeom>
              <a:avLst/>
              <a:gdLst/>
              <a:ahLst/>
              <a:cxnLst/>
              <a:rect l="l" t="t" r="r" b="b"/>
              <a:pathLst>
                <a:path w="2207260">
                  <a:moveTo>
                    <a:pt x="0" y="0"/>
                  </a:moveTo>
                  <a:lnTo>
                    <a:pt x="2207005" y="0"/>
                  </a:lnTo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065398" y="5481192"/>
              <a:ext cx="2208530" cy="12700"/>
            </a:xfrm>
            <a:custGeom>
              <a:avLst/>
              <a:gdLst/>
              <a:ahLst/>
              <a:cxnLst/>
              <a:rect l="l" t="t" r="r" b="b"/>
              <a:pathLst>
                <a:path w="2208529" h="12700">
                  <a:moveTo>
                    <a:pt x="2208529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208529" y="12191"/>
                  </a:lnTo>
                  <a:lnTo>
                    <a:pt x="220852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274690" y="698753"/>
              <a:ext cx="0" cy="4782185"/>
            </a:xfrm>
            <a:custGeom>
              <a:avLst/>
              <a:gdLst/>
              <a:ahLst/>
              <a:cxnLst/>
              <a:rect l="l" t="t" r="r" b="b"/>
              <a:pathLst>
                <a:path h="4782185">
                  <a:moveTo>
                    <a:pt x="0" y="0"/>
                  </a:moveTo>
                  <a:lnTo>
                    <a:pt x="0" y="478167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273928" y="697991"/>
              <a:ext cx="12700" cy="4783455"/>
            </a:xfrm>
            <a:custGeom>
              <a:avLst/>
              <a:gdLst/>
              <a:ahLst/>
              <a:cxnLst/>
              <a:rect l="l" t="t" r="r" b="b"/>
              <a:pathLst>
                <a:path w="12700" h="4783455">
                  <a:moveTo>
                    <a:pt x="12191" y="0"/>
                  </a:moveTo>
                  <a:lnTo>
                    <a:pt x="0" y="0"/>
                  </a:lnTo>
                  <a:lnTo>
                    <a:pt x="0" y="4783200"/>
                  </a:lnTo>
                  <a:lnTo>
                    <a:pt x="12191" y="47832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274690" y="5481954"/>
              <a:ext cx="690880" cy="0"/>
            </a:xfrm>
            <a:custGeom>
              <a:avLst/>
              <a:gdLst/>
              <a:ahLst/>
              <a:cxnLst/>
              <a:rect l="l" t="t" r="r" b="b"/>
              <a:pathLst>
                <a:path w="690879">
                  <a:moveTo>
                    <a:pt x="0" y="0"/>
                  </a:moveTo>
                  <a:lnTo>
                    <a:pt x="6907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273928" y="5481192"/>
              <a:ext cx="692785" cy="12700"/>
            </a:xfrm>
            <a:custGeom>
              <a:avLst/>
              <a:gdLst/>
              <a:ahLst/>
              <a:cxnLst/>
              <a:rect l="l" t="t" r="r" b="b"/>
              <a:pathLst>
                <a:path w="692785" h="12700">
                  <a:moveTo>
                    <a:pt x="69220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692200" y="12191"/>
                  </a:lnTo>
                  <a:lnTo>
                    <a:pt x="692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4" name="object 264"/>
          <p:cNvGrpSpPr/>
          <p:nvPr/>
        </p:nvGrpSpPr>
        <p:grpSpPr>
          <a:xfrm>
            <a:off x="1283461" y="5665470"/>
            <a:ext cx="4683125" cy="12700"/>
            <a:chOff x="1283461" y="5665470"/>
            <a:chExt cx="4683125" cy="12700"/>
          </a:xfrm>
        </p:grpSpPr>
        <p:sp>
          <p:nvSpPr>
            <p:cNvPr id="265" name="object 265"/>
            <p:cNvSpPr/>
            <p:nvPr/>
          </p:nvSpPr>
          <p:spPr>
            <a:xfrm>
              <a:off x="1284223" y="5666359"/>
              <a:ext cx="4681220" cy="0"/>
            </a:xfrm>
            <a:custGeom>
              <a:avLst/>
              <a:gdLst/>
              <a:ahLst/>
              <a:cxnLst/>
              <a:rect l="l" t="t" r="r" b="b"/>
              <a:pathLst>
                <a:path w="4681220">
                  <a:moveTo>
                    <a:pt x="0" y="0"/>
                  </a:moveTo>
                  <a:lnTo>
                    <a:pt x="46812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283461" y="5665597"/>
              <a:ext cx="4683125" cy="12700"/>
            </a:xfrm>
            <a:custGeom>
              <a:avLst/>
              <a:gdLst/>
              <a:ahLst/>
              <a:cxnLst/>
              <a:rect l="l" t="t" r="r" b="b"/>
              <a:pathLst>
                <a:path w="4683125" h="12700">
                  <a:moveTo>
                    <a:pt x="468261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4682617" y="12191"/>
                  </a:lnTo>
                  <a:lnTo>
                    <a:pt x="4682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9941" y="1632457"/>
            <a:ext cx="387095" cy="1356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97270" y="1816861"/>
            <a:ext cx="429895" cy="135890"/>
            <a:chOff x="6097270" y="1816861"/>
            <a:chExt cx="429895" cy="1358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7270" y="1816862"/>
              <a:ext cx="429768" cy="1356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7270" y="1816861"/>
              <a:ext cx="429895" cy="135890"/>
            </a:xfrm>
            <a:custGeom>
              <a:avLst/>
              <a:gdLst/>
              <a:ahLst/>
              <a:cxnLst/>
              <a:rect l="l" t="t" r="r" b="b"/>
              <a:pathLst>
                <a:path w="429895" h="135889">
                  <a:moveTo>
                    <a:pt x="429768" y="0"/>
                  </a:moveTo>
                  <a:lnTo>
                    <a:pt x="417576" y="0"/>
                  </a:lnTo>
                  <a:lnTo>
                    <a:pt x="417576" y="12192"/>
                  </a:lnTo>
                  <a:lnTo>
                    <a:pt x="417576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417576" y="12192"/>
                  </a:lnTo>
                  <a:lnTo>
                    <a:pt x="417576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429768" y="135636"/>
                  </a:lnTo>
                  <a:lnTo>
                    <a:pt x="429768" y="123444"/>
                  </a:lnTo>
                  <a:lnTo>
                    <a:pt x="429755" y="12192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149085" y="2001265"/>
            <a:ext cx="378460" cy="135890"/>
            <a:chOff x="6149085" y="2001265"/>
            <a:chExt cx="378460" cy="1358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9085" y="2001265"/>
              <a:ext cx="377952" cy="1356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49086" y="2001265"/>
              <a:ext cx="378460" cy="135890"/>
            </a:xfrm>
            <a:custGeom>
              <a:avLst/>
              <a:gdLst/>
              <a:ahLst/>
              <a:cxnLst/>
              <a:rect l="l" t="t" r="r" b="b"/>
              <a:pathLst>
                <a:path w="378459" h="135889">
                  <a:moveTo>
                    <a:pt x="377952" y="0"/>
                  </a:moveTo>
                  <a:lnTo>
                    <a:pt x="365760" y="0"/>
                  </a:lnTo>
                  <a:lnTo>
                    <a:pt x="365760" y="12192"/>
                  </a:lnTo>
                  <a:lnTo>
                    <a:pt x="365760" y="123444"/>
                  </a:lnTo>
                  <a:lnTo>
                    <a:pt x="12192" y="123444"/>
                  </a:lnTo>
                  <a:lnTo>
                    <a:pt x="12192" y="12192"/>
                  </a:lnTo>
                  <a:lnTo>
                    <a:pt x="365760" y="12192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377952" y="135636"/>
                  </a:lnTo>
                  <a:lnTo>
                    <a:pt x="377952" y="123444"/>
                  </a:lnTo>
                  <a:lnTo>
                    <a:pt x="377939" y="121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96685" y="2185670"/>
            <a:ext cx="530860" cy="135890"/>
            <a:chOff x="5996685" y="2185670"/>
            <a:chExt cx="530860" cy="1358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6685" y="2185670"/>
              <a:ext cx="530352" cy="1356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96686" y="2185682"/>
              <a:ext cx="530860" cy="135890"/>
            </a:xfrm>
            <a:custGeom>
              <a:avLst/>
              <a:gdLst/>
              <a:ahLst/>
              <a:cxnLst/>
              <a:rect l="l" t="t" r="r" b="b"/>
              <a:pathLst>
                <a:path w="530859" h="135889">
                  <a:moveTo>
                    <a:pt x="12192" y="12192"/>
                  </a:moveTo>
                  <a:lnTo>
                    <a:pt x="0" y="12192"/>
                  </a:lnTo>
                  <a:lnTo>
                    <a:pt x="0" y="123431"/>
                  </a:lnTo>
                  <a:lnTo>
                    <a:pt x="12192" y="123431"/>
                  </a:lnTo>
                  <a:lnTo>
                    <a:pt x="12192" y="12192"/>
                  </a:lnTo>
                  <a:close/>
                </a:path>
                <a:path w="530859" h="135889">
                  <a:moveTo>
                    <a:pt x="530339" y="12192"/>
                  </a:moveTo>
                  <a:lnTo>
                    <a:pt x="518160" y="12192"/>
                  </a:lnTo>
                  <a:lnTo>
                    <a:pt x="518160" y="123431"/>
                  </a:lnTo>
                  <a:lnTo>
                    <a:pt x="530339" y="123431"/>
                  </a:lnTo>
                  <a:lnTo>
                    <a:pt x="530339" y="12192"/>
                  </a:lnTo>
                  <a:close/>
                </a:path>
                <a:path w="530859" h="135889">
                  <a:moveTo>
                    <a:pt x="530352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530352" y="135623"/>
                  </a:lnTo>
                  <a:lnTo>
                    <a:pt x="530352" y="123444"/>
                  </a:lnTo>
                  <a:close/>
                </a:path>
                <a:path w="530859" h="135889">
                  <a:moveTo>
                    <a:pt x="530352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530352" y="12179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196329" y="2370073"/>
            <a:ext cx="330835" cy="135890"/>
            <a:chOff x="6196329" y="2370073"/>
            <a:chExt cx="330835" cy="1358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6329" y="2370073"/>
              <a:ext cx="330707" cy="1356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96330" y="2370086"/>
              <a:ext cx="330835" cy="135890"/>
            </a:xfrm>
            <a:custGeom>
              <a:avLst/>
              <a:gdLst/>
              <a:ahLst/>
              <a:cxnLst/>
              <a:rect l="l" t="t" r="r" b="b"/>
              <a:pathLst>
                <a:path w="330834" h="135889">
                  <a:moveTo>
                    <a:pt x="330695" y="0"/>
                  </a:moveTo>
                  <a:lnTo>
                    <a:pt x="318516" y="0"/>
                  </a:lnTo>
                  <a:lnTo>
                    <a:pt x="318516" y="12179"/>
                  </a:lnTo>
                  <a:lnTo>
                    <a:pt x="318516" y="123431"/>
                  </a:lnTo>
                  <a:lnTo>
                    <a:pt x="12192" y="123431"/>
                  </a:lnTo>
                  <a:lnTo>
                    <a:pt x="12192" y="12179"/>
                  </a:lnTo>
                  <a:lnTo>
                    <a:pt x="318516" y="12179"/>
                  </a:lnTo>
                  <a:lnTo>
                    <a:pt x="318516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0" y="135623"/>
                  </a:lnTo>
                  <a:lnTo>
                    <a:pt x="330695" y="135623"/>
                  </a:lnTo>
                  <a:lnTo>
                    <a:pt x="330695" y="123431"/>
                  </a:lnTo>
                  <a:lnTo>
                    <a:pt x="330695" y="12179"/>
                  </a:lnTo>
                  <a:lnTo>
                    <a:pt x="3306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217665" y="2554477"/>
            <a:ext cx="309880" cy="135890"/>
            <a:chOff x="6217665" y="2554477"/>
            <a:chExt cx="309880" cy="13589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7665" y="2554477"/>
              <a:ext cx="309371" cy="1356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17666" y="2554477"/>
              <a:ext cx="309880" cy="135890"/>
            </a:xfrm>
            <a:custGeom>
              <a:avLst/>
              <a:gdLst/>
              <a:ahLst/>
              <a:cxnLst/>
              <a:rect l="l" t="t" r="r" b="b"/>
              <a:pathLst>
                <a:path w="309879" h="135889">
                  <a:moveTo>
                    <a:pt x="309359" y="0"/>
                  </a:moveTo>
                  <a:lnTo>
                    <a:pt x="297180" y="0"/>
                  </a:lnTo>
                  <a:lnTo>
                    <a:pt x="297180" y="12192"/>
                  </a:lnTo>
                  <a:lnTo>
                    <a:pt x="29718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297180" y="12192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309359" y="135636"/>
                  </a:lnTo>
                  <a:lnTo>
                    <a:pt x="309359" y="123444"/>
                  </a:lnTo>
                  <a:lnTo>
                    <a:pt x="309359" y="12192"/>
                  </a:lnTo>
                  <a:lnTo>
                    <a:pt x="3093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60694" y="2738881"/>
            <a:ext cx="466725" cy="135890"/>
            <a:chOff x="6060694" y="2738881"/>
            <a:chExt cx="466725" cy="13589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0694" y="2738881"/>
              <a:ext cx="466344" cy="13563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60694" y="2738881"/>
              <a:ext cx="466725" cy="135890"/>
            </a:xfrm>
            <a:custGeom>
              <a:avLst/>
              <a:gdLst/>
              <a:ahLst/>
              <a:cxnLst/>
              <a:rect l="l" t="t" r="r" b="b"/>
              <a:pathLst>
                <a:path w="466725" h="135889">
                  <a:moveTo>
                    <a:pt x="466344" y="0"/>
                  </a:moveTo>
                  <a:lnTo>
                    <a:pt x="454152" y="0"/>
                  </a:lnTo>
                  <a:lnTo>
                    <a:pt x="454152" y="12192"/>
                  </a:lnTo>
                  <a:lnTo>
                    <a:pt x="454152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454152" y="12192"/>
                  </a:lnTo>
                  <a:lnTo>
                    <a:pt x="45415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466344" y="135636"/>
                  </a:lnTo>
                  <a:lnTo>
                    <a:pt x="466344" y="123444"/>
                  </a:lnTo>
                  <a:lnTo>
                    <a:pt x="466331" y="12192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310629" y="2923285"/>
            <a:ext cx="216535" cy="135890"/>
            <a:chOff x="6310629" y="2923285"/>
            <a:chExt cx="216535" cy="13589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0629" y="2923285"/>
              <a:ext cx="216407" cy="1356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10630" y="2923298"/>
              <a:ext cx="216535" cy="135890"/>
            </a:xfrm>
            <a:custGeom>
              <a:avLst/>
              <a:gdLst/>
              <a:ahLst/>
              <a:cxnLst/>
              <a:rect l="l" t="t" r="r" b="b"/>
              <a:pathLst>
                <a:path w="216534" h="135889">
                  <a:moveTo>
                    <a:pt x="216395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216395" y="135623"/>
                  </a:lnTo>
                  <a:lnTo>
                    <a:pt x="216395" y="123444"/>
                  </a:lnTo>
                  <a:close/>
                </a:path>
                <a:path w="216534" h="135889">
                  <a:moveTo>
                    <a:pt x="216395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92" y="123431"/>
                  </a:lnTo>
                  <a:lnTo>
                    <a:pt x="12192" y="12179"/>
                  </a:lnTo>
                  <a:lnTo>
                    <a:pt x="204216" y="12179"/>
                  </a:lnTo>
                  <a:lnTo>
                    <a:pt x="204216" y="123431"/>
                  </a:lnTo>
                  <a:lnTo>
                    <a:pt x="216395" y="123431"/>
                  </a:lnTo>
                  <a:lnTo>
                    <a:pt x="216395" y="12179"/>
                  </a:lnTo>
                  <a:lnTo>
                    <a:pt x="2163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53073" y="3107689"/>
            <a:ext cx="474345" cy="136525"/>
            <a:chOff x="6053073" y="3107689"/>
            <a:chExt cx="474345" cy="136525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3073" y="3107766"/>
              <a:ext cx="473964" cy="1359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53074" y="3107689"/>
              <a:ext cx="474345" cy="136525"/>
            </a:xfrm>
            <a:custGeom>
              <a:avLst/>
              <a:gdLst/>
              <a:ahLst/>
              <a:cxnLst/>
              <a:rect l="l" t="t" r="r" b="b"/>
              <a:pathLst>
                <a:path w="474345" h="136525">
                  <a:moveTo>
                    <a:pt x="473964" y="123825"/>
                  </a:moveTo>
                  <a:lnTo>
                    <a:pt x="473951" y="12268"/>
                  </a:lnTo>
                  <a:lnTo>
                    <a:pt x="461772" y="12268"/>
                  </a:lnTo>
                  <a:lnTo>
                    <a:pt x="461772" y="123825"/>
                  </a:lnTo>
                  <a:lnTo>
                    <a:pt x="12192" y="123825"/>
                  </a:lnTo>
                  <a:lnTo>
                    <a:pt x="12192" y="12268"/>
                  </a:lnTo>
                  <a:lnTo>
                    <a:pt x="0" y="12268"/>
                  </a:lnTo>
                  <a:lnTo>
                    <a:pt x="0" y="123825"/>
                  </a:lnTo>
                  <a:lnTo>
                    <a:pt x="0" y="136017"/>
                  </a:lnTo>
                  <a:lnTo>
                    <a:pt x="473964" y="136017"/>
                  </a:lnTo>
                  <a:lnTo>
                    <a:pt x="473964" y="123825"/>
                  </a:lnTo>
                  <a:close/>
                </a:path>
                <a:path w="474345" h="136525">
                  <a:moveTo>
                    <a:pt x="47396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473964" y="12192"/>
                  </a:lnTo>
                  <a:lnTo>
                    <a:pt x="4739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99378" y="3292475"/>
            <a:ext cx="327660" cy="135890"/>
            <a:chOff x="6199378" y="3292475"/>
            <a:chExt cx="327660" cy="13589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9378" y="3292475"/>
              <a:ext cx="327659" cy="13563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199378" y="3292487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327647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327647" y="135623"/>
                  </a:lnTo>
                  <a:lnTo>
                    <a:pt x="327647" y="123444"/>
                  </a:lnTo>
                  <a:close/>
                </a:path>
                <a:path w="327659" h="135889">
                  <a:moveTo>
                    <a:pt x="327647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315468" y="12179"/>
                  </a:lnTo>
                  <a:lnTo>
                    <a:pt x="315468" y="123431"/>
                  </a:lnTo>
                  <a:lnTo>
                    <a:pt x="327647" y="123431"/>
                  </a:lnTo>
                  <a:lnTo>
                    <a:pt x="327647" y="12179"/>
                  </a:lnTo>
                  <a:lnTo>
                    <a:pt x="3276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376161" y="3476878"/>
            <a:ext cx="151130" cy="135890"/>
            <a:chOff x="6376161" y="3476878"/>
            <a:chExt cx="151130" cy="13589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76161" y="3476878"/>
              <a:ext cx="150876" cy="1356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76162" y="3476891"/>
              <a:ext cx="151130" cy="135890"/>
            </a:xfrm>
            <a:custGeom>
              <a:avLst/>
              <a:gdLst/>
              <a:ahLst/>
              <a:cxnLst/>
              <a:rect l="l" t="t" r="r" b="b"/>
              <a:pathLst>
                <a:path w="151129" h="135889">
                  <a:moveTo>
                    <a:pt x="150876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150876" y="135623"/>
                  </a:lnTo>
                  <a:lnTo>
                    <a:pt x="150876" y="123444"/>
                  </a:lnTo>
                  <a:close/>
                </a:path>
                <a:path w="151129" h="135889">
                  <a:moveTo>
                    <a:pt x="15087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138684" y="12179"/>
                  </a:lnTo>
                  <a:lnTo>
                    <a:pt x="138684" y="123431"/>
                  </a:lnTo>
                  <a:lnTo>
                    <a:pt x="150863" y="123431"/>
                  </a:lnTo>
                  <a:lnTo>
                    <a:pt x="150863" y="12179"/>
                  </a:lnTo>
                  <a:lnTo>
                    <a:pt x="1508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225285" y="3661282"/>
            <a:ext cx="302260" cy="135890"/>
            <a:chOff x="6225285" y="3661282"/>
            <a:chExt cx="302260" cy="13589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5285" y="3661282"/>
              <a:ext cx="301752" cy="1356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225286" y="3661282"/>
              <a:ext cx="302260" cy="135890"/>
            </a:xfrm>
            <a:custGeom>
              <a:avLst/>
              <a:gdLst/>
              <a:ahLst/>
              <a:cxnLst/>
              <a:rect l="l" t="t" r="r" b="b"/>
              <a:pathLst>
                <a:path w="302259" h="135889">
                  <a:moveTo>
                    <a:pt x="301752" y="0"/>
                  </a:moveTo>
                  <a:lnTo>
                    <a:pt x="289560" y="0"/>
                  </a:lnTo>
                  <a:lnTo>
                    <a:pt x="289560" y="12192"/>
                  </a:lnTo>
                  <a:lnTo>
                    <a:pt x="289560" y="123444"/>
                  </a:lnTo>
                  <a:lnTo>
                    <a:pt x="12192" y="123444"/>
                  </a:lnTo>
                  <a:lnTo>
                    <a:pt x="12192" y="12192"/>
                  </a:lnTo>
                  <a:lnTo>
                    <a:pt x="289560" y="12192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301752" y="135636"/>
                  </a:lnTo>
                  <a:lnTo>
                    <a:pt x="301752" y="123444"/>
                  </a:lnTo>
                  <a:lnTo>
                    <a:pt x="301739" y="12192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075934" y="3845686"/>
            <a:ext cx="451484" cy="135890"/>
            <a:chOff x="6075934" y="3845686"/>
            <a:chExt cx="451484" cy="135890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75934" y="3845686"/>
              <a:ext cx="451104" cy="13563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075934" y="3845699"/>
              <a:ext cx="451484" cy="135890"/>
            </a:xfrm>
            <a:custGeom>
              <a:avLst/>
              <a:gdLst/>
              <a:ahLst/>
              <a:cxnLst/>
              <a:rect l="l" t="t" r="r" b="b"/>
              <a:pathLst>
                <a:path w="451484" h="135889">
                  <a:moveTo>
                    <a:pt x="451104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451104" y="135623"/>
                  </a:lnTo>
                  <a:lnTo>
                    <a:pt x="451104" y="123444"/>
                  </a:lnTo>
                  <a:close/>
                </a:path>
                <a:path w="451484" h="135889">
                  <a:moveTo>
                    <a:pt x="45110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438912" y="12179"/>
                  </a:lnTo>
                  <a:lnTo>
                    <a:pt x="438912" y="123431"/>
                  </a:lnTo>
                  <a:lnTo>
                    <a:pt x="451091" y="123431"/>
                  </a:lnTo>
                  <a:lnTo>
                    <a:pt x="451091" y="12179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142990" y="4030090"/>
            <a:ext cx="384175" cy="135890"/>
            <a:chOff x="6142990" y="4030090"/>
            <a:chExt cx="384175" cy="135890"/>
          </a:xfrm>
        </p:grpSpPr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42990" y="4030090"/>
              <a:ext cx="384047" cy="13563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42990" y="4030103"/>
              <a:ext cx="384175" cy="135890"/>
            </a:xfrm>
            <a:custGeom>
              <a:avLst/>
              <a:gdLst/>
              <a:ahLst/>
              <a:cxnLst/>
              <a:rect l="l" t="t" r="r" b="b"/>
              <a:pathLst>
                <a:path w="384175" h="135889">
                  <a:moveTo>
                    <a:pt x="384035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384035" y="135623"/>
                  </a:lnTo>
                  <a:lnTo>
                    <a:pt x="384035" y="123444"/>
                  </a:lnTo>
                  <a:close/>
                </a:path>
                <a:path w="384175" h="135889">
                  <a:moveTo>
                    <a:pt x="384035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371856" y="12179"/>
                  </a:lnTo>
                  <a:lnTo>
                    <a:pt x="371856" y="123431"/>
                  </a:lnTo>
                  <a:lnTo>
                    <a:pt x="384035" y="123431"/>
                  </a:lnTo>
                  <a:lnTo>
                    <a:pt x="384035" y="12179"/>
                  </a:lnTo>
                  <a:lnTo>
                    <a:pt x="3840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187185" y="4214494"/>
            <a:ext cx="340360" cy="135890"/>
            <a:chOff x="6187185" y="4214494"/>
            <a:chExt cx="340360" cy="135890"/>
          </a:xfrm>
        </p:grpSpPr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87185" y="4214494"/>
              <a:ext cx="339852" cy="13563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187186" y="4214494"/>
              <a:ext cx="340360" cy="135890"/>
            </a:xfrm>
            <a:custGeom>
              <a:avLst/>
              <a:gdLst/>
              <a:ahLst/>
              <a:cxnLst/>
              <a:rect l="l" t="t" r="r" b="b"/>
              <a:pathLst>
                <a:path w="340359" h="135889">
                  <a:moveTo>
                    <a:pt x="339852" y="0"/>
                  </a:moveTo>
                  <a:lnTo>
                    <a:pt x="327660" y="0"/>
                  </a:lnTo>
                  <a:lnTo>
                    <a:pt x="327660" y="12192"/>
                  </a:lnTo>
                  <a:lnTo>
                    <a:pt x="327660" y="123444"/>
                  </a:lnTo>
                  <a:lnTo>
                    <a:pt x="12192" y="123444"/>
                  </a:lnTo>
                  <a:lnTo>
                    <a:pt x="12192" y="12192"/>
                  </a:lnTo>
                  <a:lnTo>
                    <a:pt x="327660" y="12192"/>
                  </a:lnTo>
                  <a:lnTo>
                    <a:pt x="32766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339852" y="135636"/>
                  </a:lnTo>
                  <a:lnTo>
                    <a:pt x="339852" y="123444"/>
                  </a:lnTo>
                  <a:lnTo>
                    <a:pt x="339839" y="12192"/>
                  </a:lnTo>
                  <a:lnTo>
                    <a:pt x="3398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239002" y="4398898"/>
            <a:ext cx="288290" cy="135890"/>
            <a:chOff x="6239002" y="4398898"/>
            <a:chExt cx="288290" cy="135890"/>
          </a:xfrm>
        </p:grpSpPr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39002" y="4398898"/>
              <a:ext cx="288035" cy="1356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239002" y="4398911"/>
              <a:ext cx="288290" cy="135890"/>
            </a:xfrm>
            <a:custGeom>
              <a:avLst/>
              <a:gdLst/>
              <a:ahLst/>
              <a:cxnLst/>
              <a:rect l="l" t="t" r="r" b="b"/>
              <a:pathLst>
                <a:path w="288290" h="135889">
                  <a:moveTo>
                    <a:pt x="288023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288023" y="135623"/>
                  </a:lnTo>
                  <a:lnTo>
                    <a:pt x="288023" y="123444"/>
                  </a:lnTo>
                  <a:close/>
                </a:path>
                <a:path w="288290" h="135889">
                  <a:moveTo>
                    <a:pt x="288023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275844" y="12179"/>
                  </a:lnTo>
                  <a:lnTo>
                    <a:pt x="275844" y="123431"/>
                  </a:lnTo>
                  <a:lnTo>
                    <a:pt x="288023" y="123431"/>
                  </a:lnTo>
                  <a:lnTo>
                    <a:pt x="288023" y="12179"/>
                  </a:lnTo>
                  <a:lnTo>
                    <a:pt x="2880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62573" y="4583303"/>
            <a:ext cx="664464" cy="135636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6370065" y="4767706"/>
            <a:ext cx="157480" cy="135890"/>
            <a:chOff x="6370065" y="4767706"/>
            <a:chExt cx="157480" cy="135890"/>
          </a:xfrm>
        </p:grpSpPr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70065" y="4767706"/>
              <a:ext cx="156971" cy="13563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370066" y="4767706"/>
              <a:ext cx="157480" cy="135890"/>
            </a:xfrm>
            <a:custGeom>
              <a:avLst/>
              <a:gdLst/>
              <a:ahLst/>
              <a:cxnLst/>
              <a:rect l="l" t="t" r="r" b="b"/>
              <a:pathLst>
                <a:path w="157479" h="135889">
                  <a:moveTo>
                    <a:pt x="156959" y="0"/>
                  </a:moveTo>
                  <a:lnTo>
                    <a:pt x="144780" y="0"/>
                  </a:lnTo>
                  <a:lnTo>
                    <a:pt x="144780" y="12192"/>
                  </a:lnTo>
                  <a:lnTo>
                    <a:pt x="144780" y="123444"/>
                  </a:lnTo>
                  <a:lnTo>
                    <a:pt x="12179" y="123444"/>
                  </a:lnTo>
                  <a:lnTo>
                    <a:pt x="12179" y="12192"/>
                  </a:lnTo>
                  <a:lnTo>
                    <a:pt x="144780" y="12192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56959" y="135636"/>
                  </a:lnTo>
                  <a:lnTo>
                    <a:pt x="156959" y="123444"/>
                  </a:lnTo>
                  <a:lnTo>
                    <a:pt x="156959" y="12192"/>
                  </a:lnTo>
                  <a:lnTo>
                    <a:pt x="1569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200902" y="4952110"/>
            <a:ext cx="326390" cy="135890"/>
            <a:chOff x="6200902" y="4952110"/>
            <a:chExt cx="326390" cy="13589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00902" y="4952110"/>
              <a:ext cx="326135" cy="13563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200902" y="4952123"/>
              <a:ext cx="326390" cy="135890"/>
            </a:xfrm>
            <a:custGeom>
              <a:avLst/>
              <a:gdLst/>
              <a:ahLst/>
              <a:cxnLst/>
              <a:rect l="l" t="t" r="r" b="b"/>
              <a:pathLst>
                <a:path w="326390" h="135889">
                  <a:moveTo>
                    <a:pt x="326123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326123" y="135623"/>
                  </a:lnTo>
                  <a:lnTo>
                    <a:pt x="326123" y="123444"/>
                  </a:lnTo>
                  <a:close/>
                </a:path>
                <a:path w="326390" h="135889">
                  <a:moveTo>
                    <a:pt x="326123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313944" y="12179"/>
                  </a:lnTo>
                  <a:lnTo>
                    <a:pt x="313944" y="123431"/>
                  </a:lnTo>
                  <a:lnTo>
                    <a:pt x="326123" y="123431"/>
                  </a:lnTo>
                  <a:lnTo>
                    <a:pt x="326123" y="12179"/>
                  </a:lnTo>
                  <a:lnTo>
                    <a:pt x="3261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008878" y="5136464"/>
            <a:ext cx="518159" cy="136525"/>
            <a:chOff x="6008878" y="5136464"/>
            <a:chExt cx="518159" cy="136525"/>
          </a:xfrm>
        </p:grpSpPr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08878" y="5136464"/>
              <a:ext cx="518159" cy="13594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008878" y="5136527"/>
              <a:ext cx="518159" cy="135890"/>
            </a:xfrm>
            <a:custGeom>
              <a:avLst/>
              <a:gdLst/>
              <a:ahLst/>
              <a:cxnLst/>
              <a:rect l="l" t="t" r="r" b="b"/>
              <a:pathLst>
                <a:path w="518159" h="135889">
                  <a:moveTo>
                    <a:pt x="518147" y="123698"/>
                  </a:moveTo>
                  <a:lnTo>
                    <a:pt x="0" y="123698"/>
                  </a:lnTo>
                  <a:lnTo>
                    <a:pt x="0" y="135877"/>
                  </a:lnTo>
                  <a:lnTo>
                    <a:pt x="518147" y="135877"/>
                  </a:lnTo>
                  <a:lnTo>
                    <a:pt x="518147" y="123698"/>
                  </a:lnTo>
                  <a:close/>
                </a:path>
                <a:path w="518159" h="135889">
                  <a:moveTo>
                    <a:pt x="518147" y="0"/>
                  </a:moveTo>
                  <a:lnTo>
                    <a:pt x="0" y="0"/>
                  </a:lnTo>
                  <a:lnTo>
                    <a:pt x="0" y="12128"/>
                  </a:lnTo>
                  <a:lnTo>
                    <a:pt x="0" y="123685"/>
                  </a:lnTo>
                  <a:lnTo>
                    <a:pt x="12179" y="123685"/>
                  </a:lnTo>
                  <a:lnTo>
                    <a:pt x="12179" y="12179"/>
                  </a:lnTo>
                  <a:lnTo>
                    <a:pt x="505968" y="12179"/>
                  </a:lnTo>
                  <a:lnTo>
                    <a:pt x="505968" y="123685"/>
                  </a:lnTo>
                  <a:lnTo>
                    <a:pt x="518147" y="123685"/>
                  </a:lnTo>
                  <a:lnTo>
                    <a:pt x="518147" y="12179"/>
                  </a:lnTo>
                  <a:lnTo>
                    <a:pt x="5181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120129" y="5321172"/>
            <a:ext cx="407034" cy="135890"/>
            <a:chOff x="6120129" y="5321172"/>
            <a:chExt cx="407034" cy="135890"/>
          </a:xfrm>
        </p:grpSpPr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20129" y="5321172"/>
              <a:ext cx="406907" cy="13563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120130" y="5321185"/>
              <a:ext cx="407034" cy="135890"/>
            </a:xfrm>
            <a:custGeom>
              <a:avLst/>
              <a:gdLst/>
              <a:ahLst/>
              <a:cxnLst/>
              <a:rect l="l" t="t" r="r" b="b"/>
              <a:pathLst>
                <a:path w="407034" h="135889">
                  <a:moveTo>
                    <a:pt x="406895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406895" y="135623"/>
                  </a:lnTo>
                  <a:lnTo>
                    <a:pt x="406895" y="123444"/>
                  </a:lnTo>
                  <a:close/>
                </a:path>
                <a:path w="407034" h="135889">
                  <a:moveTo>
                    <a:pt x="406895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92" y="123431"/>
                  </a:lnTo>
                  <a:lnTo>
                    <a:pt x="12192" y="12179"/>
                  </a:lnTo>
                  <a:lnTo>
                    <a:pt x="394716" y="12179"/>
                  </a:lnTo>
                  <a:lnTo>
                    <a:pt x="394716" y="123431"/>
                  </a:lnTo>
                  <a:lnTo>
                    <a:pt x="406895" y="123431"/>
                  </a:lnTo>
                  <a:lnTo>
                    <a:pt x="406895" y="12179"/>
                  </a:lnTo>
                  <a:lnTo>
                    <a:pt x="4068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206997" y="5505576"/>
            <a:ext cx="320040" cy="135890"/>
            <a:chOff x="6206997" y="5505576"/>
            <a:chExt cx="320040" cy="135890"/>
          </a:xfrm>
        </p:grpSpPr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06997" y="5505576"/>
              <a:ext cx="320040" cy="13563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206998" y="5505576"/>
              <a:ext cx="320040" cy="135890"/>
            </a:xfrm>
            <a:custGeom>
              <a:avLst/>
              <a:gdLst/>
              <a:ahLst/>
              <a:cxnLst/>
              <a:rect l="l" t="t" r="r" b="b"/>
              <a:pathLst>
                <a:path w="320040" h="135889">
                  <a:moveTo>
                    <a:pt x="320040" y="0"/>
                  </a:moveTo>
                  <a:lnTo>
                    <a:pt x="307848" y="0"/>
                  </a:lnTo>
                  <a:lnTo>
                    <a:pt x="307848" y="12192"/>
                  </a:lnTo>
                  <a:lnTo>
                    <a:pt x="307848" y="123444"/>
                  </a:lnTo>
                  <a:lnTo>
                    <a:pt x="12192" y="123444"/>
                  </a:lnTo>
                  <a:lnTo>
                    <a:pt x="12192" y="12192"/>
                  </a:lnTo>
                  <a:lnTo>
                    <a:pt x="307848" y="1219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320040" y="135636"/>
                  </a:lnTo>
                  <a:lnTo>
                    <a:pt x="320040" y="123444"/>
                  </a:lnTo>
                  <a:lnTo>
                    <a:pt x="320027" y="12192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100317" y="5689980"/>
            <a:ext cx="426720" cy="135890"/>
            <a:chOff x="6100317" y="5689980"/>
            <a:chExt cx="426720" cy="135890"/>
          </a:xfrm>
        </p:grpSpPr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00317" y="5689980"/>
              <a:ext cx="426719" cy="13563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100318" y="5689993"/>
              <a:ext cx="426720" cy="135890"/>
            </a:xfrm>
            <a:custGeom>
              <a:avLst/>
              <a:gdLst/>
              <a:ahLst/>
              <a:cxnLst/>
              <a:rect l="l" t="t" r="r" b="b"/>
              <a:pathLst>
                <a:path w="426720" h="135889">
                  <a:moveTo>
                    <a:pt x="426707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426707" y="135623"/>
                  </a:lnTo>
                  <a:lnTo>
                    <a:pt x="426707" y="123444"/>
                  </a:lnTo>
                  <a:close/>
                </a:path>
                <a:path w="426720" h="135889">
                  <a:moveTo>
                    <a:pt x="426707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79" y="123431"/>
                  </a:lnTo>
                  <a:lnTo>
                    <a:pt x="12179" y="12179"/>
                  </a:lnTo>
                  <a:lnTo>
                    <a:pt x="414528" y="12179"/>
                  </a:lnTo>
                  <a:lnTo>
                    <a:pt x="414528" y="123431"/>
                  </a:lnTo>
                  <a:lnTo>
                    <a:pt x="426707" y="123431"/>
                  </a:lnTo>
                  <a:lnTo>
                    <a:pt x="426707" y="12179"/>
                  </a:lnTo>
                  <a:lnTo>
                    <a:pt x="4267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263903" y="692527"/>
          <a:ext cx="4229733" cy="71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357">
                <a:tc>
                  <a:txBody>
                    <a:bodyPr/>
                    <a:lstStyle/>
                    <a:p>
                      <a:pPr marL="43815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FILTER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9605">
                        <a:lnSpc>
                          <a:spcPts val="1285"/>
                        </a:lnSpc>
                      </a:pPr>
                      <a:r>
                        <a:rPr sz="1100" b="1" spc="-15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31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45" dirty="0">
                          <a:latin typeface="Tahoma"/>
                          <a:cs typeface="Tahoma"/>
                        </a:rPr>
                        <a:t>region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50" dirty="0">
                          <a:latin typeface="Tahoma"/>
                          <a:cs typeface="Tahoma"/>
                        </a:rPr>
                        <a:t>All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496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100" b="1" spc="-10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rf</a:t>
                      </a:r>
                      <a:r>
                        <a:rPr sz="1100" b="1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100" b="1" spc="-10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b="1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mance</a:t>
                      </a:r>
                      <a:r>
                        <a:rPr sz="1100" b="1" spc="-50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vs</a:t>
                      </a:r>
                      <a:r>
                        <a:rPr sz="1100" b="1" spc="-55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100" b="1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b="1" spc="-10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b="1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100" b="1" spc="-5" dirty="0">
                          <a:solidFill>
                            <a:srgbClr val="BE8F00"/>
                          </a:solidFill>
                          <a:latin typeface="Tahoma"/>
                          <a:cs typeface="Tahoma"/>
                        </a:rPr>
                        <a:t>et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42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30" dirty="0">
                          <a:latin typeface="Tahoma"/>
                          <a:cs typeface="Tahoma"/>
                        </a:rPr>
                        <a:t>division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50" dirty="0">
                          <a:latin typeface="Tahoma"/>
                          <a:cs typeface="Tahoma"/>
                        </a:rPr>
                        <a:t>All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ll </a:t>
                      </a:r>
                      <a:r>
                        <a:rPr sz="11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Val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1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SD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object 70"/>
          <p:cNvSpPr txBox="1"/>
          <p:nvPr/>
        </p:nvSpPr>
        <p:spPr>
          <a:xfrm>
            <a:off x="1298194" y="1396339"/>
            <a:ext cx="58102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100" b="1" spc="-20" dirty="0">
                <a:latin typeface="Tahoma"/>
                <a:cs typeface="Tahoma"/>
              </a:rPr>
              <a:t>Country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Tahoma"/>
                <a:cs typeface="Tahoma"/>
              </a:rPr>
              <a:t>Australia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2075" y="1396339"/>
            <a:ext cx="55372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b="1" dirty="0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65119" y="1396339"/>
            <a:ext cx="52197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b="1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93845" y="1396339"/>
            <a:ext cx="164147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593090" algn="l"/>
              </a:tabLst>
            </a:pPr>
            <a:r>
              <a:rPr sz="1100" b="1" dirty="0">
                <a:latin typeface="Tahoma"/>
                <a:cs typeface="Tahoma"/>
              </a:rPr>
              <a:t>202</a:t>
            </a:r>
            <a:r>
              <a:rPr sz="1100" b="1" spc="10" dirty="0">
                <a:latin typeface="Tahoma"/>
                <a:cs typeface="Tahoma"/>
              </a:rPr>
              <a:t>1</a:t>
            </a:r>
            <a:r>
              <a:rPr sz="1100" b="1" dirty="0">
                <a:latin typeface="Tahoma"/>
                <a:cs typeface="Tahoma"/>
              </a:rPr>
              <a:t>	2021</a:t>
            </a:r>
            <a:r>
              <a:rPr sz="1100" b="1" spc="-70" dirty="0">
                <a:latin typeface="Tahoma"/>
                <a:cs typeface="Tahoma"/>
              </a:rPr>
              <a:t>-ta</a:t>
            </a:r>
            <a:r>
              <a:rPr sz="1100" b="1" spc="-50" dirty="0">
                <a:latin typeface="Tahoma"/>
                <a:cs typeface="Tahoma"/>
              </a:rPr>
              <a:t>r</a:t>
            </a:r>
            <a:r>
              <a:rPr sz="1100" b="1" spc="30" dirty="0">
                <a:latin typeface="Tahoma"/>
                <a:cs typeface="Tahoma"/>
              </a:rPr>
              <a:t>g</a:t>
            </a:r>
            <a:r>
              <a:rPr sz="1100" b="1" spc="-30" dirty="0">
                <a:latin typeface="Tahoma"/>
                <a:cs typeface="Tahoma"/>
              </a:rPr>
              <a:t>e</a:t>
            </a:r>
            <a:r>
              <a:rPr sz="1100" b="1" spc="-20" dirty="0">
                <a:latin typeface="Tahoma"/>
                <a:cs typeface="Tahoma"/>
              </a:rPr>
              <a:t>t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2</a:t>
            </a:r>
            <a:r>
              <a:rPr sz="1100" b="1" spc="10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9779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21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24194" y="1412494"/>
            <a:ext cx="153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1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21991" y="1949551"/>
            <a:ext cx="464184" cy="15011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30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02763" y="3625722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21991" y="4162780"/>
            <a:ext cx="464184" cy="94741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12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45529" y="4715992"/>
            <a:ext cx="38481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60" dirty="0">
                <a:latin typeface="Tahoma"/>
                <a:cs typeface="Tahoma"/>
              </a:rPr>
              <a:t>-</a:t>
            </a: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</a:t>
            </a:r>
            <a:r>
              <a:rPr sz="1100" spc="-10" dirty="0">
                <a:latin typeface="Tahoma"/>
                <a:cs typeface="Tahoma"/>
              </a:rPr>
              <a:t>3</a:t>
            </a:r>
            <a:r>
              <a:rPr sz="1100" spc="-15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60" dirty="0">
                <a:latin typeface="Tahoma"/>
                <a:cs typeface="Tahoma"/>
              </a:rPr>
              <a:t>-</a:t>
            </a: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</a:t>
            </a:r>
            <a:r>
              <a:rPr sz="1100" spc="-10" dirty="0">
                <a:latin typeface="Tahoma"/>
                <a:cs typeface="Tahoma"/>
              </a:rPr>
              <a:t>9</a:t>
            </a:r>
            <a:r>
              <a:rPr sz="1100" spc="-15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98194" y="1765147"/>
            <a:ext cx="815340" cy="352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30">
              <a:lnSpc>
                <a:spcPct val="110000"/>
              </a:lnSpc>
              <a:spcBef>
                <a:spcPts val="100"/>
              </a:spcBef>
            </a:pPr>
            <a:r>
              <a:rPr sz="1100" spc="20" dirty="0">
                <a:latin typeface="Tahoma"/>
                <a:cs typeface="Tahoma"/>
              </a:rPr>
              <a:t>Austria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B</a:t>
            </a:r>
            <a:r>
              <a:rPr sz="1100" spc="10" dirty="0">
                <a:latin typeface="Tahoma"/>
                <a:cs typeface="Tahoma"/>
              </a:rPr>
              <a:t>an</a:t>
            </a:r>
            <a:r>
              <a:rPr sz="1100" spc="80" dirty="0">
                <a:latin typeface="Tahoma"/>
                <a:cs typeface="Tahoma"/>
              </a:rPr>
              <a:t>g</a:t>
            </a:r>
            <a:r>
              <a:rPr sz="1100" spc="25" dirty="0">
                <a:latin typeface="Tahoma"/>
                <a:cs typeface="Tahoma"/>
              </a:rPr>
              <a:t>l</a:t>
            </a:r>
            <a:r>
              <a:rPr sz="1100" spc="45" dirty="0">
                <a:latin typeface="Tahoma"/>
                <a:cs typeface="Tahoma"/>
              </a:rPr>
              <a:t>ad</a:t>
            </a:r>
            <a:r>
              <a:rPr sz="1100" spc="55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sh  </a:t>
            </a:r>
            <a:r>
              <a:rPr sz="1100" spc="40" dirty="0">
                <a:latin typeface="Tahoma"/>
                <a:cs typeface="Tahoma"/>
              </a:rPr>
              <a:t>Canada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China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France </a:t>
            </a:r>
            <a:r>
              <a:rPr sz="1100" spc="30" dirty="0">
                <a:latin typeface="Tahoma"/>
                <a:cs typeface="Tahoma"/>
              </a:rPr>
              <a:t> Germany 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India 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Indonesia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Italy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</a:pPr>
            <a:r>
              <a:rPr sz="1100" spc="40" dirty="0">
                <a:latin typeface="Tahoma"/>
                <a:cs typeface="Tahoma"/>
              </a:rPr>
              <a:t>Japan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N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th</a:t>
            </a:r>
            <a:r>
              <a:rPr sz="1100" spc="25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10" dirty="0">
                <a:latin typeface="Tahoma"/>
                <a:cs typeface="Tahoma"/>
              </a:rPr>
              <a:t>an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-5" dirty="0">
                <a:latin typeface="Tahoma"/>
                <a:cs typeface="Tahoma"/>
              </a:rPr>
              <a:t>s  </a:t>
            </a:r>
            <a:r>
              <a:rPr sz="1100" spc="100" dirty="0">
                <a:latin typeface="Tahoma"/>
                <a:cs typeface="Tahoma"/>
              </a:rPr>
              <a:t>N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5" dirty="0">
                <a:latin typeface="Tahoma"/>
                <a:cs typeface="Tahoma"/>
              </a:rPr>
              <a:t>w</a:t>
            </a:r>
            <a:r>
              <a:rPr sz="1100" spc="-5" dirty="0">
                <a:latin typeface="Tahoma"/>
                <a:cs typeface="Tahoma"/>
              </a:rPr>
              <a:t>z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alan</a:t>
            </a:r>
            <a:r>
              <a:rPr sz="1100" spc="65" dirty="0">
                <a:latin typeface="Tahoma"/>
                <a:cs typeface="Tahoma"/>
              </a:rPr>
              <a:t>d  </a:t>
            </a:r>
            <a:r>
              <a:rPr sz="1100" spc="25" dirty="0">
                <a:latin typeface="Tahoma"/>
                <a:cs typeface="Tahoma"/>
              </a:rPr>
              <a:t>Norway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Pakistan 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Philiphines 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Poland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Portugal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So</a:t>
            </a:r>
            <a:r>
              <a:rPr sz="1100" spc="25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Ko</a:t>
            </a:r>
            <a:r>
              <a:rPr sz="1100" spc="2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5" dirty="0">
                <a:latin typeface="Tahoma"/>
                <a:cs typeface="Tahoma"/>
              </a:rPr>
              <a:t>a  </a:t>
            </a:r>
            <a:r>
              <a:rPr sz="1100" spc="25" dirty="0">
                <a:latin typeface="Tahoma"/>
                <a:cs typeface="Tahoma"/>
              </a:rPr>
              <a:t>Spain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23030" y="1765147"/>
            <a:ext cx="464184" cy="35299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12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49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6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13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17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098416" y="1765147"/>
            <a:ext cx="544830" cy="35299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7399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35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22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25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12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161</a:t>
            </a:r>
            <a:r>
              <a:rPr sz="1100" spc="-5" dirty="0">
                <a:latin typeface="Tahoma"/>
                <a:cs typeface="Tahoma"/>
              </a:rPr>
              <a:t>.3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18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11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7399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7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7399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11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13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7399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31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7399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49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12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1277302" y="1607947"/>
          <a:ext cx="5240019" cy="6112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179">
                <a:tc rowSpan="2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1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.2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8E279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.3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solidFill>
                      <a:srgbClr val="FFFB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.7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F7C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.1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3C54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14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.1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9E37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9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.2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solidFill>
                      <a:srgbClr val="F9E37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.5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B8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.6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C4950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7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.4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8E07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.0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F1A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.3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FC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.7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F8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.4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9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.4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solidFill>
                      <a:srgbClr val="FFE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.5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F9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.5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7DF7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34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869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.9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3B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ts val="869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.5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solidFill>
                      <a:srgbClr val="FFF9E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3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.4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ACD5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62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.8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CE88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3" name="object 83"/>
          <p:cNvSpPr txBox="1"/>
          <p:nvPr/>
        </p:nvSpPr>
        <p:spPr>
          <a:xfrm>
            <a:off x="6064758" y="5101208"/>
            <a:ext cx="465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Tahoma"/>
                <a:cs typeface="Tahoma"/>
              </a:rPr>
              <a:t>-14.1%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98194" y="5285613"/>
            <a:ext cx="5422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Tahoma"/>
                <a:cs typeface="Tahoma"/>
              </a:rPr>
              <a:t>Sw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25" dirty="0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02763" y="5285613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503803" y="5285613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59960" y="5285613"/>
            <a:ext cx="382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401436" y="5285613"/>
            <a:ext cx="4273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0" dirty="0">
                <a:latin typeface="Tahoma"/>
                <a:cs typeface="Tahoma"/>
              </a:rPr>
              <a:t>-</a:t>
            </a: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064758" y="5285613"/>
            <a:ext cx="465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Tahoma"/>
                <a:cs typeface="Tahoma"/>
              </a:rPr>
              <a:t>-11.1%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658233" y="5487289"/>
            <a:ext cx="1188085" cy="184785"/>
          </a:xfrm>
          <a:prstGeom prst="rect">
            <a:avLst/>
          </a:prstGeom>
          <a:solidFill>
            <a:srgbClr val="F4DB6C"/>
          </a:solidFill>
        </p:spPr>
        <p:txBody>
          <a:bodyPr vert="horz" wrap="square" lIns="0" tIns="0" rIns="0" bIns="0" rtlCol="0">
            <a:spAutoFit/>
          </a:bodyPr>
          <a:lstStyle/>
          <a:p>
            <a:pPr marL="755650">
              <a:lnSpc>
                <a:spcPts val="1290"/>
              </a:lnSpc>
            </a:pPr>
            <a:r>
              <a:rPr sz="1100" spc="-60" dirty="0">
                <a:latin typeface="Tahoma"/>
                <a:cs typeface="Tahoma"/>
              </a:rPr>
              <a:t>-</a:t>
            </a: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45529" y="5470016"/>
            <a:ext cx="384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0" dirty="0">
                <a:latin typeface="Tahoma"/>
                <a:cs typeface="Tahoma"/>
              </a:rPr>
              <a:t>-</a:t>
            </a: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</a:t>
            </a:r>
            <a:r>
              <a:rPr sz="1100" spc="-10" dirty="0">
                <a:latin typeface="Tahoma"/>
                <a:cs typeface="Tahoma"/>
              </a:rPr>
              <a:t>7</a:t>
            </a:r>
            <a:r>
              <a:rPr sz="1100" spc="-15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58233" y="5671692"/>
            <a:ext cx="1188085" cy="178435"/>
          </a:xfrm>
          <a:prstGeom prst="rect">
            <a:avLst/>
          </a:prstGeom>
          <a:solidFill>
            <a:srgbClr val="BE8F00"/>
          </a:solidFill>
        </p:spPr>
        <p:txBody>
          <a:bodyPr vert="horz" wrap="square" lIns="0" tIns="0" rIns="0" bIns="0" rtlCol="0">
            <a:spAutoFit/>
          </a:bodyPr>
          <a:lstStyle/>
          <a:p>
            <a:pPr marL="675005">
              <a:lnSpc>
                <a:spcPts val="1290"/>
              </a:lnSpc>
            </a:pPr>
            <a:r>
              <a:rPr sz="1100" spc="-60" dirty="0">
                <a:latin typeface="Tahoma"/>
                <a:cs typeface="Tahoma"/>
              </a:rPr>
              <a:t>-</a:t>
            </a:r>
            <a:r>
              <a:rPr sz="1100" spc="30" dirty="0">
                <a:latin typeface="Tahoma"/>
                <a:cs typeface="Tahoma"/>
              </a:rPr>
              <a:t>10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64758" y="5654420"/>
            <a:ext cx="465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Tahoma"/>
                <a:cs typeface="Tahoma"/>
              </a:rPr>
              <a:t>-11.7%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298194" y="5453862"/>
            <a:ext cx="108204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55" dirty="0">
                <a:latin typeface="Tahoma"/>
                <a:cs typeface="Tahoma"/>
              </a:rPr>
              <a:t>U</a:t>
            </a:r>
            <a:r>
              <a:rPr sz="1100" spc="15" dirty="0">
                <a:latin typeface="Tahoma"/>
                <a:cs typeface="Tahoma"/>
              </a:rPr>
              <a:t>n</a:t>
            </a:r>
            <a:r>
              <a:rPr sz="1100" spc="35" dirty="0">
                <a:latin typeface="Tahoma"/>
                <a:cs typeface="Tahoma"/>
              </a:rPr>
              <a:t>ited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Kin</a:t>
            </a:r>
            <a:r>
              <a:rPr sz="1100" spc="45" dirty="0">
                <a:latin typeface="Tahoma"/>
                <a:cs typeface="Tahoma"/>
              </a:rPr>
              <a:t>g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45" dirty="0">
                <a:latin typeface="Tahoma"/>
                <a:cs typeface="Tahoma"/>
              </a:rPr>
              <a:t>om  </a:t>
            </a:r>
            <a:r>
              <a:rPr sz="1100" spc="60" dirty="0">
                <a:latin typeface="Tahoma"/>
                <a:cs typeface="Tahoma"/>
              </a:rPr>
              <a:t>USA</a:t>
            </a:r>
            <a:endParaRPr sz="11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sz="1100" b="1" spc="-10" dirty="0">
                <a:latin typeface="Tahoma"/>
                <a:cs typeface="Tahoma"/>
              </a:rPr>
              <a:t>Grand</a:t>
            </a:r>
            <a:r>
              <a:rPr sz="1100" b="1" spc="-45" dirty="0">
                <a:latin typeface="Tahoma"/>
                <a:cs typeface="Tahoma"/>
              </a:rPr>
              <a:t> T</a:t>
            </a:r>
            <a:r>
              <a:rPr sz="1100" b="1" spc="-20" dirty="0">
                <a:latin typeface="Tahoma"/>
                <a:cs typeface="Tahoma"/>
              </a:rPr>
              <a:t>otal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77795" y="5453862"/>
            <a:ext cx="508000" cy="5791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11</a:t>
            </a:r>
            <a:r>
              <a:rPr sz="1100" spc="-5" dirty="0">
                <a:latin typeface="Tahoma"/>
                <a:cs typeface="Tahoma"/>
              </a:rPr>
              <a:t>.5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dirty="0">
                <a:latin typeface="Tahoma"/>
                <a:cs typeface="Tahoma"/>
              </a:rPr>
              <a:t>87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5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288919" y="5453862"/>
            <a:ext cx="598170" cy="5791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8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31</a:t>
            </a:r>
            <a:r>
              <a:rPr sz="1100" spc="-5" dirty="0">
                <a:latin typeface="Tahoma"/>
                <a:cs typeface="Tahoma"/>
              </a:rPr>
              <a:t>.9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  <a:spcBef>
                <a:spcPts val="135"/>
              </a:spcBef>
            </a:pPr>
            <a:r>
              <a:rPr sz="1100" b="1" dirty="0">
                <a:latin typeface="Tahoma"/>
                <a:cs typeface="Tahoma"/>
              </a:rPr>
              <a:t>196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7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044822" y="5453862"/>
            <a:ext cx="598170" cy="5791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34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87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  <a:spcBef>
                <a:spcPts val="135"/>
              </a:spcBef>
            </a:pPr>
            <a:r>
              <a:rPr sz="1100" b="1" dirty="0">
                <a:latin typeface="Tahoma"/>
                <a:cs typeface="Tahoma"/>
              </a:rPr>
              <a:t>598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9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274945" y="5838825"/>
            <a:ext cx="5524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latin typeface="Tahoma"/>
                <a:cs typeface="Tahoma"/>
              </a:rPr>
              <a:t>-</a:t>
            </a:r>
            <a:r>
              <a:rPr sz="1100" b="1" spc="-75" dirty="0">
                <a:latin typeface="Tahoma"/>
                <a:cs typeface="Tahoma"/>
              </a:rPr>
              <a:t>5</a:t>
            </a:r>
            <a:r>
              <a:rPr sz="1100" b="1" dirty="0">
                <a:latin typeface="Tahoma"/>
                <a:cs typeface="Tahoma"/>
              </a:rPr>
              <a:t>4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9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07429" y="5838825"/>
            <a:ext cx="4216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latin typeface="Tahoma"/>
                <a:cs typeface="Tahoma"/>
              </a:rPr>
              <a:t>-</a:t>
            </a:r>
            <a:r>
              <a:rPr sz="1100" b="1" spc="-75" dirty="0">
                <a:latin typeface="Tahoma"/>
                <a:cs typeface="Tahoma"/>
              </a:rPr>
              <a:t>9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dirty="0">
                <a:latin typeface="Tahoma"/>
                <a:cs typeface="Tahoma"/>
              </a:rPr>
              <a:t>2</a:t>
            </a:r>
            <a:r>
              <a:rPr sz="1100" b="1" spc="-31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283461" y="1239138"/>
            <a:ext cx="1918970" cy="12700"/>
            <a:chOff x="1283461" y="1239138"/>
            <a:chExt cx="1918970" cy="12700"/>
          </a:xfrm>
        </p:grpSpPr>
        <p:sp>
          <p:nvSpPr>
            <p:cNvPr id="101" name="object 101"/>
            <p:cNvSpPr/>
            <p:nvPr/>
          </p:nvSpPr>
          <p:spPr>
            <a:xfrm>
              <a:off x="1284223" y="1240027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83461" y="1239265"/>
              <a:ext cx="1918970" cy="12700"/>
            </a:xfrm>
            <a:custGeom>
              <a:avLst/>
              <a:gdLst/>
              <a:ahLst/>
              <a:cxnLst/>
              <a:rect l="l" t="t" r="r" b="b"/>
              <a:pathLst>
                <a:path w="1918970" h="12700">
                  <a:moveTo>
                    <a:pt x="191897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918970" y="12192"/>
                  </a:lnTo>
                  <a:lnTo>
                    <a:pt x="1918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1283461" y="5849873"/>
            <a:ext cx="5263515" cy="12700"/>
            <a:chOff x="1283461" y="5849873"/>
            <a:chExt cx="5263515" cy="12700"/>
          </a:xfrm>
        </p:grpSpPr>
        <p:sp>
          <p:nvSpPr>
            <p:cNvPr id="104" name="object 104"/>
            <p:cNvSpPr/>
            <p:nvPr/>
          </p:nvSpPr>
          <p:spPr>
            <a:xfrm>
              <a:off x="1284223" y="5850762"/>
              <a:ext cx="5262245" cy="0"/>
            </a:xfrm>
            <a:custGeom>
              <a:avLst/>
              <a:gdLst/>
              <a:ahLst/>
              <a:cxnLst/>
              <a:rect l="l" t="t" r="r" b="b"/>
              <a:pathLst>
                <a:path w="5262245">
                  <a:moveTo>
                    <a:pt x="0" y="0"/>
                  </a:moveTo>
                  <a:lnTo>
                    <a:pt x="5261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83461" y="5850001"/>
              <a:ext cx="5263515" cy="12700"/>
            </a:xfrm>
            <a:custGeom>
              <a:avLst/>
              <a:gdLst/>
              <a:ahLst/>
              <a:cxnLst/>
              <a:rect l="l" t="t" r="r" b="b"/>
              <a:pathLst>
                <a:path w="5263515" h="12700">
                  <a:moveTo>
                    <a:pt x="5263261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263261" y="12191"/>
                  </a:lnTo>
                  <a:lnTo>
                    <a:pt x="5263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1283461" y="6034278"/>
            <a:ext cx="5263515" cy="12700"/>
            <a:chOff x="1283461" y="6034278"/>
            <a:chExt cx="5263515" cy="12700"/>
          </a:xfrm>
        </p:grpSpPr>
        <p:sp>
          <p:nvSpPr>
            <p:cNvPr id="107" name="object 107"/>
            <p:cNvSpPr/>
            <p:nvPr/>
          </p:nvSpPr>
          <p:spPr>
            <a:xfrm>
              <a:off x="1284223" y="6035167"/>
              <a:ext cx="5262245" cy="0"/>
            </a:xfrm>
            <a:custGeom>
              <a:avLst/>
              <a:gdLst/>
              <a:ahLst/>
              <a:cxnLst/>
              <a:rect l="l" t="t" r="r" b="b"/>
              <a:pathLst>
                <a:path w="5262245">
                  <a:moveTo>
                    <a:pt x="0" y="0"/>
                  </a:moveTo>
                  <a:lnTo>
                    <a:pt x="5261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83461" y="6034405"/>
              <a:ext cx="5263515" cy="12700"/>
            </a:xfrm>
            <a:custGeom>
              <a:avLst/>
              <a:gdLst/>
              <a:ahLst/>
              <a:cxnLst/>
              <a:rect l="l" t="t" r="r" b="b"/>
              <a:pathLst>
                <a:path w="5263515" h="12700">
                  <a:moveTo>
                    <a:pt x="5263261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263261" y="12191"/>
                  </a:lnTo>
                  <a:lnTo>
                    <a:pt x="5263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97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  <a:p>
            <a:pPr marL="668020">
              <a:lnSpc>
                <a:spcPct val="100000"/>
              </a:lnSpc>
              <a:spcBef>
                <a:spcPts val="1305"/>
              </a:spcBef>
            </a:pPr>
            <a:r>
              <a:rPr sz="1100" b="1" dirty="0">
                <a:solidFill>
                  <a:srgbClr val="BE8F00"/>
                </a:solidFill>
                <a:latin typeface="Calibri"/>
                <a:cs typeface="Calibri"/>
              </a:rPr>
              <a:t>FILTER</a:t>
            </a:r>
            <a:endParaRPr sz="1100">
              <a:latin typeface="Calibri"/>
              <a:cs typeface="Calibri"/>
            </a:endParaRPr>
          </a:p>
          <a:p>
            <a:pPr marL="671195" marR="397510">
              <a:lnSpc>
                <a:spcPct val="110000"/>
              </a:lnSpc>
            </a:pPr>
            <a:r>
              <a:rPr sz="1100" spc="45" dirty="0">
                <a:latin typeface="Tahoma"/>
                <a:cs typeface="Tahoma"/>
              </a:rPr>
              <a:t>region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ivision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85795" y="1632457"/>
            <a:ext cx="2202815" cy="2012314"/>
            <a:chOff x="3185795" y="1632457"/>
            <a:chExt cx="2202815" cy="20123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8901" y="1632457"/>
              <a:ext cx="68579" cy="3200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68901" y="1632470"/>
              <a:ext cx="68580" cy="320040"/>
            </a:xfrm>
            <a:custGeom>
              <a:avLst/>
              <a:gdLst/>
              <a:ahLst/>
              <a:cxnLst/>
              <a:rect l="l" t="t" r="r" b="b"/>
              <a:pathLst>
                <a:path w="68579" h="320039">
                  <a:moveTo>
                    <a:pt x="68580" y="0"/>
                  </a:moveTo>
                  <a:lnTo>
                    <a:pt x="56388" y="0"/>
                  </a:lnTo>
                  <a:lnTo>
                    <a:pt x="56388" y="12179"/>
                  </a:lnTo>
                  <a:lnTo>
                    <a:pt x="56388" y="307835"/>
                  </a:lnTo>
                  <a:lnTo>
                    <a:pt x="12192" y="307835"/>
                  </a:lnTo>
                  <a:lnTo>
                    <a:pt x="12192" y="12179"/>
                  </a:lnTo>
                  <a:lnTo>
                    <a:pt x="56388" y="12179"/>
                  </a:lnTo>
                  <a:lnTo>
                    <a:pt x="56388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0" y="307835"/>
                  </a:lnTo>
                  <a:lnTo>
                    <a:pt x="0" y="320027"/>
                  </a:lnTo>
                  <a:lnTo>
                    <a:pt x="68580" y="320027"/>
                  </a:lnTo>
                  <a:lnTo>
                    <a:pt x="68580" y="307835"/>
                  </a:lnTo>
                  <a:lnTo>
                    <a:pt x="68580" y="1217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9319" y="198297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3D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8901" y="2001265"/>
              <a:ext cx="59436" cy="1356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68901" y="2001265"/>
              <a:ext cx="59690" cy="135890"/>
            </a:xfrm>
            <a:custGeom>
              <a:avLst/>
              <a:gdLst/>
              <a:ahLst/>
              <a:cxnLst/>
              <a:rect l="l" t="t" r="r" b="b"/>
              <a:pathLst>
                <a:path w="59689" h="135889">
                  <a:moveTo>
                    <a:pt x="59436" y="0"/>
                  </a:moveTo>
                  <a:lnTo>
                    <a:pt x="47244" y="0"/>
                  </a:lnTo>
                  <a:lnTo>
                    <a:pt x="47244" y="12192"/>
                  </a:lnTo>
                  <a:lnTo>
                    <a:pt x="47244" y="123444"/>
                  </a:lnTo>
                  <a:lnTo>
                    <a:pt x="12192" y="123444"/>
                  </a:lnTo>
                  <a:lnTo>
                    <a:pt x="12192" y="12192"/>
                  </a:lnTo>
                  <a:lnTo>
                    <a:pt x="47244" y="12192"/>
                  </a:lnTo>
                  <a:lnTo>
                    <a:pt x="47244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59436" y="135636"/>
                  </a:lnTo>
                  <a:lnTo>
                    <a:pt x="59436" y="123444"/>
                  </a:lnTo>
                  <a:lnTo>
                    <a:pt x="59436" y="12192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9319" y="2167381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0D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8901" y="2185669"/>
              <a:ext cx="85344" cy="1356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68901" y="2185682"/>
              <a:ext cx="85725" cy="135890"/>
            </a:xfrm>
            <a:custGeom>
              <a:avLst/>
              <a:gdLst/>
              <a:ahLst/>
              <a:cxnLst/>
              <a:rect l="l" t="t" r="r" b="b"/>
              <a:pathLst>
                <a:path w="85725" h="135889">
                  <a:moveTo>
                    <a:pt x="12192" y="12192"/>
                  </a:moveTo>
                  <a:lnTo>
                    <a:pt x="0" y="12192"/>
                  </a:lnTo>
                  <a:lnTo>
                    <a:pt x="0" y="123431"/>
                  </a:lnTo>
                  <a:lnTo>
                    <a:pt x="12192" y="123431"/>
                  </a:lnTo>
                  <a:lnTo>
                    <a:pt x="12192" y="12192"/>
                  </a:lnTo>
                  <a:close/>
                </a:path>
                <a:path w="85725" h="135889">
                  <a:moveTo>
                    <a:pt x="85331" y="12192"/>
                  </a:moveTo>
                  <a:lnTo>
                    <a:pt x="73152" y="12192"/>
                  </a:lnTo>
                  <a:lnTo>
                    <a:pt x="73152" y="123431"/>
                  </a:lnTo>
                  <a:lnTo>
                    <a:pt x="85331" y="123431"/>
                  </a:lnTo>
                  <a:lnTo>
                    <a:pt x="85331" y="12192"/>
                  </a:lnTo>
                  <a:close/>
                </a:path>
                <a:path w="85725" h="135889">
                  <a:moveTo>
                    <a:pt x="85344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85344" y="135623"/>
                  </a:lnTo>
                  <a:lnTo>
                    <a:pt x="85344" y="123444"/>
                  </a:lnTo>
                  <a:close/>
                </a:path>
                <a:path w="85725" h="135889">
                  <a:moveTo>
                    <a:pt x="8534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85344" y="12179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9319" y="2351785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8901" y="2370073"/>
              <a:ext cx="207263" cy="1356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49319" y="253618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B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8901" y="2554477"/>
              <a:ext cx="213360" cy="1356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85795" y="2720593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7" y="185927"/>
                  </a:lnTo>
                  <a:lnTo>
                    <a:pt x="765047" y="0"/>
                  </a:lnTo>
                  <a:close/>
                </a:path>
              </a:pathLst>
            </a:custGeom>
            <a:solidFill>
              <a:srgbClr val="FF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9319" y="2720593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DE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8901" y="2738881"/>
              <a:ext cx="216408" cy="1356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49319" y="290499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DE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8901" y="2923285"/>
              <a:ext cx="719327" cy="13563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49319" y="3089478"/>
              <a:ext cx="702945" cy="186690"/>
            </a:xfrm>
            <a:custGeom>
              <a:avLst/>
              <a:gdLst/>
              <a:ahLst/>
              <a:cxnLst/>
              <a:rect l="l" t="t" r="r" b="b"/>
              <a:pathLst>
                <a:path w="702945" h="186689">
                  <a:moveTo>
                    <a:pt x="702868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702868" y="186232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5D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8901" y="3107766"/>
              <a:ext cx="62484" cy="1359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68901" y="3107689"/>
              <a:ext cx="62865" cy="136525"/>
            </a:xfrm>
            <a:custGeom>
              <a:avLst/>
              <a:gdLst/>
              <a:ahLst/>
              <a:cxnLst/>
              <a:rect l="l" t="t" r="r" b="b"/>
              <a:pathLst>
                <a:path w="62864" h="136525">
                  <a:moveTo>
                    <a:pt x="62484" y="123825"/>
                  </a:moveTo>
                  <a:lnTo>
                    <a:pt x="62471" y="12268"/>
                  </a:lnTo>
                  <a:lnTo>
                    <a:pt x="50292" y="12268"/>
                  </a:lnTo>
                  <a:lnTo>
                    <a:pt x="50292" y="123825"/>
                  </a:lnTo>
                  <a:lnTo>
                    <a:pt x="12192" y="123825"/>
                  </a:lnTo>
                  <a:lnTo>
                    <a:pt x="12192" y="12268"/>
                  </a:lnTo>
                  <a:lnTo>
                    <a:pt x="0" y="12268"/>
                  </a:lnTo>
                  <a:lnTo>
                    <a:pt x="0" y="123825"/>
                  </a:lnTo>
                  <a:lnTo>
                    <a:pt x="0" y="136017"/>
                  </a:lnTo>
                  <a:lnTo>
                    <a:pt x="62484" y="136017"/>
                  </a:lnTo>
                  <a:lnTo>
                    <a:pt x="62484" y="123825"/>
                  </a:lnTo>
                  <a:close/>
                </a:path>
                <a:path w="62864" h="136525">
                  <a:moveTo>
                    <a:pt x="624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2484" y="12192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49319" y="3274186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DCB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68901" y="3292475"/>
              <a:ext cx="318515" cy="1356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49319" y="3458590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4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6D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8901" y="3476878"/>
              <a:ext cx="54863" cy="1356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68901" y="3476891"/>
              <a:ext cx="55244" cy="135890"/>
            </a:xfrm>
            <a:custGeom>
              <a:avLst/>
              <a:gdLst/>
              <a:ahLst/>
              <a:cxnLst/>
              <a:rect l="l" t="t" r="r" b="b"/>
              <a:pathLst>
                <a:path w="55245" h="135889">
                  <a:moveTo>
                    <a:pt x="54864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54864" y="135623"/>
                  </a:lnTo>
                  <a:lnTo>
                    <a:pt x="54864" y="123444"/>
                  </a:lnTo>
                  <a:close/>
                </a:path>
                <a:path w="55245" h="135889">
                  <a:moveTo>
                    <a:pt x="5486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92" y="123431"/>
                  </a:lnTo>
                  <a:lnTo>
                    <a:pt x="12192" y="12179"/>
                  </a:lnTo>
                  <a:lnTo>
                    <a:pt x="42672" y="12179"/>
                  </a:lnTo>
                  <a:lnTo>
                    <a:pt x="42672" y="123431"/>
                  </a:lnTo>
                  <a:lnTo>
                    <a:pt x="54851" y="123431"/>
                  </a:lnTo>
                  <a:lnTo>
                    <a:pt x="54851" y="12179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00526" y="843128"/>
            <a:ext cx="1936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ll 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5345" y="843128"/>
            <a:ext cx="122428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100" b="1" dirty="0">
                <a:solidFill>
                  <a:srgbClr val="BE8F00"/>
                </a:solidFill>
                <a:latin typeface="Tahoma"/>
                <a:cs typeface="Tahoma"/>
              </a:rPr>
              <a:t>Top</a:t>
            </a:r>
            <a:r>
              <a:rPr sz="1100" b="1" spc="-8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5" dirty="0">
                <a:solidFill>
                  <a:srgbClr val="BE8F00"/>
                </a:solidFill>
                <a:latin typeface="Tahoma"/>
                <a:cs typeface="Tahoma"/>
              </a:rPr>
              <a:t>10</a:t>
            </a:r>
            <a:r>
              <a:rPr sz="1100" b="1" spc="-75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Product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V</a:t>
            </a:r>
            <a:r>
              <a:rPr sz="1100" spc="10" dirty="0">
                <a:latin typeface="Tahoma"/>
                <a:cs typeface="Tahoma"/>
              </a:rPr>
              <a:t>al</a:t>
            </a:r>
            <a:r>
              <a:rPr sz="1100" spc="15" dirty="0">
                <a:latin typeface="Tahoma"/>
                <a:cs typeface="Tahoma"/>
              </a:rPr>
              <a:t>u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U</a:t>
            </a:r>
            <a:r>
              <a:rPr sz="1100" spc="45" dirty="0">
                <a:latin typeface="Tahoma"/>
                <a:cs typeface="Tahoma"/>
              </a:rPr>
              <a:t>SD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8194" y="1402436"/>
            <a:ext cx="1854835" cy="3822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80"/>
              </a:spcBef>
            </a:pPr>
            <a:r>
              <a:rPr sz="1100" b="1" spc="-20" dirty="0">
                <a:latin typeface="Tahoma"/>
                <a:cs typeface="Tahoma"/>
              </a:rPr>
              <a:t>Product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100" spc="130" dirty="0">
                <a:latin typeface="Tahoma"/>
                <a:cs typeface="Tahoma"/>
              </a:rPr>
              <a:t>AQ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Electron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4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3600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Desktop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0359" y="1412494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13657" y="1412494"/>
            <a:ext cx="11537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785" algn="l"/>
              </a:tabLst>
            </a:pPr>
            <a:r>
              <a:rPr sz="1100" b="1" dirty="0">
                <a:latin typeface="Tahoma"/>
                <a:cs typeface="Tahoma"/>
              </a:rPr>
              <a:t>202</a:t>
            </a:r>
            <a:r>
              <a:rPr sz="1100" b="1" spc="10" dirty="0">
                <a:latin typeface="Tahoma"/>
                <a:cs typeface="Tahoma"/>
              </a:rPr>
              <a:t>1</a:t>
            </a:r>
            <a:r>
              <a:rPr sz="1100" b="1" dirty="0">
                <a:latin typeface="Tahoma"/>
                <a:cs typeface="Tahoma"/>
              </a:rPr>
              <a:t>	2</a:t>
            </a:r>
            <a:r>
              <a:rPr sz="1100" b="1" spc="10" dirty="0">
                <a:latin typeface="Tahoma"/>
                <a:cs typeface="Tahoma"/>
              </a:rPr>
              <a:t>1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vs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2</a:t>
            </a:r>
            <a:r>
              <a:rPr sz="1100" b="1" spc="10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85795" y="1620266"/>
            <a:ext cx="763905" cy="326390"/>
          </a:xfrm>
          <a:prstGeom prst="rect">
            <a:avLst/>
          </a:prstGeom>
          <a:solidFill>
            <a:srgbClr val="F8E075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77825">
              <a:lnSpc>
                <a:spcPts val="1195"/>
              </a:lnSpc>
              <a:spcBef>
                <a:spcPts val="5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9319" y="1620266"/>
            <a:ext cx="720090" cy="326390"/>
          </a:xfrm>
          <a:prstGeom prst="rect">
            <a:avLst/>
          </a:prstGeom>
          <a:solidFill>
            <a:srgbClr val="BE8F0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34950">
              <a:lnSpc>
                <a:spcPts val="1195"/>
              </a:lnSpc>
              <a:spcBef>
                <a:spcPts val="5"/>
              </a:spcBef>
            </a:pPr>
            <a:r>
              <a:rPr sz="1100" spc="30" dirty="0">
                <a:latin typeface="Tahoma"/>
                <a:cs typeface="Tahoma"/>
              </a:rPr>
              <a:t>19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85795" y="1946401"/>
            <a:ext cx="763905" cy="429895"/>
          </a:xfrm>
          <a:prstGeom prst="rect">
            <a:avLst/>
          </a:prstGeom>
          <a:solidFill>
            <a:srgbClr val="FFF0A2"/>
          </a:solidFill>
        </p:spPr>
        <p:txBody>
          <a:bodyPr vert="horz" wrap="square" lIns="0" tIns="32384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254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52340" y="1949551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30" dirty="0">
                <a:latin typeface="Tahoma"/>
                <a:cs typeface="Tahoma"/>
              </a:rPr>
              <a:t>4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5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8194" y="1757528"/>
            <a:ext cx="106680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8940">
              <a:lnSpc>
                <a:spcPct val="110000"/>
              </a:lnSpc>
              <a:spcBef>
                <a:spcPts val="100"/>
              </a:spcBef>
            </a:pPr>
            <a:r>
              <a:rPr sz="1100" spc="25" dirty="0">
                <a:latin typeface="Tahoma"/>
                <a:cs typeface="Tahoma"/>
              </a:rPr>
              <a:t>P</a:t>
            </a:r>
            <a:r>
              <a:rPr sz="1100" spc="30" dirty="0">
                <a:latin typeface="Tahoma"/>
                <a:cs typeface="Tahoma"/>
              </a:rPr>
              <a:t>r</a:t>
            </a:r>
            <a:r>
              <a:rPr sz="1100" spc="40" dirty="0">
                <a:latin typeface="Tahoma"/>
                <a:cs typeface="Tahoma"/>
              </a:rPr>
              <a:t>o</a:t>
            </a:r>
            <a:r>
              <a:rPr sz="1100" spc="45" dirty="0">
                <a:latin typeface="Tahoma"/>
                <a:cs typeface="Tahoma"/>
              </a:rPr>
              <a:t>ce</a:t>
            </a:r>
            <a:r>
              <a:rPr sz="1100" spc="-5" dirty="0">
                <a:latin typeface="Tahoma"/>
                <a:cs typeface="Tahoma"/>
              </a:rPr>
              <a:t>ss</a:t>
            </a:r>
            <a:r>
              <a:rPr sz="1100" spc="30" dirty="0">
                <a:latin typeface="Tahoma"/>
                <a:cs typeface="Tahoma"/>
              </a:rPr>
              <a:t>or 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150" dirty="0">
                <a:latin typeface="Tahoma"/>
                <a:cs typeface="Tahoma"/>
              </a:rPr>
              <a:t>Q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25" dirty="0">
                <a:latin typeface="Tahoma"/>
                <a:cs typeface="Tahoma"/>
              </a:rPr>
              <a:t>G</a:t>
            </a:r>
            <a:r>
              <a:rPr sz="1100" spc="-15" dirty="0">
                <a:latin typeface="Tahoma"/>
                <a:cs typeface="Tahoma"/>
              </a:rPr>
              <a:t>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3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150" dirty="0">
                <a:latin typeface="Tahoma"/>
                <a:cs typeface="Tahoma"/>
              </a:rPr>
              <a:t>Q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Ho</a:t>
            </a:r>
            <a:r>
              <a:rPr sz="1100" spc="60" dirty="0">
                <a:latin typeface="Tahoma"/>
                <a:cs typeface="Tahoma"/>
              </a:rPr>
              <a:t>m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</a:t>
            </a:r>
            <a:r>
              <a:rPr sz="1100" spc="20" dirty="0">
                <a:latin typeface="Tahoma"/>
                <a:cs typeface="Tahoma"/>
              </a:rPr>
              <a:t>l</a:t>
            </a:r>
            <a:r>
              <a:rPr sz="1100" spc="15" dirty="0">
                <a:latin typeface="Tahoma"/>
                <a:cs typeface="Tahoma"/>
              </a:rPr>
              <a:t>i</a:t>
            </a:r>
            <a:r>
              <a:rPr sz="1100" spc="25" dirty="0">
                <a:latin typeface="Tahoma"/>
                <a:cs typeface="Tahoma"/>
              </a:rPr>
              <a:t>n1  </a:t>
            </a:r>
            <a:r>
              <a:rPr sz="1100" spc="130" dirty="0">
                <a:latin typeface="Tahoma"/>
                <a:cs typeface="Tahoma"/>
              </a:rPr>
              <a:t>AQ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LION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x1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03190" y="2376170"/>
            <a:ext cx="210185" cy="123825"/>
          </a:xfrm>
          <a:prstGeom prst="rect">
            <a:avLst/>
          </a:prstGeom>
          <a:ln w="12191">
            <a:solidFill>
              <a:srgbClr val="FFB6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69"/>
              </a:lnSpc>
            </a:pPr>
            <a:r>
              <a:rPr sz="1100" spc="3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89360" y="1765147"/>
            <a:ext cx="502284" cy="7632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541.3%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461.1%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5" dirty="0">
                <a:latin typeface="Tahoma"/>
                <a:cs typeface="Tahoma"/>
              </a:rPr>
              <a:t>669.0%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5" dirty="0">
                <a:latin typeface="Tahoma"/>
                <a:cs typeface="Tahoma"/>
              </a:rPr>
              <a:t>619.5%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51046" y="2318359"/>
            <a:ext cx="38290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5745" lvl="1" indent="-233679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245745" lvl="1" indent="-233679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03190" y="2560573"/>
            <a:ext cx="210185" cy="123825"/>
          </a:xfrm>
          <a:prstGeom prst="rect">
            <a:avLst/>
          </a:prstGeom>
          <a:ln w="12191">
            <a:solidFill>
              <a:srgbClr val="FFB6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69"/>
              </a:lnSpc>
            </a:pPr>
            <a:r>
              <a:rPr sz="1100" spc="3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9360" y="2518918"/>
            <a:ext cx="5022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Tahoma"/>
                <a:cs typeface="Tahoma"/>
              </a:rPr>
              <a:t>668.9%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51046" y="2703322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03190" y="2744977"/>
            <a:ext cx="210185" cy="123825"/>
          </a:xfrm>
          <a:prstGeom prst="rect">
            <a:avLst/>
          </a:prstGeom>
          <a:ln w="12191">
            <a:solidFill>
              <a:srgbClr val="FFB6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69"/>
              </a:lnSpc>
            </a:pPr>
            <a:r>
              <a:rPr sz="1100" spc="3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89360" y="2703322"/>
            <a:ext cx="5022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Tahoma"/>
                <a:cs typeface="Tahoma"/>
              </a:rPr>
              <a:t>692.3%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98194" y="2495144"/>
            <a:ext cx="79565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150" dirty="0">
                <a:latin typeface="Tahoma"/>
                <a:cs typeface="Tahoma"/>
              </a:rPr>
              <a:t>Q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LION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x</a:t>
            </a:r>
            <a:r>
              <a:rPr sz="1100" spc="25" dirty="0">
                <a:latin typeface="Tahoma"/>
                <a:cs typeface="Tahoma"/>
              </a:rPr>
              <a:t>2 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150" dirty="0">
                <a:latin typeface="Tahoma"/>
                <a:cs typeface="Tahoma"/>
              </a:rPr>
              <a:t>Q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LION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x</a:t>
            </a:r>
            <a:r>
              <a:rPr sz="1100" spc="25" dirty="0">
                <a:latin typeface="Tahoma"/>
                <a:cs typeface="Tahoma"/>
              </a:rPr>
              <a:t>3  </a:t>
            </a:r>
            <a:r>
              <a:rPr sz="1100" spc="130" dirty="0">
                <a:latin typeface="Tahoma"/>
                <a:cs typeface="Tahoma"/>
              </a:rPr>
              <a:t>AQ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Mx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NB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51046" y="2887725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.0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2340" y="2318359"/>
            <a:ext cx="382905" cy="7632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5745" lvl="1" indent="-233679">
              <a:lnSpc>
                <a:spcPct val="100000"/>
              </a:lnSpc>
              <a:spcBef>
                <a:spcPts val="229"/>
              </a:spcBef>
              <a:buAutoNum type="arabicPeriod" startAt="8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245745" lvl="1" indent="-233679">
              <a:lnSpc>
                <a:spcPct val="100000"/>
              </a:lnSpc>
              <a:spcBef>
                <a:spcPts val="130"/>
              </a:spcBef>
              <a:buAutoNum type="arabicPeriod" startAt="8"/>
              <a:tabLst>
                <a:tab pos="246379" algn="l"/>
              </a:tabLst>
            </a:pP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03190" y="2929382"/>
            <a:ext cx="679450" cy="123825"/>
          </a:xfrm>
          <a:prstGeom prst="rect">
            <a:avLst/>
          </a:prstGeom>
          <a:ln w="12191">
            <a:solidFill>
              <a:srgbClr val="FFB6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969"/>
              </a:lnSpc>
            </a:pPr>
            <a:r>
              <a:rPr sz="1100" spc="30" dirty="0">
                <a:latin typeface="Tahoma"/>
                <a:cs typeface="Tahoma"/>
              </a:rPr>
              <a:t>5623</a:t>
            </a:r>
            <a:r>
              <a:rPr sz="1100" spc="-5" dirty="0">
                <a:latin typeface="Tahoma"/>
                <a:cs typeface="Tahoma"/>
              </a:rPr>
              <a:t>.</a:t>
            </a:r>
            <a:r>
              <a:rPr sz="1100" spc="-10" dirty="0">
                <a:latin typeface="Tahoma"/>
                <a:cs typeface="Tahoma"/>
              </a:rPr>
              <a:t>5</a:t>
            </a:r>
            <a:r>
              <a:rPr sz="1100" spc="-15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85795" y="3052826"/>
            <a:ext cx="763905" cy="245745"/>
          </a:xfrm>
          <a:prstGeom prst="rect">
            <a:avLst/>
          </a:prstGeom>
          <a:solidFill>
            <a:srgbClr val="FFF0A7"/>
          </a:solidFill>
        </p:spPr>
        <p:txBody>
          <a:bodyPr vert="horz" wrap="square" lIns="0" tIns="32384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254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49319" y="3072510"/>
            <a:ext cx="754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85795" y="3298571"/>
            <a:ext cx="763905" cy="123825"/>
          </a:xfrm>
          <a:prstGeom prst="rect">
            <a:avLst/>
          </a:prstGeom>
          <a:solidFill>
            <a:srgbClr val="FFF6C5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969"/>
              </a:lnSpc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49319" y="3256914"/>
            <a:ext cx="7480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11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03190" y="3298571"/>
            <a:ext cx="290830" cy="123825"/>
          </a:xfrm>
          <a:prstGeom prst="rect">
            <a:avLst/>
          </a:prstGeom>
          <a:ln w="12191">
            <a:solidFill>
              <a:srgbClr val="FFB6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969"/>
              </a:lnSpc>
            </a:pPr>
            <a:r>
              <a:rPr sz="1100" spc="30" dirty="0">
                <a:latin typeface="Tahoma"/>
                <a:cs typeface="Tahoma"/>
              </a:rPr>
              <a:t>2</a:t>
            </a:r>
            <a:r>
              <a:rPr sz="1100" spc="35" dirty="0">
                <a:latin typeface="Tahoma"/>
                <a:cs typeface="Tahoma"/>
              </a:rPr>
              <a:t>4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89372" y="3056355"/>
            <a:ext cx="502284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5" dirty="0">
                <a:latin typeface="Tahoma"/>
                <a:cs typeface="Tahoma"/>
              </a:rPr>
              <a:t>487.7%</a:t>
            </a:r>
            <a:endParaRPr sz="11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Tahoma"/>
                <a:cs typeface="Tahoma"/>
              </a:rPr>
              <a:t>89</a:t>
            </a:r>
            <a:r>
              <a:rPr sz="1100" spc="-5" dirty="0">
                <a:latin typeface="Tahoma"/>
                <a:cs typeface="Tahoma"/>
              </a:rPr>
              <a:t>.</a:t>
            </a:r>
            <a:r>
              <a:rPr sz="1100" spc="-10" dirty="0">
                <a:latin typeface="Tahoma"/>
                <a:cs typeface="Tahoma"/>
              </a:rPr>
              <a:t>5</a:t>
            </a:r>
            <a:r>
              <a:rPr sz="1100" spc="-15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98194" y="3048736"/>
            <a:ext cx="122174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150" dirty="0">
                <a:latin typeface="Tahoma"/>
                <a:cs typeface="Tahoma"/>
              </a:rPr>
              <a:t>Q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P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25" dirty="0">
                <a:latin typeface="Tahoma"/>
                <a:cs typeface="Tahoma"/>
              </a:rPr>
              <a:t>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rive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D</a:t>
            </a:r>
            <a:r>
              <a:rPr sz="1100" spc="35" dirty="0">
                <a:latin typeface="Tahoma"/>
                <a:cs typeface="Tahoma"/>
              </a:rPr>
              <a:t>RC  </a:t>
            </a:r>
            <a:r>
              <a:rPr sz="1100" spc="130" dirty="0">
                <a:latin typeface="Tahoma"/>
                <a:cs typeface="Tahoma"/>
              </a:rPr>
              <a:t>AQ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Smash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150" dirty="0">
                <a:latin typeface="Tahoma"/>
                <a:cs typeface="Tahoma"/>
              </a:rPr>
              <a:t>Q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Z</a:t>
            </a:r>
            <a:r>
              <a:rPr sz="1100" spc="40" dirty="0">
                <a:latin typeface="Tahoma"/>
                <a:cs typeface="Tahoma"/>
              </a:rPr>
              <a:t>ion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Saga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85795" y="3422015"/>
            <a:ext cx="763905" cy="215265"/>
          </a:xfrm>
          <a:prstGeom prst="rect">
            <a:avLst/>
          </a:prstGeom>
          <a:solidFill>
            <a:srgbClr val="FFEFA0"/>
          </a:solidFill>
        </p:spPr>
        <p:txBody>
          <a:bodyPr vert="horz" wrap="square" lIns="0" tIns="32384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254"/>
              </a:spcBef>
            </a:pPr>
            <a:r>
              <a:rPr sz="1100" spc="30" dirty="0">
                <a:latin typeface="Tahoma"/>
                <a:cs typeface="Tahoma"/>
              </a:rPr>
              <a:t>0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49319" y="3441319"/>
            <a:ext cx="726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</a:t>
            </a:r>
            <a:r>
              <a:rPr sz="1100" spc="-5" dirty="0">
                <a:latin typeface="Tahoma"/>
                <a:cs typeface="Tahoma"/>
              </a:rPr>
              <a:t>.6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89372" y="3441319"/>
            <a:ext cx="5022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Tahoma"/>
                <a:cs typeface="Tahoma"/>
              </a:rPr>
              <a:t>428.5%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99717" y="3625722"/>
            <a:ext cx="824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ahoma"/>
                <a:cs typeface="Tahoma"/>
              </a:rPr>
              <a:t>Grand</a:t>
            </a:r>
            <a:r>
              <a:rPr sz="1100" b="1" spc="-45" dirty="0">
                <a:latin typeface="Tahoma"/>
                <a:cs typeface="Tahoma"/>
              </a:rPr>
              <a:t> T</a:t>
            </a:r>
            <a:r>
              <a:rPr sz="1100" b="1" spc="-20" dirty="0">
                <a:latin typeface="Tahoma"/>
                <a:cs typeface="Tahoma"/>
              </a:rPr>
              <a:t>otal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5995" y="3625722"/>
            <a:ext cx="4171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6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4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27372" y="3625722"/>
            <a:ext cx="5067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52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0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34509" y="3625722"/>
            <a:ext cx="5556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708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dirty="0">
                <a:latin typeface="Tahoma"/>
                <a:cs typeface="Tahoma"/>
              </a:rPr>
              <a:t>0</a:t>
            </a:r>
            <a:r>
              <a:rPr sz="1100" b="1" spc="-31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283461" y="1607947"/>
            <a:ext cx="4124960" cy="2041525"/>
            <a:chOff x="1283461" y="1607947"/>
            <a:chExt cx="4124960" cy="2041525"/>
          </a:xfrm>
        </p:grpSpPr>
        <p:sp>
          <p:nvSpPr>
            <p:cNvPr id="67" name="object 67"/>
            <p:cNvSpPr/>
            <p:nvPr/>
          </p:nvSpPr>
          <p:spPr>
            <a:xfrm>
              <a:off x="1284223" y="1608836"/>
              <a:ext cx="1901189" cy="0"/>
            </a:xfrm>
            <a:custGeom>
              <a:avLst/>
              <a:gdLst/>
              <a:ahLst/>
              <a:cxnLst/>
              <a:rect l="l" t="t" r="r" b="b"/>
              <a:pathLst>
                <a:path w="1901189">
                  <a:moveTo>
                    <a:pt x="0" y="0"/>
                  </a:moveTo>
                  <a:lnTo>
                    <a:pt x="1900808" y="0"/>
                  </a:lnTo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83461" y="1608074"/>
              <a:ext cx="1902460" cy="12700"/>
            </a:xfrm>
            <a:custGeom>
              <a:avLst/>
              <a:gdLst/>
              <a:ahLst/>
              <a:cxnLst/>
              <a:rect l="l" t="t" r="r" b="b"/>
              <a:pathLst>
                <a:path w="1902460" h="12700">
                  <a:moveTo>
                    <a:pt x="190220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902206" y="12192"/>
                  </a:lnTo>
                  <a:lnTo>
                    <a:pt x="190220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86557" y="1608836"/>
              <a:ext cx="2221230" cy="0"/>
            </a:xfrm>
            <a:custGeom>
              <a:avLst/>
              <a:gdLst/>
              <a:ahLst/>
              <a:cxnLst/>
              <a:rect l="l" t="t" r="r" b="b"/>
              <a:pathLst>
                <a:path w="2221229">
                  <a:moveTo>
                    <a:pt x="0" y="0"/>
                  </a:moveTo>
                  <a:lnTo>
                    <a:pt x="22207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85794" y="1608074"/>
              <a:ext cx="2222500" cy="12700"/>
            </a:xfrm>
            <a:custGeom>
              <a:avLst/>
              <a:gdLst/>
              <a:ahLst/>
              <a:cxnLst/>
              <a:rect l="l" t="t" r="r" b="b"/>
              <a:pathLst>
                <a:path w="2222500" h="12700">
                  <a:moveTo>
                    <a:pt x="222224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222246" y="12192"/>
                  </a:lnTo>
                  <a:lnTo>
                    <a:pt x="2222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84223" y="3637661"/>
              <a:ext cx="4123054" cy="0"/>
            </a:xfrm>
            <a:custGeom>
              <a:avLst/>
              <a:gdLst/>
              <a:ahLst/>
              <a:cxnLst/>
              <a:rect l="l" t="t" r="r" b="b"/>
              <a:pathLst>
                <a:path w="4123054">
                  <a:moveTo>
                    <a:pt x="0" y="0"/>
                  </a:moveTo>
                  <a:lnTo>
                    <a:pt x="41230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83461" y="3636899"/>
              <a:ext cx="4124960" cy="12700"/>
            </a:xfrm>
            <a:custGeom>
              <a:avLst/>
              <a:gdLst/>
              <a:ahLst/>
              <a:cxnLst/>
              <a:rect l="l" t="t" r="r" b="b"/>
              <a:pathLst>
                <a:path w="4124960" h="12700">
                  <a:moveTo>
                    <a:pt x="4124579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4124579" y="12191"/>
                  </a:lnTo>
                  <a:lnTo>
                    <a:pt x="4124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283461" y="1239138"/>
            <a:ext cx="2667635" cy="12700"/>
            <a:chOff x="1283461" y="1239138"/>
            <a:chExt cx="2667635" cy="12700"/>
          </a:xfrm>
        </p:grpSpPr>
        <p:sp>
          <p:nvSpPr>
            <p:cNvPr id="74" name="object 74"/>
            <p:cNvSpPr/>
            <p:nvPr/>
          </p:nvSpPr>
          <p:spPr>
            <a:xfrm>
              <a:off x="1284223" y="1240027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>
                  <a:moveTo>
                    <a:pt x="0" y="0"/>
                  </a:moveTo>
                  <a:lnTo>
                    <a:pt x="26658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83461" y="1239265"/>
              <a:ext cx="2667635" cy="12700"/>
            </a:xfrm>
            <a:custGeom>
              <a:avLst/>
              <a:gdLst/>
              <a:ahLst/>
              <a:cxnLst/>
              <a:rect l="l" t="t" r="r" b="b"/>
              <a:pathLst>
                <a:path w="2667635" h="12700">
                  <a:moveTo>
                    <a:pt x="266725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667254" y="12192"/>
                  </a:lnTo>
                  <a:lnTo>
                    <a:pt x="2667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1283461" y="3821176"/>
            <a:ext cx="4124960" cy="12700"/>
            <a:chOff x="1283461" y="3821176"/>
            <a:chExt cx="4124960" cy="12700"/>
          </a:xfrm>
        </p:grpSpPr>
        <p:sp>
          <p:nvSpPr>
            <p:cNvPr id="77" name="object 77"/>
            <p:cNvSpPr/>
            <p:nvPr/>
          </p:nvSpPr>
          <p:spPr>
            <a:xfrm>
              <a:off x="1284223" y="3822065"/>
              <a:ext cx="4123054" cy="0"/>
            </a:xfrm>
            <a:custGeom>
              <a:avLst/>
              <a:gdLst/>
              <a:ahLst/>
              <a:cxnLst/>
              <a:rect l="l" t="t" r="r" b="b"/>
              <a:pathLst>
                <a:path w="4123054">
                  <a:moveTo>
                    <a:pt x="0" y="0"/>
                  </a:moveTo>
                  <a:lnTo>
                    <a:pt x="41230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83461" y="3821303"/>
              <a:ext cx="4124960" cy="12700"/>
            </a:xfrm>
            <a:custGeom>
              <a:avLst/>
              <a:gdLst/>
              <a:ahLst/>
              <a:cxnLst/>
              <a:rect l="l" t="t" r="r" b="b"/>
              <a:pathLst>
                <a:path w="4124960" h="12700">
                  <a:moveTo>
                    <a:pt x="4124579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4124579" y="12191"/>
                  </a:lnTo>
                  <a:lnTo>
                    <a:pt x="4124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115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  <a:p>
            <a:pPr marL="671195" marR="292735" indent="1270">
              <a:lnSpc>
                <a:spcPct val="110100"/>
              </a:lnSpc>
              <a:spcBef>
                <a:spcPts val="1170"/>
              </a:spcBef>
            </a:pP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Filter </a:t>
            </a: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latin typeface="Verdana"/>
                <a:cs typeface="Verdana"/>
              </a:rPr>
              <a:t>region 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market 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c</a:t>
            </a:r>
            <a:r>
              <a:rPr sz="1100" spc="-55" dirty="0">
                <a:latin typeface="Verdana"/>
                <a:cs typeface="Verdana"/>
              </a:rPr>
              <a:t>usto</a:t>
            </a:r>
            <a:r>
              <a:rPr sz="1100" spc="-110" dirty="0">
                <a:latin typeface="Verdana"/>
                <a:cs typeface="Verdana"/>
              </a:rPr>
              <a:t>m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75" dirty="0">
                <a:latin typeface="Verdana"/>
                <a:cs typeface="Verdana"/>
              </a:rPr>
              <a:t>r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21279" y="843128"/>
            <a:ext cx="19367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ll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ll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ll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6389" y="1043685"/>
            <a:ext cx="979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r>
              <a:rPr sz="1100" b="1" spc="25" dirty="0">
                <a:solidFill>
                  <a:srgbClr val="BE8F00"/>
                </a:solidFill>
                <a:latin typeface="Tahoma"/>
                <a:cs typeface="Tahoma"/>
              </a:rPr>
              <a:t>op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10" dirty="0">
                <a:solidFill>
                  <a:srgbClr val="BE8F00"/>
                </a:solidFill>
                <a:latin typeface="Tahoma"/>
                <a:cs typeface="Tahoma"/>
              </a:rPr>
              <a:t>5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35" dirty="0">
                <a:solidFill>
                  <a:srgbClr val="BE8F00"/>
                </a:solidFill>
                <a:latin typeface="Tahoma"/>
                <a:cs typeface="Tahoma"/>
              </a:rPr>
              <a:t>Pr</a:t>
            </a:r>
            <a:r>
              <a:rPr sz="1100" b="1" spc="25" dirty="0">
                <a:solidFill>
                  <a:srgbClr val="BE8F00"/>
                </a:solidFill>
                <a:latin typeface="Tahoma"/>
                <a:cs typeface="Tahoma"/>
              </a:rPr>
              <a:t>od</a:t>
            </a:r>
            <a:r>
              <a:rPr sz="1100" b="1" spc="-40" dirty="0">
                <a:solidFill>
                  <a:srgbClr val="BE8F00"/>
                </a:solidFill>
                <a:latin typeface="Tahoma"/>
                <a:cs typeface="Tahoma"/>
              </a:rPr>
              <a:t>u</a:t>
            </a:r>
            <a:r>
              <a:rPr sz="1100" b="1" spc="-30" dirty="0">
                <a:solidFill>
                  <a:srgbClr val="BE8F00"/>
                </a:solidFill>
                <a:latin typeface="Tahoma"/>
                <a:cs typeface="Tahoma"/>
              </a:rPr>
              <a:t>c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1596898"/>
            <a:ext cx="5270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Verdana"/>
                <a:cs typeface="Verdana"/>
              </a:rPr>
              <a:t>Product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279" y="1596898"/>
            <a:ext cx="257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00" dirty="0">
                <a:latin typeface="Verdana"/>
                <a:cs typeface="Verdana"/>
              </a:rPr>
              <a:t>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0566" y="1781301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Verdana"/>
                <a:cs typeface="Verdana"/>
              </a:rPr>
              <a:t>3</a:t>
            </a:r>
            <a:r>
              <a:rPr sz="1100" spc="-90" dirty="0">
                <a:latin typeface="Verdana"/>
                <a:cs typeface="Verdana"/>
              </a:rPr>
              <a:t>.4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1765147"/>
            <a:ext cx="151638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0700">
              <a:lnSpc>
                <a:spcPct val="1100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90" dirty="0">
                <a:latin typeface="Verdana"/>
                <a:cs typeface="Verdana"/>
              </a:rPr>
              <a:t>am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70" dirty="0">
                <a:latin typeface="Verdana"/>
                <a:cs typeface="Verdana"/>
              </a:rPr>
              <a:t>rs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90" dirty="0">
                <a:latin typeface="Verdana"/>
                <a:cs typeface="Verdana"/>
              </a:rPr>
              <a:t>am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80" dirty="0">
                <a:latin typeface="Verdana"/>
                <a:cs typeface="Verdana"/>
              </a:rPr>
              <a:t>rs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5" dirty="0">
                <a:latin typeface="Verdana"/>
                <a:cs typeface="Verdana"/>
              </a:rPr>
              <a:t>M</a:t>
            </a:r>
            <a:r>
              <a:rPr sz="1100" spc="-85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10000"/>
              </a:lnSpc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75" dirty="0">
                <a:latin typeface="Verdana"/>
                <a:cs typeface="Verdana"/>
              </a:rPr>
              <a:t>aste</a:t>
            </a:r>
            <a:r>
              <a:rPr sz="1100" spc="-60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w</a:t>
            </a:r>
            <a:r>
              <a:rPr sz="1100" spc="-30" dirty="0">
                <a:latin typeface="Verdana"/>
                <a:cs typeface="Verdana"/>
              </a:rPr>
              <a:t>ired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x</a:t>
            </a:r>
            <a:r>
              <a:rPr sz="1100" spc="-60" dirty="0">
                <a:latin typeface="Verdana"/>
                <a:cs typeface="Verdana"/>
              </a:rPr>
              <a:t>1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70" dirty="0">
                <a:latin typeface="Verdana"/>
                <a:cs typeface="Verdana"/>
              </a:rPr>
              <a:t>s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75" dirty="0">
                <a:latin typeface="Verdana"/>
                <a:cs typeface="Verdana"/>
              </a:rPr>
              <a:t>aste</a:t>
            </a:r>
            <a:r>
              <a:rPr sz="1100" spc="-60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w</a:t>
            </a:r>
            <a:r>
              <a:rPr sz="1100" spc="-35" dirty="0">
                <a:latin typeface="Verdana"/>
                <a:cs typeface="Verdana"/>
              </a:rPr>
              <a:t>irele</a:t>
            </a:r>
            <a:r>
              <a:rPr sz="1100" spc="-85" dirty="0">
                <a:latin typeface="Verdana"/>
                <a:cs typeface="Verdana"/>
              </a:rPr>
              <a:t>ss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x</a:t>
            </a:r>
            <a:r>
              <a:rPr sz="1100" spc="-60" dirty="0"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6547" y="1982977"/>
            <a:ext cx="814069" cy="184785"/>
          </a:xfrm>
          <a:prstGeom prst="rect">
            <a:avLst/>
          </a:prstGeom>
          <a:solidFill>
            <a:srgbClr val="FFEB84"/>
          </a:solidFill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ts val="1290"/>
              </a:lnSpc>
            </a:pPr>
            <a:r>
              <a:rPr sz="1100" spc="-65" dirty="0">
                <a:latin typeface="Verdana"/>
                <a:cs typeface="Verdana"/>
              </a:rPr>
              <a:t>4</a:t>
            </a:r>
            <a:r>
              <a:rPr sz="1100" spc="-90" dirty="0">
                <a:latin typeface="Verdana"/>
                <a:cs typeface="Verdana"/>
              </a:rPr>
              <a:t>.0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6547" y="2167382"/>
            <a:ext cx="814069" cy="186055"/>
          </a:xfrm>
          <a:prstGeom prst="rect">
            <a:avLst/>
          </a:prstGeom>
          <a:solidFill>
            <a:srgbClr val="BE8F00"/>
          </a:solidFill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ts val="1290"/>
              </a:lnSpc>
            </a:pPr>
            <a:r>
              <a:rPr sz="1100" spc="-65" dirty="0">
                <a:latin typeface="Verdana"/>
                <a:cs typeface="Verdana"/>
              </a:rPr>
              <a:t>4</a:t>
            </a:r>
            <a:r>
              <a:rPr sz="1100" spc="-90" dirty="0">
                <a:latin typeface="Verdana"/>
                <a:cs typeface="Verdana"/>
              </a:rPr>
              <a:t>.2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0566" y="2334513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Verdana"/>
                <a:cs typeface="Verdana"/>
              </a:rPr>
              <a:t>3</a:t>
            </a:r>
            <a:r>
              <a:rPr sz="1100" spc="-90" dirty="0">
                <a:latin typeface="Verdana"/>
                <a:cs typeface="Verdana"/>
              </a:rPr>
              <a:t>.4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6547" y="2536189"/>
            <a:ext cx="814069" cy="178435"/>
          </a:xfrm>
          <a:prstGeom prst="rect">
            <a:avLst/>
          </a:prstGeom>
          <a:solidFill>
            <a:srgbClr val="C79C12"/>
          </a:solidFill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ts val="1290"/>
              </a:lnSpc>
            </a:pPr>
            <a:r>
              <a:rPr sz="1100" spc="-65" dirty="0">
                <a:latin typeface="Verdana"/>
                <a:cs typeface="Verdana"/>
              </a:rPr>
              <a:t>4</a:t>
            </a:r>
            <a:r>
              <a:rPr sz="1100" spc="-90" dirty="0">
                <a:latin typeface="Verdana"/>
                <a:cs typeface="Verdana"/>
              </a:rPr>
              <a:t>.1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2502763"/>
            <a:ext cx="16668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75" dirty="0">
                <a:latin typeface="Verdana"/>
                <a:cs typeface="Verdana"/>
              </a:rPr>
              <a:t>aste</a:t>
            </a:r>
            <a:r>
              <a:rPr sz="1100" spc="-60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w</a:t>
            </a:r>
            <a:r>
              <a:rPr sz="1100" spc="-35" dirty="0">
                <a:latin typeface="Verdana"/>
                <a:cs typeface="Verdana"/>
              </a:rPr>
              <a:t>irele</a:t>
            </a:r>
            <a:r>
              <a:rPr sz="1100" spc="-85" dirty="0">
                <a:latin typeface="Verdana"/>
                <a:cs typeface="Verdana"/>
              </a:rPr>
              <a:t>ss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x</a:t>
            </a:r>
            <a:r>
              <a:rPr sz="1100" spc="-60" dirty="0">
                <a:latin typeface="Verdana"/>
                <a:cs typeface="Verdana"/>
              </a:rPr>
              <a:t>1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70" dirty="0">
                <a:latin typeface="Verdana"/>
                <a:cs typeface="Verdana"/>
              </a:rPr>
              <a:t>s 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65" dirty="0">
                <a:latin typeface="Verdana"/>
                <a:cs typeface="Verdana"/>
              </a:rPr>
              <a:t>ra</a:t>
            </a:r>
            <a:r>
              <a:rPr sz="1100" spc="-90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50" dirty="0">
                <a:latin typeface="Verdana"/>
                <a:cs typeface="Verdana"/>
              </a:rPr>
              <a:t>o</a:t>
            </a:r>
            <a:r>
              <a:rPr sz="1100" spc="-40" dirty="0">
                <a:latin typeface="Verdana"/>
                <a:cs typeface="Verdana"/>
              </a:rPr>
              <a:t>t</a:t>
            </a:r>
            <a:r>
              <a:rPr sz="1100" spc="-55" dirty="0">
                <a:latin typeface="Verdana"/>
                <a:cs typeface="Verdana"/>
              </a:rPr>
              <a:t>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9795" y="2703322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Verdana"/>
                <a:cs typeface="Verdana"/>
              </a:rPr>
              <a:t>19</a:t>
            </a:r>
            <a:r>
              <a:rPr sz="1100" spc="-90" dirty="0">
                <a:latin typeface="Verdana"/>
                <a:cs typeface="Verdana"/>
              </a:rPr>
              <a:t>.0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194" y="3425164"/>
            <a:ext cx="62293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1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Filter </a:t>
            </a: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latin typeface="Verdana"/>
                <a:cs typeface="Verdana"/>
              </a:rPr>
              <a:t>region 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c</a:t>
            </a:r>
            <a:r>
              <a:rPr sz="1100" spc="-55" dirty="0">
                <a:latin typeface="Verdana"/>
                <a:cs typeface="Verdana"/>
              </a:rPr>
              <a:t>usto</a:t>
            </a:r>
            <a:r>
              <a:rPr sz="1100" spc="-110" dirty="0">
                <a:latin typeface="Verdana"/>
                <a:cs typeface="Verdana"/>
              </a:rPr>
              <a:t>m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65" dirty="0">
                <a:latin typeface="Verdana"/>
                <a:cs typeface="Verdana"/>
              </a:rPr>
              <a:t>r  </a:t>
            </a:r>
            <a:r>
              <a:rPr sz="1100" spc="-75" dirty="0">
                <a:latin typeface="Verdana"/>
                <a:cs typeface="Verdana"/>
              </a:rPr>
              <a:t>market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1279" y="3609568"/>
            <a:ext cx="19367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ll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ll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ll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6389" y="3625722"/>
            <a:ext cx="12223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BE8F00"/>
                </a:solidFill>
                <a:latin typeface="Tahoma"/>
                <a:cs typeface="Tahoma"/>
              </a:rPr>
              <a:t>B</a:t>
            </a:r>
            <a:r>
              <a:rPr sz="1100" b="1" spc="-10" dirty="0">
                <a:solidFill>
                  <a:srgbClr val="BE8F00"/>
                </a:solidFill>
                <a:latin typeface="Tahoma"/>
                <a:cs typeface="Tahoma"/>
              </a:rPr>
              <a:t>o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r>
              <a:rPr sz="1100" b="1" spc="-60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r>
              <a:rPr sz="1100" b="1" spc="-10" dirty="0">
                <a:solidFill>
                  <a:srgbClr val="BE8F00"/>
                </a:solidFill>
                <a:latin typeface="Tahoma"/>
                <a:cs typeface="Tahoma"/>
              </a:rPr>
              <a:t>om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10" dirty="0">
                <a:solidFill>
                  <a:srgbClr val="BE8F00"/>
                </a:solidFill>
                <a:latin typeface="Tahoma"/>
                <a:cs typeface="Tahoma"/>
              </a:rPr>
              <a:t>5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35" dirty="0">
                <a:solidFill>
                  <a:srgbClr val="BE8F00"/>
                </a:solidFill>
                <a:latin typeface="Tahoma"/>
                <a:cs typeface="Tahoma"/>
              </a:rPr>
              <a:t>Pr</a:t>
            </a:r>
            <a:r>
              <a:rPr sz="1100" b="1" spc="25" dirty="0">
                <a:solidFill>
                  <a:srgbClr val="BE8F00"/>
                </a:solidFill>
                <a:latin typeface="Tahoma"/>
                <a:cs typeface="Tahoma"/>
              </a:rPr>
              <a:t>od</a:t>
            </a:r>
            <a:r>
              <a:rPr sz="1100" b="1" spc="-40" dirty="0">
                <a:solidFill>
                  <a:srgbClr val="BE8F00"/>
                </a:solidFill>
                <a:latin typeface="Tahoma"/>
                <a:cs typeface="Tahoma"/>
              </a:rPr>
              <a:t>u</a:t>
            </a:r>
            <a:r>
              <a:rPr sz="1100" b="1" spc="-30" dirty="0">
                <a:solidFill>
                  <a:srgbClr val="BE8F00"/>
                </a:solidFill>
                <a:latin typeface="Tahoma"/>
                <a:cs typeface="Tahoma"/>
              </a:rPr>
              <a:t>c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194" y="4347184"/>
            <a:ext cx="8324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5" dirty="0">
                <a:latin typeface="Verdana"/>
                <a:cs typeface="Verdana"/>
              </a:rPr>
              <a:t>Ro</a:t>
            </a:r>
            <a:r>
              <a:rPr sz="1100" spc="-80" dirty="0">
                <a:latin typeface="Verdana"/>
                <a:cs typeface="Verdana"/>
              </a:rPr>
              <a:t>w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Lab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55" dirty="0">
                <a:latin typeface="Verdana"/>
                <a:cs typeface="Verdana"/>
              </a:rPr>
              <a:t>ls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90" dirty="0">
                <a:latin typeface="Verdana"/>
                <a:cs typeface="Verdana"/>
              </a:rPr>
              <a:t>am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75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1279" y="4363338"/>
            <a:ext cx="2571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00" dirty="0">
                <a:latin typeface="Verdana"/>
                <a:cs typeface="Verdana"/>
              </a:rPr>
              <a:t>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6547" y="4571110"/>
            <a:ext cx="814069" cy="178435"/>
          </a:xfrm>
          <a:prstGeom prst="rect">
            <a:avLst/>
          </a:prstGeom>
          <a:solidFill>
            <a:srgbClr val="DAB638"/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1240"/>
              </a:lnSpc>
            </a:pPr>
            <a:r>
              <a:rPr sz="1100" spc="-75" dirty="0">
                <a:latin typeface="Verdana"/>
                <a:cs typeface="Verdana"/>
              </a:rPr>
              <a:t>51.7K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4" y="4715992"/>
            <a:ext cx="106680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55" dirty="0">
                <a:latin typeface="Verdana"/>
                <a:cs typeface="Verdana"/>
              </a:rPr>
              <a:t>E</a:t>
            </a:r>
            <a:r>
              <a:rPr sz="1100" spc="20" dirty="0">
                <a:latin typeface="Verdana"/>
                <a:cs typeface="Verdana"/>
              </a:rPr>
              <a:t>N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25" dirty="0">
                <a:latin typeface="Verdana"/>
                <a:cs typeface="Verdana"/>
              </a:rPr>
              <a:t>Z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Ho</a:t>
            </a:r>
            <a:r>
              <a:rPr sz="1100" spc="-65" dirty="0">
                <a:latin typeface="Verdana"/>
                <a:cs typeface="Verdana"/>
              </a:rPr>
              <a:t>m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l</a:t>
            </a:r>
            <a:r>
              <a:rPr sz="1100" spc="-30" dirty="0">
                <a:latin typeface="Verdana"/>
                <a:cs typeface="Verdana"/>
              </a:rPr>
              <a:t>l</a:t>
            </a:r>
            <a:r>
              <a:rPr sz="1100" spc="-25" dirty="0">
                <a:latin typeface="Verdana"/>
                <a:cs typeface="Verdana"/>
              </a:rPr>
              <a:t>i</a:t>
            </a:r>
            <a:r>
              <a:rPr sz="1100" spc="-70" dirty="0">
                <a:latin typeface="Verdana"/>
                <a:cs typeface="Verdana"/>
              </a:rPr>
              <a:t>n</a:t>
            </a:r>
            <a:r>
              <a:rPr sz="1100" spc="-60" dirty="0"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6547" y="4749419"/>
            <a:ext cx="814069" cy="184785"/>
          </a:xfrm>
          <a:prstGeom prst="rect">
            <a:avLst/>
          </a:prstGeom>
          <a:solidFill>
            <a:srgbClr val="BE8F00"/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1290"/>
              </a:lnSpc>
            </a:pPr>
            <a:r>
              <a:rPr sz="1100" spc="-75" dirty="0">
                <a:latin typeface="Verdana"/>
                <a:cs typeface="Verdana"/>
              </a:rPr>
              <a:t>63.1K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6547" y="4933822"/>
            <a:ext cx="814069" cy="186055"/>
          </a:xfrm>
          <a:prstGeom prst="rect">
            <a:avLst/>
          </a:prstGeom>
          <a:solidFill>
            <a:srgbClr val="FFFAE2"/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1290"/>
              </a:lnSpc>
            </a:pPr>
            <a:r>
              <a:rPr sz="1100" spc="-75" dirty="0">
                <a:latin typeface="Verdana"/>
                <a:cs typeface="Verdana"/>
              </a:rPr>
              <a:t>15.2K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8194" y="5101208"/>
            <a:ext cx="1525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HOME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l</a:t>
            </a:r>
            <a:r>
              <a:rPr sz="1100" spc="-30" dirty="0">
                <a:latin typeface="Verdana"/>
                <a:cs typeface="Verdana"/>
              </a:rPr>
              <a:t>l</a:t>
            </a:r>
            <a:r>
              <a:rPr sz="1100" spc="-25" dirty="0">
                <a:latin typeface="Verdana"/>
                <a:cs typeface="Verdana"/>
              </a:rPr>
              <a:t>i</a:t>
            </a:r>
            <a:r>
              <a:rPr sz="1100" spc="-70" dirty="0">
                <a:latin typeface="Verdana"/>
                <a:cs typeface="Verdana"/>
              </a:rPr>
              <a:t>n</a:t>
            </a:r>
            <a:r>
              <a:rPr sz="1100" spc="-60" dirty="0">
                <a:latin typeface="Verdana"/>
                <a:cs typeface="Verdana"/>
              </a:rPr>
              <a:t>1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55" dirty="0">
                <a:latin typeface="Verdana"/>
                <a:cs typeface="Verdana"/>
              </a:rPr>
              <a:t>n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2195" y="5101208"/>
            <a:ext cx="3117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Verdana"/>
                <a:cs typeface="Verdana"/>
              </a:rPr>
              <a:t>8.</a:t>
            </a:r>
            <a:r>
              <a:rPr sz="1100" spc="-114" dirty="0">
                <a:latin typeface="Verdana"/>
                <a:cs typeface="Verdana"/>
              </a:rPr>
              <a:t>9</a:t>
            </a:r>
            <a:r>
              <a:rPr sz="1100" spc="-70" dirty="0">
                <a:latin typeface="Verdana"/>
                <a:cs typeface="Verdana"/>
              </a:rPr>
              <a:t>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6547" y="5302884"/>
            <a:ext cx="814069" cy="178435"/>
          </a:xfrm>
          <a:prstGeom prst="rect">
            <a:avLst/>
          </a:prstGeom>
          <a:solidFill>
            <a:srgbClr val="FFEB84"/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1290"/>
              </a:lnSpc>
            </a:pPr>
            <a:r>
              <a:rPr sz="1100" spc="-75" dirty="0">
                <a:latin typeface="Verdana"/>
                <a:cs typeface="Verdana"/>
              </a:rPr>
              <a:t>36.0K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8194" y="5269458"/>
            <a:ext cx="81534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Smash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2 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65" dirty="0">
                <a:latin typeface="Verdana"/>
                <a:cs typeface="Verdana"/>
              </a:rPr>
              <a:t>ra</a:t>
            </a:r>
            <a:r>
              <a:rPr sz="1100" spc="-90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50" dirty="0">
                <a:latin typeface="Verdana"/>
                <a:cs typeface="Verdana"/>
              </a:rPr>
              <a:t>o</a:t>
            </a:r>
            <a:r>
              <a:rPr sz="1100" spc="-40" dirty="0">
                <a:latin typeface="Verdana"/>
                <a:cs typeface="Verdana"/>
              </a:rPr>
              <a:t>t</a:t>
            </a:r>
            <a:r>
              <a:rPr sz="1100" spc="-55" dirty="0">
                <a:latin typeface="Verdana"/>
                <a:cs typeface="Verdana"/>
              </a:rPr>
              <a:t>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0651" y="5470016"/>
            <a:ext cx="47370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65" dirty="0">
                <a:latin typeface="Verdana"/>
                <a:cs typeface="Verdana"/>
              </a:rPr>
              <a:t>174.</a:t>
            </a:r>
            <a:r>
              <a:rPr sz="1100" spc="-114" dirty="0">
                <a:latin typeface="Verdana"/>
                <a:cs typeface="Verdana"/>
              </a:rPr>
              <a:t>9</a:t>
            </a:r>
            <a:r>
              <a:rPr sz="1100" spc="-70" dirty="0">
                <a:latin typeface="Verdana"/>
                <a:cs typeface="Verdana"/>
              </a:rPr>
              <a:t>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83461" y="1423542"/>
            <a:ext cx="2637155" cy="12700"/>
            <a:chOff x="1283461" y="1423542"/>
            <a:chExt cx="2637155" cy="12700"/>
          </a:xfrm>
        </p:grpSpPr>
        <p:sp>
          <p:nvSpPr>
            <p:cNvPr id="31" name="object 31"/>
            <p:cNvSpPr/>
            <p:nvPr/>
          </p:nvSpPr>
          <p:spPr>
            <a:xfrm>
              <a:off x="1284223" y="1424431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83461" y="1423669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636774" y="12192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283461" y="1792351"/>
            <a:ext cx="2637155" cy="12700"/>
            <a:chOff x="1283461" y="1792351"/>
            <a:chExt cx="2637155" cy="12700"/>
          </a:xfrm>
        </p:grpSpPr>
        <p:sp>
          <p:nvSpPr>
            <p:cNvPr id="34" name="object 34"/>
            <p:cNvSpPr/>
            <p:nvPr/>
          </p:nvSpPr>
          <p:spPr>
            <a:xfrm>
              <a:off x="1284223" y="1793240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83461" y="1792477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636774" y="12192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283461" y="2714370"/>
            <a:ext cx="2637155" cy="12700"/>
            <a:chOff x="1283461" y="2714370"/>
            <a:chExt cx="2637155" cy="12700"/>
          </a:xfrm>
        </p:grpSpPr>
        <p:sp>
          <p:nvSpPr>
            <p:cNvPr id="37" name="object 37"/>
            <p:cNvSpPr/>
            <p:nvPr/>
          </p:nvSpPr>
          <p:spPr>
            <a:xfrm>
              <a:off x="1284223" y="2715259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83461" y="2714498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636774" y="12191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283461" y="2898775"/>
            <a:ext cx="2637155" cy="12700"/>
            <a:chOff x="1283461" y="2898775"/>
            <a:chExt cx="2637155" cy="12700"/>
          </a:xfrm>
        </p:grpSpPr>
        <p:sp>
          <p:nvSpPr>
            <p:cNvPr id="40" name="object 40"/>
            <p:cNvSpPr/>
            <p:nvPr/>
          </p:nvSpPr>
          <p:spPr>
            <a:xfrm>
              <a:off x="1284223" y="2899664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83461" y="2898902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636774" y="12191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283461" y="4189984"/>
            <a:ext cx="2637155" cy="12700"/>
            <a:chOff x="1283461" y="4189984"/>
            <a:chExt cx="2637155" cy="12700"/>
          </a:xfrm>
        </p:grpSpPr>
        <p:sp>
          <p:nvSpPr>
            <p:cNvPr id="43" name="object 43"/>
            <p:cNvSpPr/>
            <p:nvPr/>
          </p:nvSpPr>
          <p:spPr>
            <a:xfrm>
              <a:off x="1284223" y="4190873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83461" y="4190111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636774" y="12191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283461" y="4558791"/>
            <a:ext cx="2637155" cy="12700"/>
            <a:chOff x="1283461" y="4558791"/>
            <a:chExt cx="2637155" cy="12700"/>
          </a:xfrm>
        </p:grpSpPr>
        <p:sp>
          <p:nvSpPr>
            <p:cNvPr id="46" name="object 46"/>
            <p:cNvSpPr/>
            <p:nvPr/>
          </p:nvSpPr>
          <p:spPr>
            <a:xfrm>
              <a:off x="1284223" y="4559680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83461" y="4558919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636774" y="12191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283461" y="5481065"/>
            <a:ext cx="2637155" cy="12700"/>
            <a:chOff x="1283461" y="5481065"/>
            <a:chExt cx="2637155" cy="12700"/>
          </a:xfrm>
        </p:grpSpPr>
        <p:sp>
          <p:nvSpPr>
            <p:cNvPr id="49" name="object 49"/>
            <p:cNvSpPr/>
            <p:nvPr/>
          </p:nvSpPr>
          <p:spPr>
            <a:xfrm>
              <a:off x="1284223" y="5481954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83461" y="5481192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636774" y="12191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283461" y="5665470"/>
            <a:ext cx="2637155" cy="12700"/>
            <a:chOff x="1283461" y="5665470"/>
            <a:chExt cx="2637155" cy="12700"/>
          </a:xfrm>
        </p:grpSpPr>
        <p:sp>
          <p:nvSpPr>
            <p:cNvPr id="52" name="object 52"/>
            <p:cNvSpPr/>
            <p:nvPr/>
          </p:nvSpPr>
          <p:spPr>
            <a:xfrm>
              <a:off x="1284223" y="5666359"/>
              <a:ext cx="2635885" cy="0"/>
            </a:xfrm>
            <a:custGeom>
              <a:avLst/>
              <a:gdLst/>
              <a:ahLst/>
              <a:cxnLst/>
              <a:rect l="l" t="t" r="r" b="b"/>
              <a:pathLst>
                <a:path w="2635885">
                  <a:moveTo>
                    <a:pt x="0" y="0"/>
                  </a:moveTo>
                  <a:lnTo>
                    <a:pt x="26353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83461" y="5665597"/>
              <a:ext cx="2637155" cy="12700"/>
            </a:xfrm>
            <a:custGeom>
              <a:avLst/>
              <a:gdLst/>
              <a:ahLst/>
              <a:cxnLst/>
              <a:rect l="l" t="t" r="r" b="b"/>
              <a:pathLst>
                <a:path w="2637154" h="12700">
                  <a:moveTo>
                    <a:pt x="263677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636774" y="12191"/>
                  </a:lnTo>
                  <a:lnTo>
                    <a:pt x="2636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97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  <a:p>
            <a:pPr marL="668020">
              <a:lnSpc>
                <a:spcPct val="100000"/>
              </a:lnSpc>
              <a:spcBef>
                <a:spcPts val="1305"/>
              </a:spcBef>
            </a:pPr>
            <a:r>
              <a:rPr sz="1100" b="1" dirty="0">
                <a:solidFill>
                  <a:srgbClr val="BE8F00"/>
                </a:solidFill>
                <a:latin typeface="Calibri"/>
                <a:cs typeface="Calibri"/>
              </a:rPr>
              <a:t>FILTER</a:t>
            </a:r>
            <a:endParaRPr sz="1100">
              <a:latin typeface="Calibri"/>
              <a:cs typeface="Calibri"/>
            </a:endParaRPr>
          </a:p>
          <a:p>
            <a:pPr marL="671195" marR="292735">
              <a:lnSpc>
                <a:spcPct val="110000"/>
              </a:lnSpc>
            </a:pPr>
            <a:r>
              <a:rPr sz="1100" spc="45" dirty="0">
                <a:latin typeface="Tahoma"/>
                <a:cs typeface="Tahoma"/>
              </a:rPr>
              <a:t>region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u</a:t>
            </a:r>
            <a:r>
              <a:rPr sz="1100" spc="20" dirty="0">
                <a:latin typeface="Tahoma"/>
                <a:cs typeface="Tahoma"/>
              </a:rPr>
              <a:t>sto</a:t>
            </a:r>
            <a:r>
              <a:rPr sz="1100" spc="30" dirty="0">
                <a:latin typeface="Tahoma"/>
                <a:cs typeface="Tahoma"/>
              </a:rPr>
              <a:t>m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85795" y="1614169"/>
            <a:ext cx="3047365" cy="554990"/>
            <a:chOff x="3185795" y="1614169"/>
            <a:chExt cx="3047365" cy="554990"/>
          </a:xfrm>
        </p:grpSpPr>
        <p:sp>
          <p:nvSpPr>
            <p:cNvPr id="5" name="object 5"/>
            <p:cNvSpPr/>
            <p:nvPr/>
          </p:nvSpPr>
          <p:spPr>
            <a:xfrm>
              <a:off x="3185795" y="1614169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7" y="185927"/>
                  </a:lnTo>
                  <a:lnTo>
                    <a:pt x="765047" y="0"/>
                  </a:lnTo>
                  <a:close/>
                </a:path>
              </a:pathLst>
            </a:custGeom>
            <a:solidFill>
              <a:srgbClr val="FFFB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9319" y="1614169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FFE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8901" y="1632457"/>
              <a:ext cx="420624" cy="1356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68901" y="1632470"/>
              <a:ext cx="421005" cy="135890"/>
            </a:xfrm>
            <a:custGeom>
              <a:avLst/>
              <a:gdLst/>
              <a:ahLst/>
              <a:cxnLst/>
              <a:rect l="l" t="t" r="r" b="b"/>
              <a:pathLst>
                <a:path w="421004" h="135889">
                  <a:moveTo>
                    <a:pt x="420624" y="123444"/>
                  </a:moveTo>
                  <a:lnTo>
                    <a:pt x="0" y="123444"/>
                  </a:lnTo>
                  <a:lnTo>
                    <a:pt x="0" y="135623"/>
                  </a:lnTo>
                  <a:lnTo>
                    <a:pt x="420624" y="135623"/>
                  </a:lnTo>
                  <a:lnTo>
                    <a:pt x="420624" y="123444"/>
                  </a:lnTo>
                  <a:close/>
                </a:path>
                <a:path w="421004" h="135889">
                  <a:moveTo>
                    <a:pt x="420624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123431"/>
                  </a:lnTo>
                  <a:lnTo>
                    <a:pt x="12192" y="123431"/>
                  </a:lnTo>
                  <a:lnTo>
                    <a:pt x="12192" y="12179"/>
                  </a:lnTo>
                  <a:lnTo>
                    <a:pt x="408432" y="12179"/>
                  </a:lnTo>
                  <a:lnTo>
                    <a:pt x="408432" y="123431"/>
                  </a:lnTo>
                  <a:lnTo>
                    <a:pt x="420624" y="123431"/>
                  </a:lnTo>
                  <a:lnTo>
                    <a:pt x="420624" y="12179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5795" y="1798573"/>
              <a:ext cx="765175" cy="186055"/>
            </a:xfrm>
            <a:custGeom>
              <a:avLst/>
              <a:gdLst/>
              <a:ahLst/>
              <a:cxnLst/>
              <a:rect l="l" t="t" r="r" b="b"/>
              <a:pathLst>
                <a:path w="765175" h="186055">
                  <a:moveTo>
                    <a:pt x="765047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65047" y="185927"/>
                  </a:lnTo>
                  <a:lnTo>
                    <a:pt x="765047" y="0"/>
                  </a:lnTo>
                  <a:close/>
                </a:path>
              </a:pathLst>
            </a:custGeom>
            <a:solidFill>
              <a:srgbClr val="FDE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9319" y="1798573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BE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8901" y="1816861"/>
              <a:ext cx="1105204" cy="1356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68901" y="1816861"/>
              <a:ext cx="1105535" cy="135890"/>
            </a:xfrm>
            <a:custGeom>
              <a:avLst/>
              <a:gdLst/>
              <a:ahLst/>
              <a:cxnLst/>
              <a:rect l="l" t="t" r="r" b="b"/>
              <a:pathLst>
                <a:path w="1105535" h="135889">
                  <a:moveTo>
                    <a:pt x="1105268" y="12192"/>
                  </a:moveTo>
                  <a:lnTo>
                    <a:pt x="1105204" y="0"/>
                  </a:lnTo>
                  <a:lnTo>
                    <a:pt x="1093089" y="0"/>
                  </a:lnTo>
                  <a:lnTo>
                    <a:pt x="1093089" y="12192"/>
                  </a:lnTo>
                  <a:lnTo>
                    <a:pt x="1093089" y="123444"/>
                  </a:lnTo>
                  <a:lnTo>
                    <a:pt x="12192" y="123444"/>
                  </a:lnTo>
                  <a:lnTo>
                    <a:pt x="12192" y="12192"/>
                  </a:lnTo>
                  <a:lnTo>
                    <a:pt x="1093089" y="12192"/>
                  </a:lnTo>
                  <a:lnTo>
                    <a:pt x="1093089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105204" y="135636"/>
                  </a:lnTo>
                  <a:lnTo>
                    <a:pt x="1105204" y="123444"/>
                  </a:lnTo>
                  <a:lnTo>
                    <a:pt x="1105268" y="12192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9319" y="1982977"/>
              <a:ext cx="702945" cy="186055"/>
            </a:xfrm>
            <a:custGeom>
              <a:avLst/>
              <a:gdLst/>
              <a:ahLst/>
              <a:cxnLst/>
              <a:rect l="l" t="t" r="r" b="b"/>
              <a:pathLst>
                <a:path w="702945" h="186055">
                  <a:moveTo>
                    <a:pt x="702868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02868" y="185927"/>
                  </a:lnTo>
                  <a:lnTo>
                    <a:pt x="702868" y="0"/>
                  </a:lnTo>
                  <a:close/>
                </a:path>
              </a:pathLst>
            </a:custGeom>
            <a:solidFill>
              <a:srgbClr val="EDD2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8901" y="2001265"/>
              <a:ext cx="1563877" cy="1356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68901" y="2001265"/>
              <a:ext cx="1564005" cy="135890"/>
            </a:xfrm>
            <a:custGeom>
              <a:avLst/>
              <a:gdLst/>
              <a:ahLst/>
              <a:cxnLst/>
              <a:rect l="l" t="t" r="r" b="b"/>
              <a:pathLst>
                <a:path w="1564004" h="135889">
                  <a:moveTo>
                    <a:pt x="1563992" y="12192"/>
                  </a:moveTo>
                  <a:lnTo>
                    <a:pt x="1563878" y="0"/>
                  </a:lnTo>
                  <a:lnTo>
                    <a:pt x="1551813" y="0"/>
                  </a:lnTo>
                  <a:lnTo>
                    <a:pt x="1551813" y="12192"/>
                  </a:lnTo>
                  <a:lnTo>
                    <a:pt x="1551813" y="123444"/>
                  </a:lnTo>
                  <a:lnTo>
                    <a:pt x="12192" y="123444"/>
                  </a:lnTo>
                  <a:lnTo>
                    <a:pt x="12192" y="12192"/>
                  </a:lnTo>
                  <a:lnTo>
                    <a:pt x="1551813" y="12192"/>
                  </a:lnTo>
                  <a:lnTo>
                    <a:pt x="1551813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3444"/>
                  </a:lnTo>
                  <a:lnTo>
                    <a:pt x="0" y="135636"/>
                  </a:lnTo>
                  <a:lnTo>
                    <a:pt x="1563878" y="135636"/>
                  </a:lnTo>
                  <a:lnTo>
                    <a:pt x="1563878" y="123444"/>
                  </a:lnTo>
                  <a:lnTo>
                    <a:pt x="1563992" y="12192"/>
                  </a:lnTo>
                  <a:close/>
                </a:path>
              </a:pathLst>
            </a:custGeom>
            <a:solidFill>
              <a:srgbClr val="FFB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00526" y="843128"/>
            <a:ext cx="1936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ll 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5345" y="843128"/>
            <a:ext cx="147383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100" b="1" spc="-15" dirty="0">
                <a:solidFill>
                  <a:srgbClr val="BE8F00"/>
                </a:solidFill>
                <a:latin typeface="Tahoma"/>
                <a:cs typeface="Tahoma"/>
              </a:rPr>
              <a:t>Division</a:t>
            </a:r>
            <a:r>
              <a:rPr sz="1100" b="1" spc="-65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15" dirty="0">
                <a:solidFill>
                  <a:srgbClr val="BE8F00"/>
                </a:solidFill>
                <a:latin typeface="Tahoma"/>
                <a:cs typeface="Tahoma"/>
              </a:rPr>
              <a:t>Level</a:t>
            </a:r>
            <a:r>
              <a:rPr sz="1100" b="1" spc="-6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Report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V</a:t>
            </a:r>
            <a:r>
              <a:rPr sz="1100" spc="10" dirty="0">
                <a:latin typeface="Tahoma"/>
                <a:cs typeface="Tahoma"/>
              </a:rPr>
              <a:t>al</a:t>
            </a:r>
            <a:r>
              <a:rPr sz="1100" spc="15" dirty="0">
                <a:latin typeface="Tahoma"/>
                <a:cs typeface="Tahoma"/>
              </a:rPr>
              <a:t>u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U</a:t>
            </a:r>
            <a:r>
              <a:rPr sz="1100" spc="45" dirty="0">
                <a:latin typeface="Tahoma"/>
                <a:cs typeface="Tahoma"/>
              </a:rPr>
              <a:t>SD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0359" y="1412494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3657" y="1412494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2021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8194" y="1396339"/>
            <a:ext cx="57848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100" b="1" spc="-15" dirty="0">
                <a:latin typeface="Tahoma"/>
                <a:cs typeface="Tahoma"/>
              </a:rPr>
              <a:t>Division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5" dirty="0">
                <a:latin typeface="Tahoma"/>
                <a:cs typeface="Tahoma"/>
              </a:rPr>
              <a:t>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&amp;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6072" y="1412494"/>
            <a:ext cx="600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</a:t>
            </a:r>
            <a:r>
              <a:rPr sz="1100" b="1" spc="10" dirty="0">
                <a:latin typeface="Tahoma"/>
                <a:cs typeface="Tahoma"/>
              </a:rPr>
              <a:t>1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vs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2</a:t>
            </a:r>
            <a:r>
              <a:rPr sz="1100" b="1" spc="10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0275" y="1596898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51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71569" y="1596898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94</a:t>
            </a:r>
            <a:r>
              <a:rPr sz="1100" spc="-5" dirty="0">
                <a:latin typeface="Tahoma"/>
                <a:cs typeface="Tahoma"/>
              </a:rPr>
              <a:t>.7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821" y="1596898"/>
            <a:ext cx="4216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84</a:t>
            </a:r>
            <a:r>
              <a:rPr sz="1100" spc="-5" dirty="0">
                <a:latin typeface="Tahoma"/>
                <a:cs typeface="Tahoma"/>
              </a:rPr>
              <a:t>.</a:t>
            </a:r>
            <a:r>
              <a:rPr sz="1100" spc="-10" dirty="0">
                <a:latin typeface="Tahoma"/>
                <a:cs typeface="Tahoma"/>
              </a:rPr>
              <a:t>4</a:t>
            </a:r>
            <a:r>
              <a:rPr sz="1100" spc="-15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8194" y="1781301"/>
            <a:ext cx="373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P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&amp;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10" dirty="0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89503" y="1781301"/>
            <a:ext cx="5448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105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0796" y="1781301"/>
            <a:ext cx="5448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338</a:t>
            </a:r>
            <a:r>
              <a:rPr sz="1100" spc="-5" dirty="0">
                <a:latin typeface="Tahoma"/>
                <a:cs typeface="Tahoma"/>
              </a:rPr>
              <a:t>.4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34050" y="1781301"/>
            <a:ext cx="5022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Tahoma"/>
                <a:cs typeface="Tahoma"/>
              </a:rPr>
              <a:t>221.5%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98194" y="1965706"/>
            <a:ext cx="207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latin typeface="Tahoma"/>
                <a:cs typeface="Tahoma"/>
              </a:rPr>
              <a:t>PC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34050" y="1965706"/>
            <a:ext cx="5022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Tahoma"/>
                <a:cs typeface="Tahoma"/>
              </a:rPr>
              <a:t>313.7%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99717" y="2150110"/>
            <a:ext cx="824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ahoma"/>
                <a:cs typeface="Tahoma"/>
              </a:rPr>
              <a:t>Grand</a:t>
            </a:r>
            <a:r>
              <a:rPr sz="1100" b="1" spc="-45" dirty="0">
                <a:latin typeface="Tahoma"/>
                <a:cs typeface="Tahoma"/>
              </a:rPr>
              <a:t> T</a:t>
            </a:r>
            <a:r>
              <a:rPr sz="1100" b="1" spc="-20" dirty="0">
                <a:latin typeface="Tahoma"/>
                <a:cs typeface="Tahoma"/>
              </a:rPr>
              <a:t>otal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6163" y="1949551"/>
            <a:ext cx="129921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  <a:tabLst>
                <a:tab pos="620395" algn="l"/>
              </a:tabLst>
            </a:pPr>
            <a:r>
              <a:rPr sz="1100" spc="30" dirty="0">
                <a:latin typeface="Tahoma"/>
                <a:cs typeface="Tahoma"/>
              </a:rPr>
              <a:t>40</a:t>
            </a:r>
            <a:r>
              <a:rPr sz="1100" spc="-5" dirty="0">
                <a:latin typeface="Tahoma"/>
                <a:cs typeface="Tahoma"/>
              </a:rPr>
              <a:t>.1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30" dirty="0">
                <a:latin typeface="Tahoma"/>
                <a:cs typeface="Tahoma"/>
              </a:rPr>
              <a:t>165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  <a:spcBef>
                <a:spcPts val="130"/>
              </a:spcBef>
              <a:tabLst>
                <a:tab pos="700405" algn="l"/>
              </a:tabLst>
            </a:pPr>
            <a:r>
              <a:rPr sz="1100" b="1" dirty="0">
                <a:latin typeface="Tahoma"/>
                <a:cs typeface="Tahoma"/>
              </a:rPr>
              <a:t>196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7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r>
              <a:rPr sz="1100" b="1" dirty="0">
                <a:latin typeface="Tahoma"/>
                <a:cs typeface="Tahoma"/>
              </a:rPr>
              <a:t>	598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9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78804" y="2150110"/>
            <a:ext cx="555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204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dirty="0">
                <a:latin typeface="Tahoma"/>
                <a:cs typeface="Tahoma"/>
              </a:rPr>
              <a:t>5</a:t>
            </a:r>
            <a:r>
              <a:rPr sz="1100" b="1" spc="-315" dirty="0">
                <a:latin typeface="Tahoma"/>
                <a:cs typeface="Tahoma"/>
              </a:rPr>
              <a:t>%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83461" y="1607947"/>
            <a:ext cx="4969510" cy="565785"/>
            <a:chOff x="1283461" y="1607947"/>
            <a:chExt cx="4969510" cy="565785"/>
          </a:xfrm>
        </p:grpSpPr>
        <p:sp>
          <p:nvSpPr>
            <p:cNvPr id="35" name="object 35"/>
            <p:cNvSpPr/>
            <p:nvPr/>
          </p:nvSpPr>
          <p:spPr>
            <a:xfrm>
              <a:off x="1284223" y="1608836"/>
              <a:ext cx="1901189" cy="0"/>
            </a:xfrm>
            <a:custGeom>
              <a:avLst/>
              <a:gdLst/>
              <a:ahLst/>
              <a:cxnLst/>
              <a:rect l="l" t="t" r="r" b="b"/>
              <a:pathLst>
                <a:path w="1901189">
                  <a:moveTo>
                    <a:pt x="0" y="0"/>
                  </a:moveTo>
                  <a:lnTo>
                    <a:pt x="1900808" y="0"/>
                  </a:lnTo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83461" y="1608074"/>
              <a:ext cx="1902460" cy="12700"/>
            </a:xfrm>
            <a:custGeom>
              <a:avLst/>
              <a:gdLst/>
              <a:ahLst/>
              <a:cxnLst/>
              <a:rect l="l" t="t" r="r" b="b"/>
              <a:pathLst>
                <a:path w="1902460" h="12700">
                  <a:moveTo>
                    <a:pt x="190220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902206" y="12192"/>
                  </a:lnTo>
                  <a:lnTo>
                    <a:pt x="190220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6557" y="1608836"/>
              <a:ext cx="3065780" cy="0"/>
            </a:xfrm>
            <a:custGeom>
              <a:avLst/>
              <a:gdLst/>
              <a:ahLst/>
              <a:cxnLst/>
              <a:rect l="l" t="t" r="r" b="b"/>
              <a:pathLst>
                <a:path w="3065779">
                  <a:moveTo>
                    <a:pt x="0" y="0"/>
                  </a:moveTo>
                  <a:lnTo>
                    <a:pt x="30653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5794" y="1608074"/>
              <a:ext cx="3067050" cy="12700"/>
            </a:xfrm>
            <a:custGeom>
              <a:avLst/>
              <a:gdLst/>
              <a:ahLst/>
              <a:cxnLst/>
              <a:rect l="l" t="t" r="r" b="b"/>
              <a:pathLst>
                <a:path w="3067050" h="12700">
                  <a:moveTo>
                    <a:pt x="3066923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066923" y="12192"/>
                  </a:lnTo>
                  <a:lnTo>
                    <a:pt x="3066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84223" y="2162048"/>
              <a:ext cx="4968240" cy="0"/>
            </a:xfrm>
            <a:custGeom>
              <a:avLst/>
              <a:gdLst/>
              <a:ahLst/>
              <a:cxnLst/>
              <a:rect l="l" t="t" r="r" b="b"/>
              <a:pathLst>
                <a:path w="4968240">
                  <a:moveTo>
                    <a:pt x="0" y="0"/>
                  </a:moveTo>
                  <a:lnTo>
                    <a:pt x="49677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83461" y="2161286"/>
              <a:ext cx="4969510" cy="12700"/>
            </a:xfrm>
            <a:custGeom>
              <a:avLst/>
              <a:gdLst/>
              <a:ahLst/>
              <a:cxnLst/>
              <a:rect l="l" t="t" r="r" b="b"/>
              <a:pathLst>
                <a:path w="4969510" h="12700">
                  <a:moveTo>
                    <a:pt x="4969129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4969129" y="12191"/>
                  </a:lnTo>
                  <a:lnTo>
                    <a:pt x="4969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283461" y="1239138"/>
            <a:ext cx="2667635" cy="12700"/>
            <a:chOff x="1283461" y="1239138"/>
            <a:chExt cx="2667635" cy="12700"/>
          </a:xfrm>
        </p:grpSpPr>
        <p:sp>
          <p:nvSpPr>
            <p:cNvPr id="42" name="object 42"/>
            <p:cNvSpPr/>
            <p:nvPr/>
          </p:nvSpPr>
          <p:spPr>
            <a:xfrm>
              <a:off x="1284223" y="1240027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>
                  <a:moveTo>
                    <a:pt x="0" y="0"/>
                  </a:moveTo>
                  <a:lnTo>
                    <a:pt x="26658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83461" y="1239265"/>
              <a:ext cx="2667635" cy="12700"/>
            </a:xfrm>
            <a:custGeom>
              <a:avLst/>
              <a:gdLst/>
              <a:ahLst/>
              <a:cxnLst/>
              <a:rect l="l" t="t" r="r" b="b"/>
              <a:pathLst>
                <a:path w="2667635" h="12700">
                  <a:moveTo>
                    <a:pt x="266725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667254" y="12192"/>
                  </a:lnTo>
                  <a:lnTo>
                    <a:pt x="2667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283461" y="2345563"/>
            <a:ext cx="4969510" cy="12700"/>
            <a:chOff x="1283461" y="2345563"/>
            <a:chExt cx="4969510" cy="12700"/>
          </a:xfrm>
        </p:grpSpPr>
        <p:sp>
          <p:nvSpPr>
            <p:cNvPr id="45" name="object 45"/>
            <p:cNvSpPr/>
            <p:nvPr/>
          </p:nvSpPr>
          <p:spPr>
            <a:xfrm>
              <a:off x="1284223" y="2346452"/>
              <a:ext cx="4968240" cy="0"/>
            </a:xfrm>
            <a:custGeom>
              <a:avLst/>
              <a:gdLst/>
              <a:ahLst/>
              <a:cxnLst/>
              <a:rect l="l" t="t" r="r" b="b"/>
              <a:pathLst>
                <a:path w="4968240">
                  <a:moveTo>
                    <a:pt x="0" y="0"/>
                  </a:moveTo>
                  <a:lnTo>
                    <a:pt x="49677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83461" y="2345689"/>
              <a:ext cx="4969510" cy="12700"/>
            </a:xfrm>
            <a:custGeom>
              <a:avLst/>
              <a:gdLst/>
              <a:ahLst/>
              <a:cxnLst/>
              <a:rect l="l" t="t" r="r" b="b"/>
              <a:pathLst>
                <a:path w="4969510" h="12700">
                  <a:moveTo>
                    <a:pt x="4969129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4969129" y="12192"/>
                  </a:lnTo>
                  <a:lnTo>
                    <a:pt x="4969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97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  <a:p>
            <a:pPr marL="671195" marR="397510" algn="just">
              <a:lnSpc>
                <a:spcPct val="110100"/>
              </a:lnSpc>
              <a:spcBef>
                <a:spcPts val="1170"/>
              </a:spcBef>
            </a:pPr>
            <a:r>
              <a:rPr sz="1100" spc="-30" dirty="0">
                <a:latin typeface="Verdana"/>
                <a:cs typeface="Verdana"/>
              </a:rPr>
              <a:t>region 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market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15" dirty="0">
                <a:latin typeface="Verdana"/>
                <a:cs typeface="Verdana"/>
              </a:rPr>
              <a:t>d</a:t>
            </a:r>
            <a:r>
              <a:rPr sz="1100" spc="-50" dirty="0">
                <a:latin typeface="Verdana"/>
                <a:cs typeface="Verdana"/>
              </a:rPr>
              <a:t>ivision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0526" y="658214"/>
            <a:ext cx="19367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ll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ll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ll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345" y="843128"/>
            <a:ext cx="1453515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100" b="1" spc="20" dirty="0">
                <a:solidFill>
                  <a:srgbClr val="BE8F00"/>
                </a:solidFill>
                <a:latin typeface="Tahoma"/>
                <a:cs typeface="Tahoma"/>
              </a:rPr>
              <a:t>N</a:t>
            </a:r>
            <a:r>
              <a:rPr sz="1100" b="1" spc="-10" dirty="0">
                <a:solidFill>
                  <a:srgbClr val="BE8F00"/>
                </a:solidFill>
                <a:latin typeface="Tahoma"/>
                <a:cs typeface="Tahoma"/>
              </a:rPr>
              <a:t>ew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20" dirty="0">
                <a:solidFill>
                  <a:srgbClr val="BE8F00"/>
                </a:solidFill>
                <a:latin typeface="Tahoma"/>
                <a:cs typeface="Tahoma"/>
              </a:rPr>
              <a:t>Pr</a:t>
            </a: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o</a:t>
            </a:r>
            <a:r>
              <a:rPr sz="1100" b="1" spc="30" dirty="0">
                <a:solidFill>
                  <a:srgbClr val="BE8F00"/>
                </a:solidFill>
                <a:latin typeface="Tahoma"/>
                <a:cs typeface="Tahoma"/>
              </a:rPr>
              <a:t>d</a:t>
            </a:r>
            <a:r>
              <a:rPr sz="1100" b="1" spc="-40" dirty="0">
                <a:solidFill>
                  <a:srgbClr val="BE8F00"/>
                </a:solidFill>
                <a:latin typeface="Tahoma"/>
                <a:cs typeface="Tahoma"/>
              </a:rPr>
              <a:t>u</a:t>
            </a:r>
            <a:r>
              <a:rPr sz="1100" b="1" spc="-30" dirty="0">
                <a:solidFill>
                  <a:srgbClr val="BE8F00"/>
                </a:solidFill>
                <a:latin typeface="Tahoma"/>
                <a:cs typeface="Tahoma"/>
              </a:rPr>
              <a:t>c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s </a:t>
            </a:r>
            <a:r>
              <a:rPr sz="1100" b="1" spc="-114" dirty="0">
                <a:solidFill>
                  <a:srgbClr val="BE8F00"/>
                </a:solidFill>
                <a:latin typeface="Tahoma"/>
                <a:cs typeface="Tahoma"/>
              </a:rPr>
              <a:t>-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BE8F00"/>
                </a:solidFill>
                <a:latin typeface="Tahoma"/>
                <a:cs typeface="Tahoma"/>
              </a:rPr>
              <a:t>202</a:t>
            </a:r>
            <a:r>
              <a:rPr sz="1100" b="1" spc="10" dirty="0">
                <a:solidFill>
                  <a:srgbClr val="BE8F00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ll</a:t>
            </a:r>
            <a:r>
              <a:rPr sz="1100" spc="160" dirty="0">
                <a:latin typeface="Verdana"/>
                <a:cs typeface="Verdana"/>
              </a:rPr>
              <a:t> </a:t>
            </a:r>
            <a:r>
              <a:rPr sz="1100" spc="-70" dirty="0">
                <a:latin typeface="Verdana"/>
                <a:cs typeface="Verdana"/>
              </a:rPr>
              <a:t>V</a:t>
            </a:r>
            <a:r>
              <a:rPr sz="1100" spc="-55" dirty="0">
                <a:latin typeface="Verdana"/>
                <a:cs typeface="Verdana"/>
              </a:rPr>
              <a:t>al</a:t>
            </a:r>
            <a:r>
              <a:rPr sz="1100" spc="-65" dirty="0">
                <a:latin typeface="Verdana"/>
                <a:cs typeface="Verdana"/>
              </a:rPr>
              <a:t>u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is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in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U</a:t>
            </a:r>
            <a:r>
              <a:rPr sz="1100" spc="-75" dirty="0">
                <a:latin typeface="Verdana"/>
                <a:cs typeface="Verdana"/>
              </a:rPr>
              <a:t>SD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1403959"/>
            <a:ext cx="562610" cy="379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70"/>
              </a:spcBef>
            </a:pPr>
            <a:r>
              <a:rPr sz="1100" b="1" spc="-20" dirty="0">
                <a:latin typeface="Tahoma"/>
                <a:cs typeface="Tahoma"/>
              </a:rPr>
              <a:t>Product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</a:t>
            </a:r>
            <a:r>
              <a:rPr sz="1100" spc="-10" dirty="0">
                <a:latin typeface="Verdana"/>
                <a:cs typeface="Verdana"/>
              </a:rPr>
              <a:t>l</a:t>
            </a:r>
            <a:r>
              <a:rPr sz="1100" spc="-120" dirty="0">
                <a:latin typeface="Verdana"/>
                <a:cs typeface="Verdana"/>
              </a:rPr>
              <a:t>x</a:t>
            </a:r>
            <a:r>
              <a:rPr sz="1100" spc="-60" dirty="0">
                <a:latin typeface="Verdana"/>
                <a:cs typeface="Verdana"/>
              </a:rPr>
              <a:t>3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0359" y="1412494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3657" y="1412494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2021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1760576"/>
            <a:ext cx="185483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E</a:t>
            </a:r>
            <a:r>
              <a:rPr sz="1100" spc="-35" dirty="0">
                <a:latin typeface="Verdana"/>
                <a:cs typeface="Verdana"/>
              </a:rPr>
              <a:t>lectr</a:t>
            </a:r>
            <a:r>
              <a:rPr sz="1100" spc="-55" dirty="0">
                <a:latin typeface="Verdana"/>
                <a:cs typeface="Verdana"/>
              </a:rPr>
              <a:t>on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3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360</a:t>
            </a:r>
            <a:r>
              <a:rPr sz="1100" spc="-60" dirty="0">
                <a:latin typeface="Verdana"/>
                <a:cs typeface="Verdana"/>
              </a:rPr>
              <a:t>0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D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45" dirty="0">
                <a:latin typeface="Verdana"/>
                <a:cs typeface="Verdana"/>
              </a:rPr>
              <a:t>sktop  Processor</a:t>
            </a:r>
            <a:endParaRPr sz="1100">
              <a:latin typeface="Verdana"/>
              <a:cs typeface="Verdana"/>
            </a:endParaRPr>
          </a:p>
          <a:p>
            <a:pPr marL="12700" marR="1169035">
              <a:lnSpc>
                <a:spcPct val="110000"/>
              </a:lnSpc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55" dirty="0">
                <a:latin typeface="Verdana"/>
                <a:cs typeface="Verdana"/>
              </a:rPr>
              <a:t>n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55" dirty="0">
                <a:latin typeface="Verdana"/>
                <a:cs typeface="Verdana"/>
              </a:rPr>
              <a:t>E</a:t>
            </a:r>
            <a:r>
              <a:rPr sz="1100" spc="20" dirty="0">
                <a:latin typeface="Verdana"/>
                <a:cs typeface="Verdana"/>
              </a:rPr>
              <a:t>N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25" dirty="0">
                <a:latin typeface="Verdana"/>
                <a:cs typeface="Verdana"/>
              </a:rPr>
              <a:t>Z</a:t>
            </a:r>
            <a:endParaRPr sz="1100">
              <a:latin typeface="Verdana"/>
              <a:cs typeface="Verdana"/>
            </a:endParaRPr>
          </a:p>
          <a:p>
            <a:pPr marL="12700" marR="334010">
              <a:lnSpc>
                <a:spcPct val="110000"/>
              </a:lnSpc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HOME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l</a:t>
            </a:r>
            <a:r>
              <a:rPr sz="1100" spc="-30" dirty="0">
                <a:latin typeface="Verdana"/>
                <a:cs typeface="Verdana"/>
              </a:rPr>
              <a:t>l</a:t>
            </a:r>
            <a:r>
              <a:rPr sz="1100" spc="-25" dirty="0">
                <a:latin typeface="Verdana"/>
                <a:cs typeface="Verdana"/>
              </a:rPr>
              <a:t>i</a:t>
            </a:r>
            <a:r>
              <a:rPr sz="1100" spc="-70" dirty="0">
                <a:latin typeface="Verdana"/>
                <a:cs typeface="Verdana"/>
              </a:rPr>
              <a:t>n</a:t>
            </a:r>
            <a:r>
              <a:rPr sz="1100" spc="-60" dirty="0">
                <a:latin typeface="Verdana"/>
                <a:cs typeface="Verdana"/>
              </a:rPr>
              <a:t>1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55" dirty="0">
                <a:latin typeface="Verdana"/>
                <a:cs typeface="Verdana"/>
              </a:rPr>
              <a:t>n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2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L</a:t>
            </a:r>
            <a:r>
              <a:rPr sz="1100" spc="-65" dirty="0">
                <a:latin typeface="Verdana"/>
                <a:cs typeface="Verdana"/>
              </a:rPr>
              <a:t>u</a:t>
            </a:r>
            <a:r>
              <a:rPr sz="1100" spc="-60" dirty="0">
                <a:latin typeface="Verdana"/>
                <a:cs typeface="Verdana"/>
              </a:rPr>
              <a:t>mi</a:t>
            </a:r>
            <a:r>
              <a:rPr sz="1100" spc="-70" dirty="0">
                <a:latin typeface="Verdana"/>
                <a:cs typeface="Verdana"/>
              </a:rPr>
              <a:t>n</a:t>
            </a:r>
            <a:r>
              <a:rPr sz="1100" spc="-75" dirty="0">
                <a:latin typeface="Verdana"/>
                <a:cs typeface="Verdana"/>
              </a:rPr>
              <a:t>a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85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45" dirty="0">
                <a:latin typeface="Verdana"/>
                <a:cs typeface="Verdana"/>
              </a:rPr>
              <a:t>ar</a:t>
            </a:r>
            <a:r>
              <a:rPr sz="1100" spc="-60" dirty="0">
                <a:latin typeface="Verdana"/>
                <a:cs typeface="Verdana"/>
              </a:rPr>
              <a:t>q</a:t>
            </a:r>
            <a:r>
              <a:rPr sz="1100" spc="-65" dirty="0">
                <a:latin typeface="Verdana"/>
                <a:cs typeface="Verdana"/>
              </a:rPr>
              <a:t>u</a:t>
            </a:r>
            <a:r>
              <a:rPr sz="1100" spc="-25" dirty="0">
                <a:latin typeface="Verdana"/>
                <a:cs typeface="Verdana"/>
              </a:rPr>
              <a:t>ee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P</a:t>
            </a:r>
            <a:r>
              <a:rPr sz="1100" spc="-60" dirty="0">
                <a:latin typeface="Verdana"/>
                <a:cs typeface="Verdana"/>
              </a:rPr>
              <a:t>3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77302" y="1607947"/>
          <a:ext cx="3368674" cy="1476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467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.4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59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14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.2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solidFill>
                      <a:srgbClr val="F5DC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19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.5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D0A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.7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E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.5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.2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.9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98194" y="3064891"/>
            <a:ext cx="10541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45" dirty="0">
                <a:latin typeface="Verdana"/>
                <a:cs typeface="Verdana"/>
              </a:rPr>
              <a:t>ar</a:t>
            </a:r>
            <a:r>
              <a:rPr sz="1100" spc="-60" dirty="0">
                <a:latin typeface="Verdana"/>
                <a:cs typeface="Verdana"/>
              </a:rPr>
              <a:t>q</a:t>
            </a:r>
            <a:r>
              <a:rPr sz="1100" spc="-65" dirty="0">
                <a:latin typeface="Verdana"/>
                <a:cs typeface="Verdana"/>
              </a:rPr>
              <a:t>u</a:t>
            </a:r>
            <a:r>
              <a:rPr sz="1100" spc="-25" dirty="0">
                <a:latin typeface="Verdana"/>
                <a:cs typeface="Verdana"/>
              </a:rPr>
              <a:t>ee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P</a:t>
            </a:r>
            <a:r>
              <a:rPr sz="1100" spc="-60" dirty="0">
                <a:latin typeface="Verdana"/>
                <a:cs typeface="Verdana"/>
              </a:rPr>
              <a:t>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2340" y="3072510"/>
            <a:ext cx="38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Verdana"/>
                <a:cs typeface="Verdana"/>
              </a:rPr>
              <a:t>1</a:t>
            </a:r>
            <a:r>
              <a:rPr sz="1100" spc="-90" dirty="0">
                <a:latin typeface="Verdana"/>
                <a:cs typeface="Verdana"/>
              </a:rPr>
              <a:t>.7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3233140"/>
            <a:ext cx="1176655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975">
              <a:lnSpc>
                <a:spcPct val="110000"/>
              </a:lnSpc>
              <a:spcBef>
                <a:spcPts val="10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100" dirty="0">
                <a:latin typeface="Verdana"/>
                <a:cs typeface="Verdana"/>
              </a:rPr>
              <a:t>a</a:t>
            </a:r>
            <a:r>
              <a:rPr sz="1100" spc="-95" dirty="0">
                <a:latin typeface="Verdana"/>
                <a:cs typeface="Verdana"/>
              </a:rPr>
              <a:t>x</a:t>
            </a:r>
            <a:r>
              <a:rPr sz="1100" spc="-65" dirty="0">
                <a:latin typeface="Verdana"/>
                <a:cs typeface="Verdana"/>
              </a:rPr>
              <a:t>ima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70" dirty="0">
                <a:latin typeface="Verdana"/>
                <a:cs typeface="Verdana"/>
              </a:rPr>
              <a:t>s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55" dirty="0">
                <a:latin typeface="Verdana"/>
                <a:cs typeface="Verdana"/>
              </a:rPr>
              <a:t>B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Lito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55" dirty="0">
                <a:latin typeface="Verdana"/>
                <a:cs typeface="Verdana"/>
              </a:rPr>
              <a:t>B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Lito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2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80" dirty="0">
                <a:latin typeface="Verdana"/>
                <a:cs typeface="Verdana"/>
              </a:rPr>
              <a:t>w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85" dirty="0">
                <a:latin typeface="Verdana"/>
                <a:cs typeface="Verdana"/>
              </a:rPr>
              <a:t>r</a:t>
            </a:r>
            <a:r>
              <a:rPr sz="1100" spc="-80" dirty="0">
                <a:latin typeface="Verdana"/>
                <a:cs typeface="Verdana"/>
              </a:rPr>
              <a:t>t</a:t>
            </a:r>
            <a:r>
              <a:rPr sz="1100" spc="-114" dirty="0">
                <a:latin typeface="Verdana"/>
                <a:cs typeface="Verdana"/>
              </a:rPr>
              <a:t>y</a:t>
            </a:r>
            <a:endParaRPr sz="1100">
              <a:latin typeface="Verdana"/>
              <a:cs typeface="Verdana"/>
            </a:endParaRPr>
          </a:p>
          <a:p>
            <a:pPr marL="12700" marR="209550">
              <a:lnSpc>
                <a:spcPct val="110000"/>
              </a:lnSpc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80" dirty="0">
                <a:latin typeface="Verdana"/>
                <a:cs typeface="Verdana"/>
              </a:rPr>
              <a:t>w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85" dirty="0">
                <a:latin typeface="Verdana"/>
                <a:cs typeface="Verdana"/>
              </a:rPr>
              <a:t>r</a:t>
            </a:r>
            <a:r>
              <a:rPr sz="1100" spc="-80" dirty="0">
                <a:latin typeface="Verdana"/>
                <a:cs typeface="Verdana"/>
              </a:rPr>
              <a:t>t</a:t>
            </a:r>
            <a:r>
              <a:rPr sz="1100" spc="-114" dirty="0">
                <a:latin typeface="Verdana"/>
                <a:cs typeface="Verdana"/>
              </a:rPr>
              <a:t>y </a:t>
            </a:r>
            <a:r>
              <a:rPr sz="1100" spc="55" dirty="0">
                <a:latin typeface="Verdana"/>
                <a:cs typeface="Verdana"/>
              </a:rPr>
              <a:t>M</a:t>
            </a:r>
            <a:r>
              <a:rPr sz="1100" spc="-70" dirty="0">
                <a:latin typeface="Verdana"/>
                <a:cs typeface="Verdana"/>
              </a:rPr>
              <a:t>s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20" dirty="0">
                <a:latin typeface="Verdana"/>
                <a:cs typeface="Verdana"/>
              </a:rPr>
              <a:t>rig</a:t>
            </a:r>
            <a:r>
              <a:rPr sz="1100" spc="-30" dirty="0">
                <a:latin typeface="Verdana"/>
                <a:cs typeface="Verdana"/>
              </a:rPr>
              <a:t>g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65" dirty="0">
                <a:latin typeface="Verdana"/>
                <a:cs typeface="Verdana"/>
              </a:rPr>
              <a:t>r  </a:t>
            </a: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20" dirty="0">
                <a:latin typeface="Verdana"/>
                <a:cs typeface="Verdana"/>
              </a:rPr>
              <a:t>rig</a:t>
            </a:r>
            <a:r>
              <a:rPr sz="1100" spc="-30" dirty="0">
                <a:latin typeface="Verdana"/>
                <a:cs typeface="Verdana"/>
              </a:rPr>
              <a:t>g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75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50" dirty="0">
                <a:latin typeface="Verdana"/>
                <a:cs typeface="Verdana"/>
              </a:rPr>
              <a:t>M</a:t>
            </a:r>
            <a:r>
              <a:rPr sz="1100" spc="-85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Verdana"/>
                <a:cs typeface="Verdana"/>
              </a:rPr>
              <a:t>A</a:t>
            </a:r>
            <a:r>
              <a:rPr sz="1100" spc="60" dirty="0">
                <a:latin typeface="Verdana"/>
                <a:cs typeface="Verdana"/>
              </a:rPr>
              <a:t>Q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W</a:t>
            </a:r>
            <a:r>
              <a:rPr sz="1100" spc="-30" dirty="0">
                <a:latin typeface="Verdana"/>
                <a:cs typeface="Verdana"/>
              </a:rPr>
              <a:t>i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P</a:t>
            </a:r>
            <a:r>
              <a:rPr sz="1100" spc="-35" dirty="0">
                <a:latin typeface="Verdana"/>
                <a:cs typeface="Verdana"/>
              </a:rPr>
              <a:t>ow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75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75" dirty="0">
                <a:latin typeface="Verdana"/>
                <a:cs typeface="Verdana"/>
              </a:rPr>
              <a:t>D</a:t>
            </a:r>
            <a:r>
              <a:rPr sz="1100" spc="-55" dirty="0">
                <a:latin typeface="Verdana"/>
                <a:cs typeface="Verdana"/>
              </a:rPr>
              <a:t>x</a:t>
            </a:r>
            <a:r>
              <a:rPr sz="1100" spc="-60" dirty="0">
                <a:latin typeface="Verdana"/>
                <a:cs typeface="Verdana"/>
              </a:rPr>
              <a:t>3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77302" y="3268027"/>
          <a:ext cx="3368674" cy="1475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403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13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.7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8E1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.8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.3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FF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22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.0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BE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15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.4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CD0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20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.7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C79C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17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.9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DCB8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3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17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.2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BD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299717" y="4732146"/>
            <a:ext cx="824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ahoma"/>
                <a:cs typeface="Tahoma"/>
              </a:rPr>
              <a:t>Grand</a:t>
            </a:r>
            <a:r>
              <a:rPr sz="1100" b="1" spc="-45" dirty="0">
                <a:latin typeface="Tahoma"/>
                <a:cs typeface="Tahoma"/>
              </a:rPr>
              <a:t> T</a:t>
            </a:r>
            <a:r>
              <a:rPr sz="1100" b="1" spc="-20" dirty="0">
                <a:latin typeface="Tahoma"/>
                <a:cs typeface="Tahoma"/>
              </a:rPr>
              <a:t>otal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7203" y="4732146"/>
            <a:ext cx="596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176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2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83461" y="1239138"/>
            <a:ext cx="2667635" cy="12700"/>
            <a:chOff x="1283461" y="1239138"/>
            <a:chExt cx="2667635" cy="12700"/>
          </a:xfrm>
        </p:grpSpPr>
        <p:sp>
          <p:nvSpPr>
            <p:cNvPr id="18" name="object 18"/>
            <p:cNvSpPr/>
            <p:nvPr/>
          </p:nvSpPr>
          <p:spPr>
            <a:xfrm>
              <a:off x="1284223" y="1240027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>
                  <a:moveTo>
                    <a:pt x="0" y="0"/>
                  </a:moveTo>
                  <a:lnTo>
                    <a:pt x="26658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3461" y="1239265"/>
              <a:ext cx="2667635" cy="12700"/>
            </a:xfrm>
            <a:custGeom>
              <a:avLst/>
              <a:gdLst/>
              <a:ahLst/>
              <a:cxnLst/>
              <a:rect l="l" t="t" r="r" b="b"/>
              <a:pathLst>
                <a:path w="2667635" h="12700">
                  <a:moveTo>
                    <a:pt x="266725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667254" y="12192"/>
                  </a:lnTo>
                  <a:lnTo>
                    <a:pt x="2667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83461" y="4927600"/>
            <a:ext cx="3368675" cy="12700"/>
            <a:chOff x="1283461" y="4927600"/>
            <a:chExt cx="3368675" cy="12700"/>
          </a:xfrm>
        </p:grpSpPr>
        <p:sp>
          <p:nvSpPr>
            <p:cNvPr id="21" name="object 21"/>
            <p:cNvSpPr/>
            <p:nvPr/>
          </p:nvSpPr>
          <p:spPr>
            <a:xfrm>
              <a:off x="1284223" y="4928489"/>
              <a:ext cx="3367404" cy="0"/>
            </a:xfrm>
            <a:custGeom>
              <a:avLst/>
              <a:gdLst/>
              <a:ahLst/>
              <a:cxnLst/>
              <a:rect l="l" t="t" r="r" b="b"/>
              <a:pathLst>
                <a:path w="3367404">
                  <a:moveTo>
                    <a:pt x="0" y="0"/>
                  </a:moveTo>
                  <a:lnTo>
                    <a:pt x="336715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3461" y="4927726"/>
              <a:ext cx="3368675" cy="12700"/>
            </a:xfrm>
            <a:custGeom>
              <a:avLst/>
              <a:gdLst/>
              <a:ahLst/>
              <a:cxnLst/>
              <a:rect l="l" t="t" r="r" b="b"/>
              <a:pathLst>
                <a:path w="3368675" h="12700">
                  <a:moveTo>
                    <a:pt x="3368675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368675" y="12192"/>
                  </a:lnTo>
                  <a:lnTo>
                    <a:pt x="3368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2" y="266191"/>
            <a:ext cx="1569720" cy="97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35" dirty="0">
                <a:latin typeface="Tahoma"/>
                <a:cs typeface="Tahoma"/>
              </a:rPr>
              <a:t>liQ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Har</a:t>
            </a:r>
            <a:r>
              <a:rPr sz="1600" b="1" spc="-15" dirty="0">
                <a:latin typeface="Tahoma"/>
                <a:cs typeface="Tahoma"/>
              </a:rPr>
              <a:t>d</a:t>
            </a:r>
            <a:r>
              <a:rPr sz="1600" b="1" spc="-45" dirty="0">
                <a:latin typeface="Tahoma"/>
                <a:cs typeface="Tahoma"/>
              </a:rPr>
              <a:t>ware</a:t>
            </a:r>
            <a:endParaRPr sz="1600">
              <a:latin typeface="Tahoma"/>
              <a:cs typeface="Tahoma"/>
            </a:endParaRPr>
          </a:p>
          <a:p>
            <a:pPr marL="668020">
              <a:lnSpc>
                <a:spcPct val="100000"/>
              </a:lnSpc>
              <a:spcBef>
                <a:spcPts val="1305"/>
              </a:spcBef>
            </a:pPr>
            <a:r>
              <a:rPr sz="1100" b="1" dirty="0">
                <a:solidFill>
                  <a:srgbClr val="BE8F00"/>
                </a:solidFill>
                <a:latin typeface="Calibri"/>
                <a:cs typeface="Calibri"/>
              </a:rPr>
              <a:t>FILTER</a:t>
            </a:r>
            <a:endParaRPr sz="1100">
              <a:latin typeface="Calibri"/>
              <a:cs typeface="Calibri"/>
            </a:endParaRPr>
          </a:p>
          <a:p>
            <a:pPr marL="671195" marR="397510">
              <a:lnSpc>
                <a:spcPct val="110000"/>
              </a:lnSpc>
            </a:pPr>
            <a:r>
              <a:rPr sz="1100" spc="45" dirty="0">
                <a:latin typeface="Tahoma"/>
                <a:cs typeface="Tahoma"/>
              </a:rPr>
              <a:t>region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ivision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900" y="283497"/>
            <a:ext cx="431244" cy="4083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52242" y="843128"/>
            <a:ext cx="1936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ll  </a:t>
            </a: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6807" y="843128"/>
            <a:ext cx="146812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100" b="1" spc="-45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r>
              <a:rPr sz="1100" b="1" spc="25" dirty="0">
                <a:solidFill>
                  <a:srgbClr val="BE8F00"/>
                </a:solidFill>
                <a:latin typeface="Tahoma"/>
                <a:cs typeface="Tahoma"/>
              </a:rPr>
              <a:t>op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10" dirty="0">
                <a:solidFill>
                  <a:srgbClr val="BE8F00"/>
                </a:solidFill>
                <a:latin typeface="Tahoma"/>
                <a:cs typeface="Tahoma"/>
              </a:rPr>
              <a:t>5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5" dirty="0">
                <a:solidFill>
                  <a:srgbClr val="BE8F00"/>
                </a:solidFill>
                <a:latin typeface="Tahoma"/>
                <a:cs typeface="Tahoma"/>
              </a:rPr>
              <a:t>Co</a:t>
            </a:r>
            <a:r>
              <a:rPr sz="1100" b="1" spc="-5" dirty="0">
                <a:solidFill>
                  <a:srgbClr val="BE8F00"/>
                </a:solidFill>
                <a:latin typeface="Tahoma"/>
                <a:cs typeface="Tahoma"/>
              </a:rPr>
              <a:t>u</a:t>
            </a:r>
            <a:r>
              <a:rPr sz="1100" b="1" spc="-25" dirty="0">
                <a:solidFill>
                  <a:srgbClr val="BE8F00"/>
                </a:solidFill>
                <a:latin typeface="Tahoma"/>
                <a:cs typeface="Tahoma"/>
              </a:rPr>
              <a:t>n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t</a:t>
            </a:r>
            <a:r>
              <a:rPr sz="1100" b="1" spc="-55" dirty="0">
                <a:solidFill>
                  <a:srgbClr val="BE8F00"/>
                </a:solidFill>
                <a:latin typeface="Tahoma"/>
                <a:cs typeface="Tahoma"/>
              </a:rPr>
              <a:t>r</a:t>
            </a:r>
            <a:r>
              <a:rPr sz="1100" b="1" spc="-10" dirty="0">
                <a:solidFill>
                  <a:srgbClr val="BE8F00"/>
                </a:solidFill>
                <a:latin typeface="Tahoma"/>
                <a:cs typeface="Tahoma"/>
              </a:rPr>
              <a:t>y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spc="-114" dirty="0">
                <a:solidFill>
                  <a:srgbClr val="BE8F00"/>
                </a:solidFill>
                <a:latin typeface="Tahoma"/>
                <a:cs typeface="Tahoma"/>
              </a:rPr>
              <a:t>-</a:t>
            </a:r>
            <a:r>
              <a:rPr sz="1100" b="1" spc="-50" dirty="0">
                <a:solidFill>
                  <a:srgbClr val="BE8F00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BE8F00"/>
                </a:solidFill>
                <a:latin typeface="Tahoma"/>
                <a:cs typeface="Tahoma"/>
              </a:rPr>
              <a:t>202</a:t>
            </a:r>
            <a:r>
              <a:rPr sz="1100" b="1" spc="10" dirty="0">
                <a:solidFill>
                  <a:srgbClr val="BE8F00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ll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V</a:t>
            </a:r>
            <a:r>
              <a:rPr sz="1100" spc="10" dirty="0">
                <a:latin typeface="Tahoma"/>
                <a:cs typeface="Tahoma"/>
              </a:rPr>
              <a:t>al</a:t>
            </a:r>
            <a:r>
              <a:rPr sz="1100" spc="15" dirty="0">
                <a:latin typeface="Tahoma"/>
                <a:cs typeface="Tahoma"/>
              </a:rPr>
              <a:t>u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U</a:t>
            </a:r>
            <a:r>
              <a:rPr sz="1100" spc="45" dirty="0">
                <a:latin typeface="Tahoma"/>
                <a:cs typeface="Tahoma"/>
              </a:rPr>
              <a:t>SD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1580744"/>
            <a:ext cx="81216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10000"/>
              </a:lnSpc>
              <a:spcBef>
                <a:spcPts val="100"/>
              </a:spcBef>
            </a:pPr>
            <a:r>
              <a:rPr sz="1100" spc="65" dirty="0">
                <a:latin typeface="Tahoma"/>
                <a:cs typeface="Tahoma"/>
              </a:rPr>
              <a:t>Ca</a:t>
            </a:r>
            <a:r>
              <a:rPr sz="1100" spc="15" dirty="0">
                <a:latin typeface="Tahoma"/>
                <a:cs typeface="Tahoma"/>
              </a:rPr>
              <a:t>n</a:t>
            </a:r>
            <a:r>
              <a:rPr sz="1100" spc="25" dirty="0">
                <a:latin typeface="Tahoma"/>
                <a:cs typeface="Tahoma"/>
              </a:rPr>
              <a:t>ada  </a:t>
            </a:r>
            <a:r>
              <a:rPr sz="1100" spc="5" dirty="0">
                <a:latin typeface="Tahoma"/>
                <a:cs typeface="Tahoma"/>
              </a:rPr>
              <a:t>India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5" dirty="0">
                <a:latin typeface="Tahoma"/>
                <a:cs typeface="Tahoma"/>
              </a:rPr>
              <a:t>So</a:t>
            </a:r>
            <a:r>
              <a:rPr sz="1100" spc="25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th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Ko</a:t>
            </a:r>
            <a:r>
              <a:rPr sz="1100" spc="25" dirty="0">
                <a:latin typeface="Tahoma"/>
                <a:cs typeface="Tahoma"/>
              </a:rPr>
              <a:t>r</a:t>
            </a:r>
            <a:r>
              <a:rPr sz="1100" spc="50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3461" y="1429766"/>
          <a:ext cx="1918335" cy="739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340">
                <a:tc>
                  <a:txBody>
                    <a:bodyPr/>
                    <a:lstStyle/>
                    <a:p>
                      <a:pPr marL="28575">
                        <a:lnSpc>
                          <a:spcPts val="1290"/>
                        </a:lnSpc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Country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999999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2021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999999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6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35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.1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161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.3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BE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49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.0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98194" y="2150110"/>
            <a:ext cx="10820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5" dirty="0">
                <a:latin typeface="Tahoma"/>
                <a:cs typeface="Tahoma"/>
              </a:rPr>
              <a:t>U</a:t>
            </a:r>
            <a:r>
              <a:rPr sz="1100" spc="15" dirty="0">
                <a:latin typeface="Tahoma"/>
                <a:cs typeface="Tahoma"/>
              </a:rPr>
              <a:t>n</a:t>
            </a:r>
            <a:r>
              <a:rPr sz="1100" spc="35" dirty="0">
                <a:latin typeface="Tahoma"/>
                <a:cs typeface="Tahoma"/>
              </a:rPr>
              <a:t>ited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Kin</a:t>
            </a:r>
            <a:r>
              <a:rPr sz="1100" spc="45" dirty="0">
                <a:latin typeface="Tahoma"/>
                <a:cs typeface="Tahoma"/>
              </a:rPr>
              <a:t>g</a:t>
            </a:r>
            <a:r>
              <a:rPr sz="1100" spc="95" dirty="0">
                <a:latin typeface="Tahoma"/>
                <a:cs typeface="Tahoma"/>
              </a:rPr>
              <a:t>d</a:t>
            </a:r>
            <a:r>
              <a:rPr sz="1100" spc="60" dirty="0">
                <a:latin typeface="Tahoma"/>
                <a:cs typeface="Tahoma"/>
              </a:rPr>
              <a:t>om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1991" y="2150110"/>
            <a:ext cx="4641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34</a:t>
            </a:r>
            <a:r>
              <a:rPr sz="1100" spc="-5" dirty="0">
                <a:latin typeface="Tahoma"/>
                <a:cs typeface="Tahoma"/>
              </a:rPr>
              <a:t>.2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2334513"/>
            <a:ext cx="302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5" dirty="0">
                <a:latin typeface="Tahoma"/>
                <a:cs typeface="Tahoma"/>
              </a:rPr>
              <a:t>U</a:t>
            </a:r>
            <a:r>
              <a:rPr sz="1100" spc="60" dirty="0">
                <a:latin typeface="Tahoma"/>
                <a:cs typeface="Tahoma"/>
              </a:rPr>
              <a:t>SA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7510" y="2351785"/>
            <a:ext cx="765175" cy="178435"/>
          </a:xfrm>
          <a:prstGeom prst="rect">
            <a:avLst/>
          </a:prstGeom>
          <a:solidFill>
            <a:srgbClr val="E9CC56"/>
          </a:solidFill>
        </p:spPr>
        <p:txBody>
          <a:bodyPr vert="horz" wrap="square" lIns="0" tIns="0" rIns="0" bIns="0" rtlCol="0">
            <a:spAutoFit/>
          </a:bodyPr>
          <a:lstStyle/>
          <a:p>
            <a:pPr marL="297180">
              <a:lnSpc>
                <a:spcPts val="1290"/>
              </a:lnSpc>
            </a:pPr>
            <a:r>
              <a:rPr sz="1100" spc="30" dirty="0">
                <a:latin typeface="Tahoma"/>
                <a:cs typeface="Tahoma"/>
              </a:rPr>
              <a:t>87</a:t>
            </a:r>
            <a:r>
              <a:rPr sz="1100" spc="-5" dirty="0">
                <a:latin typeface="Tahoma"/>
                <a:cs typeface="Tahoma"/>
              </a:rPr>
              <a:t>.8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9717" y="2518918"/>
            <a:ext cx="824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ahoma"/>
                <a:cs typeface="Tahoma"/>
              </a:rPr>
              <a:t>Grand</a:t>
            </a:r>
            <a:r>
              <a:rPr sz="1100" b="1" spc="-45" dirty="0">
                <a:latin typeface="Tahoma"/>
                <a:cs typeface="Tahoma"/>
              </a:rPr>
              <a:t> T</a:t>
            </a:r>
            <a:r>
              <a:rPr sz="1100" b="1" spc="-20" dirty="0">
                <a:latin typeface="Tahoma"/>
                <a:cs typeface="Tahoma"/>
              </a:rPr>
              <a:t>otal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7879" y="2518918"/>
            <a:ext cx="596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ahoma"/>
                <a:cs typeface="Tahoma"/>
              </a:rPr>
              <a:t>367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10" dirty="0">
                <a:latin typeface="Tahoma"/>
                <a:cs typeface="Tahoma"/>
              </a:rPr>
              <a:t>2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70" dirty="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83461" y="1239138"/>
            <a:ext cx="1918970" cy="12700"/>
            <a:chOff x="1283461" y="1239138"/>
            <a:chExt cx="1918970" cy="12700"/>
          </a:xfrm>
        </p:grpSpPr>
        <p:sp>
          <p:nvSpPr>
            <p:cNvPr id="15" name="object 15"/>
            <p:cNvSpPr/>
            <p:nvPr/>
          </p:nvSpPr>
          <p:spPr>
            <a:xfrm>
              <a:off x="1284223" y="1240027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3461" y="1239265"/>
              <a:ext cx="1918970" cy="12700"/>
            </a:xfrm>
            <a:custGeom>
              <a:avLst/>
              <a:gdLst/>
              <a:ahLst/>
              <a:cxnLst/>
              <a:rect l="l" t="t" r="r" b="b"/>
              <a:pathLst>
                <a:path w="1918970" h="12700">
                  <a:moveTo>
                    <a:pt x="191897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918970" y="12192"/>
                  </a:lnTo>
                  <a:lnTo>
                    <a:pt x="1918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83461" y="2529967"/>
            <a:ext cx="1918970" cy="12700"/>
            <a:chOff x="1283461" y="2529967"/>
            <a:chExt cx="1918970" cy="12700"/>
          </a:xfrm>
        </p:grpSpPr>
        <p:sp>
          <p:nvSpPr>
            <p:cNvPr id="18" name="object 18"/>
            <p:cNvSpPr/>
            <p:nvPr/>
          </p:nvSpPr>
          <p:spPr>
            <a:xfrm>
              <a:off x="1284223" y="2530856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3461" y="2530093"/>
              <a:ext cx="1918970" cy="12700"/>
            </a:xfrm>
            <a:custGeom>
              <a:avLst/>
              <a:gdLst/>
              <a:ahLst/>
              <a:cxnLst/>
              <a:rect l="l" t="t" r="r" b="b"/>
              <a:pathLst>
                <a:path w="1918970" h="12700">
                  <a:moveTo>
                    <a:pt x="191897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918970" y="12192"/>
                  </a:lnTo>
                  <a:lnTo>
                    <a:pt x="1918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83461" y="2714370"/>
            <a:ext cx="1918970" cy="12700"/>
            <a:chOff x="1283461" y="2714370"/>
            <a:chExt cx="1918970" cy="12700"/>
          </a:xfrm>
        </p:grpSpPr>
        <p:sp>
          <p:nvSpPr>
            <p:cNvPr id="21" name="object 21"/>
            <p:cNvSpPr/>
            <p:nvPr/>
          </p:nvSpPr>
          <p:spPr>
            <a:xfrm>
              <a:off x="1284223" y="2715259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3461" y="2714498"/>
              <a:ext cx="1918970" cy="12700"/>
            </a:xfrm>
            <a:custGeom>
              <a:avLst/>
              <a:gdLst/>
              <a:ahLst/>
              <a:cxnLst/>
              <a:rect l="l" t="t" r="r" b="b"/>
              <a:pathLst>
                <a:path w="1918970" h="12700">
                  <a:moveTo>
                    <a:pt x="191897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918970" y="12191"/>
                  </a:lnTo>
                  <a:lnTo>
                    <a:pt x="1918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1399</Words>
  <Application>Microsoft Office PowerPoint</Application>
  <PresentationFormat>Custom</PresentationFormat>
  <Paragraphs>603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Sumit Samantray</dc:creator>
  <cp:lastModifiedBy>SUMIT SAMANTRAY</cp:lastModifiedBy>
  <cp:revision>2</cp:revision>
  <dcterms:created xsi:type="dcterms:W3CDTF">2024-10-08T10:43:24Z</dcterms:created>
  <dcterms:modified xsi:type="dcterms:W3CDTF">2024-10-08T10:56:02Z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2024-10-08T00:00:00Z</vt:filetime>
  </property>
</Properties>
</file>