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1" autoAdjust="0"/>
    <p:restoredTop sz="88231"/>
  </p:normalViewPr>
  <p:slideViewPr>
    <p:cSldViewPr snapToGrid="0" snapToObjects="1">
      <p:cViewPr varScale="1">
        <p:scale>
          <a:sx n="84" d="100"/>
          <a:sy n="84" d="100"/>
        </p:scale>
        <p:origin x="85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list(range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)))</a:t>
            </a:r>
            <a:r>
              <a:rPr lang="en-US" sz="2400" b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list(range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[... 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https://en.wikipedia.org/wiki/Algorithm</a:t>
            </a:r>
            <a:endParaRPr lang="en-US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https://en.wikipedia.org/wiki/Data_structure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2329</Words>
  <Application>Microsoft Macintosh PowerPoint</Application>
  <PresentationFormat>Custom</PresentationFormat>
  <Paragraphs>335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Cabin</vt:lpstr>
      <vt:lpstr>Arial</vt:lpstr>
      <vt:lpstr>Courier</vt:lpstr>
      <vt:lpstr>Courier New</vt:lpstr>
      <vt:lpstr>Gill Sans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Severance, Charles</cp:lastModifiedBy>
  <cp:revision>58</cp:revision>
  <dcterms:modified xsi:type="dcterms:W3CDTF">2023-12-21T03:51:32Z</dcterms:modified>
</cp:coreProperties>
</file>