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73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'c':22, 'b':1}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 , 'c':22, 'b':1}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'c':22, 'b':1}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 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1334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Gill Sans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46</cp:revision>
  <dcterms:modified xsi:type="dcterms:W3CDTF">2023-12-21T04:12:53Z</dcterms:modified>
</cp:coreProperties>
</file>