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01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A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/>
    <p:restoredTop sz="93962"/>
  </p:normalViewPr>
  <p:slideViewPr>
    <p:cSldViewPr snapToGrid="0" snapToObjects="1">
      <p:cViewPr varScale="1">
        <p:scale>
          <a:sx n="113" d="100"/>
          <a:sy n="113" d="100"/>
        </p:scale>
        <p:origin x="19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Some Python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75933" y="532602"/>
            <a:ext cx="2250030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  that defines a template for making objects</a:t>
            </a:r>
          </a:p>
        </p:txBody>
      </p:sp>
      <p:sp>
        <p:nvSpPr>
          <p:cNvPr id="343" name="Shape 343"/>
          <p:cNvSpPr/>
          <p:nvPr/>
        </p:nvSpPr>
        <p:spPr>
          <a:xfrm>
            <a:off x="6592101" y="588151"/>
            <a:ext cx="2196092" cy="16809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" sz="18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</a:t>
            </a:r>
            <a:r>
              <a:rPr lang="en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object is constructed, a  specially named method is called to allocate and initialize attributes.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250030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592101" y="2480180"/>
            <a:ext cx="2196092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18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18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1744353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18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502399" y="3693523"/>
            <a:ext cx="2375496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" name="Shape 371">
            <a:extLst>
              <a:ext uri="{FF2B5EF4-FFF2-40B4-BE49-F238E27FC236}">
                <a16:creationId xmlns:a16="http://schemas.microsoft.com/office/drawing/2014/main" id="{40B60BF1-AC49-F975-D9A1-D1D377E2E184}"/>
              </a:ext>
            </a:extLst>
          </p:cNvPr>
          <p:cNvSpPr/>
          <p:nvPr/>
        </p:nvSpPr>
        <p:spPr>
          <a:xfrm>
            <a:off x="2620512" y="588151"/>
            <a:ext cx="3519606" cy="3595229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class</a:t>
            </a:r>
            <a:r>
              <a:rPr lang="en" sz="16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</a:t>
            </a: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def __</a:t>
            </a:r>
            <a:r>
              <a:rPr lang="en" sz="16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6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self.x</a:t>
            </a: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600" b="1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6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6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6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6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6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6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503960" y="288150"/>
            <a:ext cx="406804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18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8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8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8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8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8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Shape 371">
            <a:extLst>
              <a:ext uri="{FF2B5EF4-FFF2-40B4-BE49-F238E27FC236}">
                <a16:creationId xmlns:a16="http://schemas.microsoft.com/office/drawing/2014/main" id="{6DF5E2D6-410B-E0D7-9662-A997B7B364C4}"/>
              </a:ext>
            </a:extLst>
          </p:cNvPr>
          <p:cNvSpPr/>
          <p:nvPr/>
        </p:nvSpPr>
        <p:spPr>
          <a:xfrm>
            <a:off x="503960" y="288150"/>
            <a:ext cx="406804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18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8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8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8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8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8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  <p:sp>
        <p:nvSpPr>
          <p:cNvPr id="3" name="Shape 356">
            <a:extLst>
              <a:ext uri="{FF2B5EF4-FFF2-40B4-BE49-F238E27FC236}">
                <a16:creationId xmlns:a16="http://schemas.microsoft.com/office/drawing/2014/main" id="{DB07EF37-96F7-D5BC-3DA5-BC8A96109BB9}"/>
              </a:ext>
            </a:extLst>
          </p:cNvPr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" name="Shape 371">
            <a:extLst>
              <a:ext uri="{FF2B5EF4-FFF2-40B4-BE49-F238E27FC236}">
                <a16:creationId xmlns:a16="http://schemas.microsoft.com/office/drawing/2014/main" id="{9B34B4A5-9FE0-0BC9-403A-1B444735BB1B}"/>
              </a:ext>
            </a:extLst>
          </p:cNvPr>
          <p:cNvSpPr/>
          <p:nvPr/>
        </p:nvSpPr>
        <p:spPr>
          <a:xfrm>
            <a:off x="503960" y="288150"/>
            <a:ext cx="406804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18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8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8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8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8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8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 dirty="0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b="1" i="0" u="none" strike="noStrike" cap="none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</a:t>
            </a:r>
            <a:r>
              <a:rPr lang="en-US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class_getitem</a:t>
            </a:r>
            <a:r>
              <a:rPr lang="en-US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'__contains__', '__</a:t>
            </a:r>
            <a:r>
              <a:rPr lang="en-US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-US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-US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-US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-US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'__eq__', ...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append', 'clear', 'copy', 'count', 'extend', 'index', 'insert', 'pop', 'remove', 'reverse', 'sort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85669" y="427901"/>
            <a:ext cx="4585199" cy="381524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16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far",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"Type", type(an)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",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(an)</a:t>
            </a:r>
            <a:r>
              <a:rPr lang="en-US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print ("Type", type(</a:t>
            </a:r>
            <a:r>
              <a:rPr lang="en-US" sz="16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an.x</a:t>
            </a: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print ("Type", type(</a:t>
            </a:r>
            <a:r>
              <a:rPr lang="en-US" sz="16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an.party</a:t>
            </a: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" sz="1600" b="1" i="0" u="none" strike="noStrike" cap="none" dirty="0">
              <a:solidFill>
                <a:srgbClr val="00FA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572000" y="2666305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b="1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en-US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Type &lt;class 'int'&gt;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Type &lt;class 'method'&gt;</a:t>
            </a:r>
            <a:endParaRPr lang="en" sz="1600" b="1" i="0" u="none" strike="noStrike" cap="none" dirty="0">
              <a:solidFill>
                <a:srgbClr val="00FA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846690" y="8019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3E2DD-CA6A-247A-6525-9155D6E008B1}"/>
              </a:ext>
            </a:extLst>
          </p:cNvPr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party3.py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'__eq__', '__format__', '__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getstate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init_subclass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...'capitalize',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casefold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'center', 'count', 'encode',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'format',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format_map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'index',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isascii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isdecimal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isidentifier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isnumeric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isprintable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removesuffix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'replace',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0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</a:t>
            </a:r>
            <a:r>
              <a:rPr lang="en-US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</a:p>
          <a:p>
            <a:r>
              <a:rPr lang="en-US" sz="16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constructed</a:t>
            </a:r>
          </a:p>
          <a:p>
            <a:pPr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1</a:t>
            </a:r>
            <a:endParaRPr lang="en-US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party count 1</a:t>
            </a:r>
            <a:endParaRPr lang="en-US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5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5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5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" sz="15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5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5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AAE45-A784-8128-9ACF-D60CCEC85265}"/>
              </a:ext>
            </a:extLst>
          </p:cNvPr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party7.py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hape 518">
            <a:extLst>
              <a:ext uri="{FF2B5EF4-FFF2-40B4-BE49-F238E27FC236}">
                <a16:creationId xmlns:a16="http://schemas.microsoft.com/office/drawing/2014/main" id="{C68F4F39-64B7-823B-7663-FAAF60A83038}"/>
              </a:ext>
            </a:extLst>
          </p:cNvPr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5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5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5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" sz="15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5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5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hape 518">
            <a:extLst>
              <a:ext uri="{FF2B5EF4-FFF2-40B4-BE49-F238E27FC236}">
                <a16:creationId xmlns:a16="http://schemas.microsoft.com/office/drawing/2014/main" id="{CC72AEC2-767A-24A6-C3A7-D09A8CF12CAF}"/>
              </a:ext>
            </a:extLst>
          </p:cNvPr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5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5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5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" sz="15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5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5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a class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b="1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b="1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3477</Words>
  <Application>Microsoft Macintosh PowerPoint</Application>
  <PresentationFormat>On-screen Show (16:9)</PresentationFormat>
  <Paragraphs>481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 Regular</vt:lpstr>
      <vt:lpstr>Cabin</vt:lpstr>
      <vt:lpstr>Arial</vt:lpstr>
      <vt:lpstr>Courier</vt:lpstr>
      <vt:lpstr>Courier New</vt:lpstr>
      <vt:lpstr>Gill Sans</vt:lpstr>
      <vt:lpstr>Merriweather Sans</vt:lpstr>
      <vt:lpstr>Title &amp; Subtitle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PowerPoint Presentation</vt:lpstr>
      <vt:lpstr>PowerPoint Presentation</vt:lpstr>
      <vt:lpstr>PowerPoint Presentation</vt:lpstr>
      <vt:lpstr>PowerPoint Presentation</vt:lpstr>
      <vt:lpstr>Playing with dir() and type()</vt:lpstr>
      <vt:lpstr>A Nerdy Way to Find Capabilities</vt:lpstr>
      <vt:lpstr>PowerPoint Presentation</vt:lpstr>
      <vt:lpstr>Try dir() with a String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Severance, Charles</cp:lastModifiedBy>
  <cp:revision>83</cp:revision>
  <dcterms:modified xsi:type="dcterms:W3CDTF">2024-01-06T04:25:12Z</dcterms:modified>
</cp:coreProperties>
</file>