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18/10/2023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18/10/2023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3228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- 1011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-545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1672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74472-AD05-5400-C99C-4F9066B0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06" y="2241064"/>
            <a:ext cx="5545394" cy="3182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2A664-3B98-B968-6217-E265D62D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89" y="3832123"/>
            <a:ext cx="5932300" cy="26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Sumit❤️ Sartale</cp:lastModifiedBy>
  <cp:revision>9</cp:revision>
  <cp:lastPrinted>2022-06-09T07:44:13Z</cp:lastPrinted>
  <dcterms:created xsi:type="dcterms:W3CDTF">2022-02-22T07:39:05Z</dcterms:created>
  <dcterms:modified xsi:type="dcterms:W3CDTF">2023-10-18T12:28:25Z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