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74" r:id="rId4"/>
    <p:sldId id="328" r:id="rId5"/>
    <p:sldId id="318" r:id="rId6"/>
    <p:sldId id="319" r:id="rId7"/>
    <p:sldId id="333" r:id="rId8"/>
    <p:sldId id="312" r:id="rId9"/>
    <p:sldId id="320" r:id="rId10"/>
    <p:sldId id="322" r:id="rId11"/>
    <p:sldId id="323" r:id="rId12"/>
    <p:sldId id="324" r:id="rId13"/>
    <p:sldId id="329" r:id="rId14"/>
    <p:sldId id="330" r:id="rId15"/>
    <p:sldId id="325" r:id="rId16"/>
    <p:sldId id="327"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1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p:cViewPr varScale="1">
        <p:scale>
          <a:sx n="86" d="100"/>
          <a:sy n="86" d="100"/>
        </p:scale>
        <p:origin x="826" y="67"/>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48"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8" r:id="rId7"/>
    <p:sldLayoutId id="2147483743" r:id="rId8"/>
    <p:sldLayoutId id="2147483745" r:id="rId9"/>
    <p:sldLayoutId id="2147483747" r:id="rId10"/>
    <p:sldLayoutId id="2147483746" r:id="rId11"/>
    <p:sldLayoutId id="2147483744"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1254034" y="1972491"/>
            <a:ext cx="9744891" cy="783771"/>
          </a:xfrm>
          <a:prstGeom prst="rect">
            <a:avLst/>
          </a:prstGeom>
        </p:spPr>
        <p:txBody>
          <a:bodyPr>
            <a:normAutofit fontScale="67500" lnSpcReduction="20000"/>
          </a:bodyPr>
          <a:lstStyle/>
          <a:p>
            <a:pPr marL="0" marR="0" lvl="0" indent="0" algn="ctr" defTabSz="914423" rtl="0" eaLnBrk="1" fontAlgn="auto" latinLnBrk="0" hangingPunct="1">
              <a:lnSpc>
                <a:spcPct val="90000"/>
              </a:lnSpc>
              <a:spcBef>
                <a:spcPct val="0"/>
              </a:spcBef>
              <a:spcAft>
                <a:spcPts val="0"/>
              </a:spcAft>
              <a:buClrTx/>
              <a:buSzTx/>
              <a:buFontTx/>
              <a:buNone/>
              <a:tabLst/>
              <a:defRPr/>
            </a:pPr>
            <a:r>
              <a:rPr kumimoji="0" lang="en-US" sz="4400" b="1" i="0" strike="noStrike" kern="1200" cap="none" spc="0" normalizeH="0" baseline="0" noProof="0" dirty="0">
                <a:ln>
                  <a:noFill/>
                </a:ln>
                <a:effectLst/>
                <a:uLnTx/>
                <a:uFillTx/>
                <a:latin typeface="a Absolute Empire" panose="02000503000000000000" pitchFamily="50" charset="0"/>
                <a:ea typeface="+mj-ea"/>
                <a:cs typeface="Andalus" pitchFamily="18" charset="-78"/>
              </a:rPr>
              <a:t> MEDI-CAPS UNIVERSITY, INDORE </a:t>
            </a:r>
            <a:r>
              <a:rPr kumimoji="0" lang="en-US" sz="4400" b="0" i="0" u="none" strike="noStrike" kern="1200" cap="none" spc="0" normalizeH="0" baseline="0" noProof="0" dirty="0">
                <a:ln>
                  <a:noFill/>
                </a:ln>
                <a:effectLst/>
                <a:uLnTx/>
                <a:uFillTx/>
                <a:latin typeface="a Absolute Empire" panose="02000503000000000000" pitchFamily="50" charset="0"/>
                <a:ea typeface="+mj-ea"/>
                <a:cs typeface="Andalus" pitchFamily="18" charset="-78"/>
              </a:rPr>
              <a:t> </a:t>
            </a:r>
            <a:br>
              <a:rPr kumimoji="0" lang="en-US" sz="4400" b="0" i="0" u="none" strike="noStrike" kern="1200" cap="none" spc="0" normalizeH="0" baseline="0" noProof="0" dirty="0">
                <a:ln>
                  <a:noFill/>
                </a:ln>
                <a:effectLst/>
                <a:uLnTx/>
                <a:uFillTx/>
                <a:latin typeface="a Absolute Empire" panose="02000503000000000000" pitchFamily="50" charset="0"/>
                <a:ea typeface="+mj-ea"/>
                <a:cs typeface="Andalus" pitchFamily="18" charset="-78"/>
              </a:rPr>
            </a:br>
            <a:endParaRPr kumimoji="0" lang="en-US" sz="4400" b="0" i="0" u="none" strike="noStrike" kern="1200" cap="none" spc="0" normalizeH="0" baseline="0" noProof="0" dirty="0">
              <a:ln>
                <a:noFill/>
              </a:ln>
              <a:effectLst/>
              <a:uLnTx/>
              <a:uFillTx/>
              <a:latin typeface="a Absolute Empire" panose="02000503000000000000" pitchFamily="50" charset="0"/>
              <a:ea typeface="+mj-ea"/>
              <a:cs typeface="Andalus" pitchFamily="18" charset="-78"/>
            </a:endParaRPr>
          </a:p>
        </p:txBody>
      </p:sp>
      <p:sp>
        <p:nvSpPr>
          <p:cNvPr id="28" name="Subtitle 2"/>
          <p:cNvSpPr txBox="1">
            <a:spLocks/>
          </p:cNvSpPr>
          <p:nvPr/>
        </p:nvSpPr>
        <p:spPr>
          <a:xfrm>
            <a:off x="404949" y="2717074"/>
            <a:ext cx="11521439" cy="4140926"/>
          </a:xfrm>
          <a:prstGeom prst="rect">
            <a:avLst/>
          </a:prstGeom>
        </p:spPr>
        <p:txBody>
          <a:bodyPr>
            <a:normAutofit/>
          </a:bodyPr>
          <a:lstStyle/>
          <a:p>
            <a:pPr marL="228605" marR="0" lvl="0" indent="-228605" algn="ctr" defTabSz="914423" rtl="0" eaLnBrk="1" fontAlgn="auto" latinLnBrk="0" hangingPunct="1">
              <a:lnSpc>
                <a:spcPct val="90000"/>
              </a:lnSpc>
              <a:spcBef>
                <a:spcPts val="1000"/>
              </a:spcBef>
              <a:spcAft>
                <a:spcPts val="0"/>
              </a:spcAft>
              <a:buClrTx/>
              <a:buSzTx/>
              <a:tabLst/>
              <a:defRPr/>
            </a:pPr>
            <a:r>
              <a:rPr kumimoji="0" lang="en-US" sz="2800" b="1" i="0" u="none" strike="noStrike" kern="1200" cap="none" spc="0" normalizeH="0" baseline="0" noProof="0" dirty="0">
                <a:ln>
                  <a:noFill/>
                </a:ln>
                <a:effectLst/>
                <a:uLnTx/>
                <a:uFillTx/>
                <a:latin typeface="Copperplate Gothic Bold" panose="020E0705020206020404" pitchFamily="34" charset="0"/>
                <a:cs typeface="Andalus" pitchFamily="18" charset="-78"/>
              </a:rPr>
              <a:t>Department of Information Technology Engineering</a:t>
            </a:r>
          </a:p>
          <a:p>
            <a:pPr marL="228605" marR="0" lvl="0" indent="-228605" algn="ctr" defTabSz="914423" rtl="0" eaLnBrk="1" fontAlgn="auto" latinLnBrk="0" hangingPunct="1">
              <a:lnSpc>
                <a:spcPct val="90000"/>
              </a:lnSpc>
              <a:spcBef>
                <a:spcPts val="1000"/>
              </a:spcBef>
              <a:spcAft>
                <a:spcPts val="0"/>
              </a:spcAft>
              <a:buClrTx/>
              <a:buSzTx/>
              <a:tabLst/>
              <a:defRPr/>
            </a:pPr>
            <a:endParaRPr kumimoji="0" lang="en-US" sz="900" b="1" i="0" u="none" strike="noStrike" kern="1200" cap="none" spc="0" normalizeH="0" baseline="0" noProof="0" dirty="0">
              <a:ln>
                <a:noFill/>
              </a:ln>
              <a:effectLst/>
              <a:uLnTx/>
              <a:uFillTx/>
              <a:latin typeface="Andalus" pitchFamily="18" charset="-78"/>
              <a:ea typeface="+mn-ea"/>
              <a:cs typeface="Andalus" pitchFamily="18" charset="-78"/>
            </a:endParaRPr>
          </a:p>
          <a:p>
            <a:pPr marL="228605" marR="0" lvl="0" indent="-228605" algn="ctr" defTabSz="914423" rtl="0" eaLnBrk="1" fontAlgn="auto" latinLnBrk="0" hangingPunct="1">
              <a:lnSpc>
                <a:spcPct val="90000"/>
              </a:lnSpc>
              <a:spcBef>
                <a:spcPts val="1000"/>
              </a:spcBef>
              <a:spcAft>
                <a:spcPts val="0"/>
              </a:spcAft>
              <a:buClrTx/>
              <a:buSzTx/>
              <a:tabLst/>
              <a:defRPr/>
            </a:pPr>
            <a:r>
              <a:rPr kumimoji="0" lang="en-US" sz="3000" b="1" i="0" u="sng" strike="noStrike" kern="1200" cap="none" spc="0" normalizeH="0" baseline="0" noProof="0" dirty="0">
                <a:ln>
                  <a:noFill/>
                </a:ln>
                <a:effectLst/>
                <a:uLnTx/>
                <a:uFillTx/>
                <a:latin typeface="Andalus" pitchFamily="18" charset="-78"/>
                <a:ea typeface="+mn-ea"/>
                <a:cs typeface="Andalus" pitchFamily="18" charset="-78"/>
              </a:rPr>
              <a:t>PROJECT - FAKE NEWS DETECTION</a:t>
            </a:r>
          </a:p>
          <a:p>
            <a:pPr marL="228605" marR="0" lvl="0" indent="-228605" algn="l" defTabSz="914423" rtl="0" eaLnBrk="1" fontAlgn="auto" latinLnBrk="0" hangingPunct="1">
              <a:lnSpc>
                <a:spcPct val="90000"/>
              </a:lnSpc>
              <a:spcBef>
                <a:spcPts val="1000"/>
              </a:spcBef>
              <a:spcAft>
                <a:spcPts val="0"/>
              </a:spcAft>
              <a:buClrTx/>
              <a:buSzTx/>
              <a:tabLst/>
              <a:defRPr/>
            </a:pPr>
            <a:endParaRPr kumimoji="0" lang="en-US" sz="800" b="1" i="0" u="none" strike="noStrike" kern="1200" cap="none" spc="0" normalizeH="0" baseline="0" noProof="0" dirty="0">
              <a:ln>
                <a:noFill/>
              </a:ln>
              <a:effectLst/>
              <a:uLnTx/>
              <a:uFillTx/>
              <a:latin typeface="Andalus" pitchFamily="18" charset="-78"/>
              <a:ea typeface="Cambria Math" pitchFamily="18" charset="0"/>
              <a:cs typeface="Andalus" pitchFamily="18" charset="-78"/>
            </a:endParaRPr>
          </a:p>
          <a:p>
            <a:pPr marL="228605" marR="0" lvl="0" indent="-228605" algn="l" defTabSz="914423" rtl="0" eaLnBrk="1" fontAlgn="auto" latinLnBrk="0" hangingPunct="1">
              <a:lnSpc>
                <a:spcPct val="90000"/>
              </a:lnSpc>
              <a:spcBef>
                <a:spcPts val="1000"/>
              </a:spcBef>
              <a:spcAft>
                <a:spcPts val="0"/>
              </a:spcAft>
              <a:buClrTx/>
              <a:buSzTx/>
              <a:tabLst/>
              <a:defRPr/>
            </a:pPr>
            <a:endParaRPr lang="en-US" sz="800" b="1" dirty="0">
              <a:latin typeface="Andalus" pitchFamily="18" charset="-78"/>
              <a:ea typeface="Cambria Math" pitchFamily="18" charset="0"/>
              <a:cs typeface="Andalus" pitchFamily="18" charset="-78"/>
            </a:endParaRPr>
          </a:p>
          <a:p>
            <a:pPr marL="228605" marR="0" lvl="0" indent="-228605" algn="l" defTabSz="914423" rtl="0" eaLnBrk="1" fontAlgn="auto" latinLnBrk="0" hangingPunct="1">
              <a:lnSpc>
                <a:spcPct val="90000"/>
              </a:lnSpc>
              <a:spcBef>
                <a:spcPts val="1000"/>
              </a:spcBef>
              <a:spcAft>
                <a:spcPts val="0"/>
              </a:spcAft>
              <a:buClrTx/>
              <a:buSzTx/>
              <a:tabLst/>
              <a:defRPr/>
            </a:pPr>
            <a:r>
              <a:rPr kumimoji="0" lang="en-US" sz="2400" b="1" i="0" u="none" strike="noStrike" kern="1200" cap="none" spc="0" normalizeH="0" baseline="0" noProof="0" dirty="0">
                <a:ln>
                  <a:noFill/>
                </a:ln>
                <a:effectLst/>
                <a:uLnTx/>
                <a:uFillTx/>
                <a:latin typeface="Andalus" pitchFamily="18" charset="-78"/>
                <a:ea typeface="Cambria Math" pitchFamily="18" charset="0"/>
                <a:cs typeface="Andalus" pitchFamily="18" charset="-78"/>
              </a:rPr>
              <a:t>   </a:t>
            </a:r>
            <a:r>
              <a:rPr kumimoji="0" lang="en-US" sz="2000" b="1" i="0" u="none" strike="noStrike" kern="1200" cap="none" spc="0" normalizeH="0" baseline="0" noProof="0" dirty="0">
                <a:ln>
                  <a:noFill/>
                </a:ln>
                <a:effectLst/>
                <a:uLnTx/>
                <a:uFillTx/>
                <a:latin typeface="Andalus" pitchFamily="18" charset="-78"/>
                <a:ea typeface="Cambria Math" pitchFamily="18" charset="0"/>
                <a:cs typeface="Andalus" pitchFamily="18" charset="-78"/>
              </a:rPr>
              <a:t>Group Members:-                                                                      Under The Guidance of :-       </a:t>
            </a:r>
          </a:p>
          <a:p>
            <a:pPr marL="228605" marR="0" lvl="0" indent="-228605" algn="l" defTabSz="914423" rtl="0" eaLnBrk="1" fontAlgn="auto" latinLnBrk="0" hangingPunct="1">
              <a:lnSpc>
                <a:spcPct val="90000"/>
              </a:lnSpc>
              <a:spcBef>
                <a:spcPts val="1000"/>
              </a:spcBef>
              <a:spcAft>
                <a:spcPts val="0"/>
              </a:spcAft>
              <a:buClrTx/>
              <a:buSzTx/>
              <a:tabLst/>
              <a:defRPr/>
            </a:pP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a:t>
            </a:r>
          </a:p>
          <a:p>
            <a:pPr marL="228605" marR="0" lvl="0" indent="-228605" algn="l" defTabSz="914423" rtl="0" eaLnBrk="1" fontAlgn="auto" latinLnBrk="0" hangingPunct="1">
              <a:lnSpc>
                <a:spcPct val="90000"/>
              </a:lnSpc>
              <a:spcBef>
                <a:spcPts val="0"/>
              </a:spcBef>
              <a:spcAft>
                <a:spcPts val="0"/>
              </a:spcAft>
              <a:buClrTx/>
              <a:buSzTx/>
              <a:tabLst/>
              <a:defRPr/>
            </a:pP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1. Sheikh Mohammed Sajid  (EN17IT301090)                          Mr. </a:t>
            </a:r>
            <a:r>
              <a:rPr kumimoji="0" lang="en-US" sz="2000" b="1" i="0" u="none" strike="noStrike" kern="1200" cap="none" spc="0" normalizeH="0" baseline="0" noProof="0" dirty="0" err="1">
                <a:ln>
                  <a:noFill/>
                </a:ln>
                <a:effectLst/>
                <a:uLnTx/>
                <a:uFillTx/>
                <a:latin typeface="Andalus" pitchFamily="18" charset="-78"/>
                <a:ea typeface="+mn-ea"/>
                <a:cs typeface="Andalus" pitchFamily="18" charset="-78"/>
              </a:rPr>
              <a:t>Sourabh</a:t>
            </a: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a:t>
            </a:r>
            <a:r>
              <a:rPr kumimoji="0" lang="en-US" sz="2000" b="1" i="0" u="none" strike="noStrike" kern="1200" cap="none" spc="0" normalizeH="0" baseline="0" noProof="0" dirty="0" err="1">
                <a:ln>
                  <a:noFill/>
                </a:ln>
                <a:effectLst/>
                <a:uLnTx/>
                <a:uFillTx/>
                <a:latin typeface="Andalus" pitchFamily="18" charset="-78"/>
                <a:ea typeface="+mn-ea"/>
                <a:cs typeface="Andalus" pitchFamily="18" charset="-78"/>
              </a:rPr>
              <a:t>Bhat</a:t>
            </a:r>
            <a:endParaRPr kumimoji="0" lang="en-US" sz="2000" b="1" i="0" u="none" strike="noStrike" kern="1200" cap="none" spc="0" normalizeH="0" baseline="0" noProof="0" dirty="0">
              <a:ln>
                <a:noFill/>
              </a:ln>
              <a:effectLst/>
              <a:uLnTx/>
              <a:uFillTx/>
              <a:latin typeface="Andalus" pitchFamily="18" charset="-78"/>
              <a:ea typeface="+mn-ea"/>
              <a:cs typeface="Andalus" pitchFamily="18" charset="-78"/>
            </a:endParaRPr>
          </a:p>
          <a:p>
            <a:pPr marL="228605" marR="0" lvl="0" indent="-228605" algn="l" defTabSz="914423" rtl="0" eaLnBrk="1" fontAlgn="auto" latinLnBrk="0" hangingPunct="1">
              <a:lnSpc>
                <a:spcPct val="90000"/>
              </a:lnSpc>
              <a:spcBef>
                <a:spcPts val="0"/>
              </a:spcBef>
              <a:spcAft>
                <a:spcPts val="0"/>
              </a:spcAft>
              <a:buClrTx/>
              <a:buSzTx/>
              <a:tabLst/>
              <a:defRPr/>
            </a:pP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2. </a:t>
            </a:r>
            <a:r>
              <a:rPr kumimoji="0" lang="en-US" sz="2000" b="1" i="0" u="none" strike="noStrike" kern="1200" cap="none" spc="0" normalizeH="0" baseline="0" noProof="0" dirty="0" err="1">
                <a:ln>
                  <a:noFill/>
                </a:ln>
                <a:effectLst/>
                <a:uLnTx/>
                <a:uFillTx/>
                <a:latin typeface="Andalus" pitchFamily="18" charset="-78"/>
                <a:ea typeface="+mn-ea"/>
                <a:cs typeface="Andalus" pitchFamily="18" charset="-78"/>
              </a:rPr>
              <a:t>Sohan</a:t>
            </a: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a:t>
            </a:r>
            <a:r>
              <a:rPr kumimoji="0" lang="en-US" sz="2000" b="1" i="0" u="none" strike="noStrike" kern="1200" cap="none" spc="0" normalizeH="0" baseline="0" noProof="0" dirty="0" err="1">
                <a:ln>
                  <a:noFill/>
                </a:ln>
                <a:effectLst/>
                <a:uLnTx/>
                <a:uFillTx/>
                <a:latin typeface="Andalus" pitchFamily="18" charset="-78"/>
                <a:ea typeface="+mn-ea"/>
                <a:cs typeface="Andalus" pitchFamily="18" charset="-78"/>
              </a:rPr>
              <a:t>Khedekar</a:t>
            </a: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(EN17IT301098)</a:t>
            </a:r>
          </a:p>
          <a:p>
            <a:pPr marL="228605" marR="0" lvl="0" indent="-228605" algn="l" defTabSz="914423" rtl="0" eaLnBrk="1" fontAlgn="auto" latinLnBrk="0" hangingPunct="1">
              <a:lnSpc>
                <a:spcPct val="90000"/>
              </a:lnSpc>
              <a:spcBef>
                <a:spcPts val="0"/>
              </a:spcBef>
              <a:spcAft>
                <a:spcPts val="0"/>
              </a:spcAft>
              <a:buClrTx/>
              <a:buSzTx/>
              <a:tabLst/>
              <a:defRPr/>
            </a:pP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3. </a:t>
            </a:r>
            <a:r>
              <a:rPr kumimoji="0" lang="en-US" sz="2000" b="1" i="0" u="none" strike="noStrike" kern="1200" cap="none" spc="0" normalizeH="0" baseline="0" noProof="0" dirty="0" err="1">
                <a:ln>
                  <a:noFill/>
                </a:ln>
                <a:effectLst/>
                <a:uLnTx/>
                <a:uFillTx/>
                <a:latin typeface="Andalus" pitchFamily="18" charset="-78"/>
                <a:ea typeface="+mn-ea"/>
                <a:cs typeface="Andalus" pitchFamily="18" charset="-78"/>
              </a:rPr>
              <a:t>Sumit</a:t>
            </a: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a:t>
            </a:r>
            <a:r>
              <a:rPr kumimoji="0" lang="en-US" sz="2000" b="1" i="0" u="none" strike="noStrike" kern="1200" cap="none" spc="0" normalizeH="0" baseline="0" noProof="0" dirty="0" err="1">
                <a:ln>
                  <a:noFill/>
                </a:ln>
                <a:effectLst/>
                <a:uLnTx/>
                <a:uFillTx/>
                <a:latin typeface="Andalus" pitchFamily="18" charset="-78"/>
                <a:ea typeface="+mn-ea"/>
                <a:cs typeface="Andalus" pitchFamily="18" charset="-78"/>
              </a:rPr>
              <a:t>Sen</a:t>
            </a:r>
            <a:r>
              <a:rPr kumimoji="0" lang="en-US" sz="2000" b="1" i="0" u="none" strike="noStrike" kern="1200" cap="none" spc="0" normalizeH="0" baseline="0" noProof="0" dirty="0">
                <a:ln>
                  <a:noFill/>
                </a:ln>
                <a:effectLst/>
                <a:uLnTx/>
                <a:uFillTx/>
                <a:latin typeface="Andalus" pitchFamily="18" charset="-78"/>
                <a:ea typeface="+mn-ea"/>
                <a:cs typeface="Andalus" pitchFamily="18" charset="-78"/>
              </a:rPr>
              <a:t>  (EN17IT301102)</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dirty="0">
              <a:ln>
                <a:noFill/>
              </a:ln>
              <a:effectLst/>
              <a:uLnTx/>
              <a:uFillTx/>
              <a:latin typeface="+mn-lt"/>
              <a:ea typeface="+mn-ea"/>
              <a:cs typeface="+mn-cs"/>
            </a:endParaRPr>
          </a:p>
        </p:txBody>
      </p:sp>
      <p:pic>
        <p:nvPicPr>
          <p:cNvPr id="1026" name="Picture 2" descr="C:\Users\HZT\Desktop\logo_transparent.png"/>
          <p:cNvPicPr>
            <a:picLocks noChangeAspect="1" noChangeArrowheads="1"/>
          </p:cNvPicPr>
          <p:nvPr/>
        </p:nvPicPr>
        <p:blipFill>
          <a:blip r:embed="rId2"/>
          <a:srcRect/>
          <a:stretch>
            <a:fillRect/>
          </a:stretch>
        </p:blipFill>
        <p:spPr bwMode="auto">
          <a:xfrm>
            <a:off x="3326538" y="376374"/>
            <a:ext cx="5412513" cy="1383095"/>
          </a:xfrm>
          <a:prstGeom prst="rect">
            <a:avLst/>
          </a:prstGeom>
          <a:noFill/>
        </p:spPr>
      </p:pic>
    </p:spTree>
    <p:extLst>
      <p:ext uri="{BB962C8B-B14F-4D97-AF65-F5344CB8AC3E}">
        <p14:creationId xmlns:p14="http://schemas.microsoft.com/office/powerpoint/2010/main" val="3103053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403875" y="6204857"/>
            <a:ext cx="300446" cy="369332"/>
          </a:xfrm>
          <a:prstGeom prst="rect">
            <a:avLst/>
          </a:prstGeom>
          <a:noFill/>
        </p:spPr>
        <p:txBody>
          <a:bodyPr wrap="square" rtlCol="0">
            <a:spAutoFit/>
          </a:bodyPr>
          <a:lstStyle/>
          <a:p>
            <a:pPr algn="ctr"/>
            <a:r>
              <a:rPr lang="en-US" dirty="0"/>
              <a:t>8</a:t>
            </a:r>
          </a:p>
        </p:txBody>
      </p:sp>
      <p:pic>
        <p:nvPicPr>
          <p:cNvPr id="6" name="Picture 2" descr="C:\Users\HZT\Desktop\FKNDetector.jpg"/>
          <p:cNvPicPr>
            <a:picLocks noChangeAspect="1" noChangeArrowheads="1"/>
          </p:cNvPicPr>
          <p:nvPr/>
        </p:nvPicPr>
        <p:blipFill>
          <a:blip r:embed="rId2" cstate="print"/>
          <a:stretch>
            <a:fillRect/>
          </a:stretch>
        </p:blipFill>
        <p:spPr bwMode="auto">
          <a:xfrm>
            <a:off x="3403600" y="265289"/>
            <a:ext cx="5461001" cy="6017573"/>
          </a:xfrm>
          <a:prstGeom prst="rect">
            <a:avLst/>
          </a:prstGeom>
          <a:noFill/>
          <a:ln>
            <a:solidFill>
              <a:srgbClr val="FF6600"/>
            </a:solidFill>
          </a:ln>
          <a:effectLst>
            <a:outerShdw blurRad="50800" dist="50800" dir="5400000" algn="ctr" rotWithShape="0">
              <a:schemeClr val="accent1"/>
            </a:outerShdw>
          </a:effectLst>
        </p:spPr>
      </p:pic>
      <p:sp>
        <p:nvSpPr>
          <p:cNvPr id="7" name="Rectangle 6"/>
          <p:cNvSpPr/>
          <p:nvPr/>
        </p:nvSpPr>
        <p:spPr>
          <a:xfrm>
            <a:off x="4197197" y="6254234"/>
            <a:ext cx="3751989" cy="369332"/>
          </a:xfrm>
          <a:prstGeom prst="rect">
            <a:avLst/>
          </a:prstGeom>
        </p:spPr>
        <p:txBody>
          <a:bodyPr wrap="none">
            <a:spAutoFit/>
          </a:bodyPr>
          <a:lstStyle/>
          <a:p>
            <a:pPr algn="ctr"/>
            <a:r>
              <a:rPr lang="en-US" b="1" dirty="0">
                <a:latin typeface="Times New Roman" pitchFamily="18" charset="0"/>
                <a:cs typeface="Times New Roman" pitchFamily="18" charset="0"/>
              </a:rPr>
              <a:t>Fig 1.2 Use Case Diagram of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11377749" y="6204857"/>
            <a:ext cx="378822" cy="369332"/>
          </a:xfrm>
          <a:prstGeom prst="rect">
            <a:avLst/>
          </a:prstGeom>
          <a:noFill/>
        </p:spPr>
        <p:txBody>
          <a:bodyPr wrap="square" rtlCol="0">
            <a:spAutoFit/>
          </a:bodyPr>
          <a:lstStyle/>
          <a:p>
            <a:pPr algn="ctr"/>
            <a:r>
              <a:rPr lang="en-US" dirty="0"/>
              <a:t>9</a:t>
            </a:r>
          </a:p>
        </p:txBody>
      </p:sp>
      <p:pic>
        <p:nvPicPr>
          <p:cNvPr id="7" name="Picture 6" descr="Activtydia"/>
          <p:cNvPicPr/>
          <p:nvPr/>
        </p:nvPicPr>
        <p:blipFill>
          <a:blip r:embed="rId2" cstate="print"/>
          <a:srcRect/>
          <a:stretch>
            <a:fillRect/>
          </a:stretch>
        </p:blipFill>
        <p:spPr bwMode="auto">
          <a:xfrm>
            <a:off x="5016500" y="165100"/>
            <a:ext cx="2971800" cy="5937795"/>
          </a:xfrm>
          <a:prstGeom prst="rect">
            <a:avLst/>
          </a:prstGeom>
          <a:noFill/>
          <a:ln w="9525">
            <a:noFill/>
            <a:miter lim="800000"/>
            <a:headEnd/>
            <a:tailEnd/>
          </a:ln>
        </p:spPr>
      </p:pic>
      <p:sp>
        <p:nvSpPr>
          <p:cNvPr id="8" name="Rectangle 7"/>
          <p:cNvSpPr/>
          <p:nvPr/>
        </p:nvSpPr>
        <p:spPr>
          <a:xfrm>
            <a:off x="4374997" y="6254234"/>
            <a:ext cx="3630226" cy="369332"/>
          </a:xfrm>
          <a:prstGeom prst="rect">
            <a:avLst/>
          </a:prstGeom>
        </p:spPr>
        <p:txBody>
          <a:bodyPr wrap="none">
            <a:spAutoFit/>
          </a:bodyPr>
          <a:lstStyle/>
          <a:p>
            <a:pPr algn="ctr"/>
            <a:r>
              <a:rPr lang="en-US" b="1" dirty="0">
                <a:latin typeface="Times New Roman" pitchFamily="18" charset="0"/>
                <a:cs typeface="Times New Roman" pitchFamily="18" charset="0"/>
              </a:rPr>
              <a:t>Fig 1.3 Activity Diagram of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1"/>
          <p:cNvSpPr txBox="1">
            <a:spLocks/>
          </p:cNvSpPr>
          <p:nvPr/>
        </p:nvSpPr>
        <p:spPr>
          <a:xfrm>
            <a:off x="770709" y="418329"/>
            <a:ext cx="10058400" cy="868362"/>
          </a:xfrm>
          <a:prstGeom prst="rect">
            <a:avLst/>
          </a:prstGeom>
        </p:spPr>
        <p:txBody>
          <a:bodyPr/>
          <a:lstStyle/>
          <a:p>
            <a:pPr marL="0" marR="0" lvl="0" indent="0" defTabSz="914423" rtl="0" eaLnBrk="1" fontAlgn="auto" latinLnBrk="0" hangingPunct="1">
              <a:lnSpc>
                <a:spcPct val="9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tx1"/>
                </a:solidFill>
                <a:effectLst/>
                <a:uLnTx/>
                <a:uFillTx/>
                <a:latin typeface="a Asian Hiro" panose="02000503000000000000" pitchFamily="50" charset="0"/>
                <a:ea typeface="+mj-ea"/>
                <a:cs typeface="Leelawadee" pitchFamily="34" charset="-34"/>
              </a:rPr>
              <a:t>FUTURE SCOPE</a:t>
            </a:r>
          </a:p>
        </p:txBody>
      </p:sp>
      <p:sp>
        <p:nvSpPr>
          <p:cNvPr id="4" name="Content Placeholder 2"/>
          <p:cNvSpPr txBox="1">
            <a:spLocks/>
          </p:cNvSpPr>
          <p:nvPr/>
        </p:nvSpPr>
        <p:spPr>
          <a:xfrm>
            <a:off x="838200" y="1476104"/>
            <a:ext cx="10683240" cy="4990010"/>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28605" marR="0" lvl="0" indent="-228605" algn="l" defTabSz="914423"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TextBox 4"/>
          <p:cNvSpPr txBox="1"/>
          <p:nvPr/>
        </p:nvSpPr>
        <p:spPr>
          <a:xfrm>
            <a:off x="11194869" y="6178732"/>
            <a:ext cx="692332" cy="369332"/>
          </a:xfrm>
          <a:prstGeom prst="rect">
            <a:avLst/>
          </a:prstGeom>
          <a:noFill/>
        </p:spPr>
        <p:txBody>
          <a:bodyPr wrap="square" rtlCol="0">
            <a:spAutoFit/>
          </a:bodyPr>
          <a:lstStyle/>
          <a:p>
            <a:pPr algn="ctr"/>
            <a:r>
              <a:rPr lang="en-US" dirty="0"/>
              <a:t>10</a:t>
            </a:r>
          </a:p>
        </p:txBody>
      </p:sp>
      <p:sp>
        <p:nvSpPr>
          <p:cNvPr id="6" name="TextBox 5"/>
          <p:cNvSpPr txBox="1"/>
          <p:nvPr/>
        </p:nvSpPr>
        <p:spPr>
          <a:xfrm>
            <a:off x="965200" y="1892300"/>
            <a:ext cx="10375900" cy="5170646"/>
          </a:xfrm>
          <a:prstGeom prst="rect">
            <a:avLst/>
          </a:prstGeom>
          <a:noFill/>
        </p:spPr>
        <p:txBody>
          <a:bodyPr wrap="square" rtlCol="0">
            <a:spAutoFit/>
          </a:bodyPr>
          <a:lstStyle/>
          <a:p>
            <a:pPr>
              <a:buFont typeface="Wingdings" pitchFamily="2" charset="2"/>
              <a:buChar char="§"/>
            </a:pPr>
            <a:r>
              <a:rPr lang="en-US" sz="2400" dirty="0">
                <a:solidFill>
                  <a:prstClr val="black"/>
                </a:solidFill>
                <a:latin typeface="Times New Roman" pitchFamily="18" charset="0"/>
                <a:cs typeface="Times New Roman" pitchFamily="18" charset="0"/>
              </a:rPr>
              <a:t> To identify possible sources of fake news.</a:t>
            </a:r>
          </a:p>
          <a:p>
            <a:endParaRPr lang="en-US" sz="2400" dirty="0">
              <a:solidFill>
                <a:prstClr val="black"/>
              </a:solidFill>
              <a:latin typeface="Times New Roman" pitchFamily="18" charset="0"/>
              <a:cs typeface="Times New Roman" pitchFamily="18" charset="0"/>
            </a:endParaRPr>
          </a:p>
          <a:p>
            <a:pPr>
              <a:buFont typeface="Wingdings" pitchFamily="2" charset="2"/>
              <a:buChar char="§"/>
            </a:pPr>
            <a:r>
              <a:rPr lang="en-US" sz="2400" dirty="0">
                <a:solidFill>
                  <a:prstClr val="black"/>
                </a:solidFill>
                <a:latin typeface="Times New Roman" pitchFamily="18" charset="0"/>
                <a:cs typeface="Times New Roman" pitchFamily="18" charset="0"/>
              </a:rPr>
              <a:t> To remove/detect malicious accounts that spread fake news.</a:t>
            </a:r>
          </a:p>
          <a:p>
            <a:pPr>
              <a:buFont typeface="Wingdings" pitchFamily="2" charset="2"/>
              <a:buChar char="§"/>
            </a:pPr>
            <a:endParaRPr lang="en-US" sz="2400" dirty="0">
              <a:solidFill>
                <a:prstClr val="black"/>
              </a:solidFill>
              <a:latin typeface="Times New Roman" pitchFamily="18" charset="0"/>
              <a:cs typeface="Times New Roman" pitchFamily="18" charset="0"/>
            </a:endParaRPr>
          </a:p>
          <a:p>
            <a:pPr>
              <a:buFont typeface="Wingdings" pitchFamily="2" charset="2"/>
              <a:buChar char="§"/>
            </a:pPr>
            <a:r>
              <a:rPr lang="en-US" sz="2400" dirty="0">
                <a:solidFill>
                  <a:prstClr val="black"/>
                </a:solidFill>
                <a:latin typeface="Times New Roman" pitchFamily="18" charset="0"/>
                <a:cs typeface="Times New Roman" pitchFamily="18" charset="0"/>
              </a:rPr>
              <a:t> Will be helpful for Cyber Crime  Bureau.</a:t>
            </a:r>
          </a:p>
          <a:p>
            <a:endParaRPr lang="en-US" sz="2400" dirty="0">
              <a:solidFill>
                <a:prstClr val="black"/>
              </a:solidFill>
              <a:latin typeface="Times New Roman" pitchFamily="18" charset="0"/>
              <a:cs typeface="Times New Roman" pitchFamily="18" charset="0"/>
            </a:endParaRPr>
          </a:p>
          <a:p>
            <a:pPr>
              <a:buFont typeface="Wingdings" pitchFamily="2" charset="2"/>
              <a:buChar char="§"/>
            </a:pPr>
            <a:r>
              <a:rPr lang="en-US" sz="2400" dirty="0">
                <a:solidFill>
                  <a:prstClr val="black"/>
                </a:solidFill>
                <a:latin typeface="Times New Roman" pitchFamily="18" charset="0"/>
                <a:cs typeface="Times New Roman" pitchFamily="18" charset="0"/>
              </a:rPr>
              <a:t> For further research purpose.</a:t>
            </a:r>
          </a:p>
          <a:p>
            <a:endParaRPr lang="en-US" sz="2400" dirty="0">
              <a:solidFill>
                <a:prstClr val="black"/>
              </a:solidFill>
              <a:latin typeface="Times New Roman" pitchFamily="18" charset="0"/>
              <a:cs typeface="Times New Roman" pitchFamily="18" charset="0"/>
            </a:endParaRPr>
          </a:p>
          <a:p>
            <a:pPr>
              <a:buFont typeface="Wingdings" pitchFamily="2" charset="2"/>
              <a:buChar char="§"/>
            </a:pPr>
            <a:r>
              <a:rPr lang="en-US" sz="2400" dirty="0">
                <a:solidFill>
                  <a:prstClr val="black"/>
                </a:solidFill>
                <a:latin typeface="Times New Roman" pitchFamily="18" charset="0"/>
                <a:cs typeface="Times New Roman" pitchFamily="18" charset="0"/>
              </a:rPr>
              <a:t> To identify patterns of fake news on social media sites</a:t>
            </a:r>
          </a:p>
          <a:p>
            <a:endParaRPr lang="en-US" sz="2400" dirty="0">
              <a:solidFill>
                <a:prstClr val="black"/>
              </a:solidFill>
              <a:latin typeface="Times New Roman" pitchFamily="18" charset="0"/>
              <a:cs typeface="Times New Roman" pitchFamily="18" charset="0"/>
            </a:endParaRPr>
          </a:p>
          <a:p>
            <a:pPr>
              <a:buFont typeface="Wingdings" pitchFamily="2" charset="2"/>
              <a:buChar char="§"/>
            </a:pPr>
            <a:r>
              <a:rPr lang="en-US" sz="2400" dirty="0">
                <a:solidFill>
                  <a:prstClr val="black"/>
                </a:solidFill>
                <a:latin typeface="Times New Roman" pitchFamily="18" charset="0"/>
                <a:cs typeface="Times New Roman" pitchFamily="18" charset="0"/>
              </a:rPr>
              <a:t> Study the lifecycle of fake news.</a:t>
            </a:r>
          </a:p>
          <a:p>
            <a:pPr>
              <a:buFont typeface="Wingdings" pitchFamily="2" charset="2"/>
              <a:buChar char="§"/>
            </a:pPr>
            <a:endParaRPr lang="en-US" sz="2400" dirty="0">
              <a:solidFill>
                <a:prstClr val="black"/>
              </a:solidFill>
              <a:latin typeface="Times New Roman" pitchFamily="18" charset="0"/>
              <a:cs typeface="Times New Roman" pitchFamily="18" charset="0"/>
            </a:endParaRPr>
          </a:p>
          <a:p>
            <a:pPr>
              <a:buFont typeface="Wingdings" pitchFamily="2" charset="2"/>
              <a:buChar char="§"/>
            </a:pPr>
            <a:endParaRPr lang="en-US" sz="2400" dirty="0">
              <a:solidFill>
                <a:prstClr val="black"/>
              </a:solidFill>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57645" y="483645"/>
            <a:ext cx="10737669" cy="1143000"/>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lang="en-US" sz="4400" b="1" u="sng" dirty="0">
                <a:latin typeface="a Asian Hiro" panose="02000503000000000000" pitchFamily="50" charset="0"/>
                <a:ea typeface="+mj-ea"/>
                <a:cs typeface="+mj-cs"/>
              </a:rPr>
              <a:t>LIMITATIONS</a:t>
            </a:r>
            <a:endParaRPr kumimoji="0" lang="en-US" sz="4400" b="0" i="0" u="none" strike="noStrike" kern="1200" cap="none" spc="0" normalizeH="0" baseline="0" noProof="0" dirty="0">
              <a:ln>
                <a:noFill/>
              </a:ln>
              <a:solidFill>
                <a:schemeClr val="tx1"/>
              </a:solidFill>
              <a:effectLst/>
              <a:uLnTx/>
              <a:uFillTx/>
              <a:latin typeface="a Asian Hiro" panose="02000503000000000000" pitchFamily="50" charset="0"/>
              <a:ea typeface="+mj-ea"/>
              <a:cs typeface="+mj-cs"/>
            </a:endParaRPr>
          </a:p>
        </p:txBody>
      </p:sp>
      <p:sp>
        <p:nvSpPr>
          <p:cNvPr id="3" name="Content Placeholder 2"/>
          <p:cNvSpPr txBox="1">
            <a:spLocks/>
          </p:cNvSpPr>
          <p:nvPr/>
        </p:nvSpPr>
        <p:spPr>
          <a:xfrm>
            <a:off x="914399" y="1447800"/>
            <a:ext cx="10593977" cy="4572000"/>
          </a:xfrm>
          <a:prstGeom prst="rect">
            <a:avLst/>
          </a:prstGeom>
        </p:spPr>
        <p:txBody>
          <a:bodyPr/>
          <a:lstStyle/>
          <a:p>
            <a:pPr marL="228605" indent="-228605" defTabSz="914423">
              <a:lnSpc>
                <a:spcPct val="150000"/>
              </a:lnSpc>
              <a:spcBef>
                <a:spcPts val="1000"/>
              </a:spcBef>
              <a:defRPr/>
            </a:pPr>
            <a:endParaRPr lang="en-US" sz="2400" dirty="0">
              <a:latin typeface="Agency FB" pitchFamily="34" charset="0"/>
              <a:cs typeface="Times New Roman" pitchFamily="18" charset="0"/>
            </a:endParaRPr>
          </a:p>
          <a:p>
            <a:pPr marL="228605" marR="0" lvl="0" indent="-228605" algn="l" defTabSz="914423"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11312434" y="6165669"/>
            <a:ext cx="653143" cy="369332"/>
          </a:xfrm>
          <a:prstGeom prst="rect">
            <a:avLst/>
          </a:prstGeom>
          <a:noFill/>
        </p:spPr>
        <p:txBody>
          <a:bodyPr wrap="square" rtlCol="0">
            <a:spAutoFit/>
          </a:bodyPr>
          <a:lstStyle/>
          <a:p>
            <a:r>
              <a:rPr lang="en-US" dirty="0"/>
              <a:t>11</a:t>
            </a:r>
          </a:p>
        </p:txBody>
      </p:sp>
      <p:sp>
        <p:nvSpPr>
          <p:cNvPr id="7" name="TextBox 6"/>
          <p:cNvSpPr txBox="1"/>
          <p:nvPr/>
        </p:nvSpPr>
        <p:spPr>
          <a:xfrm>
            <a:off x="838200" y="2146300"/>
            <a:ext cx="10744200" cy="1846659"/>
          </a:xfrm>
          <a:prstGeom prst="rect">
            <a:avLst/>
          </a:prstGeom>
          <a:noFill/>
        </p:spPr>
        <p:txBody>
          <a:bodyPr wrap="square" rtlCol="0">
            <a:spAutoFit/>
          </a:bodyPr>
          <a:lstStyle/>
          <a:p>
            <a:pPr lvl="0">
              <a:buFont typeface="Wingdings" pitchFamily="2" charset="2"/>
              <a:buChar char="§"/>
            </a:pPr>
            <a:r>
              <a:rPr lang="en-US" sz="2400" dirty="0">
                <a:solidFill>
                  <a:prstClr val="black"/>
                </a:solidFill>
                <a:latin typeface="Times New Roman" pitchFamily="18" charset="0"/>
                <a:cs typeface="Times New Roman" pitchFamily="18" charset="0"/>
              </a:rPr>
              <a:t> The dataset should be updated regularly with every new news article.</a:t>
            </a:r>
          </a:p>
          <a:p>
            <a:pPr lvl="0"/>
            <a:endParaRPr lang="en-US" sz="2400" dirty="0">
              <a:solidFill>
                <a:prstClr val="black"/>
              </a:solidFill>
              <a:latin typeface="Times New Roman" pitchFamily="18" charset="0"/>
              <a:cs typeface="Times New Roman" pitchFamily="18" charset="0"/>
            </a:endParaRPr>
          </a:p>
          <a:p>
            <a:pPr>
              <a:buFont typeface="Wingdings" pitchFamily="2" charset="2"/>
              <a:buChar char="§"/>
            </a:pPr>
            <a:r>
              <a:rPr lang="en-US" sz="2400" dirty="0">
                <a:solidFill>
                  <a:prstClr val="black"/>
                </a:solidFill>
                <a:latin typeface="Times New Roman" pitchFamily="18" charset="0"/>
                <a:cs typeface="Times New Roman" pitchFamily="18" charset="0"/>
              </a:rPr>
              <a:t> Very old news can’t be determined whether they are real or fake.</a:t>
            </a:r>
          </a:p>
          <a:p>
            <a:pPr lvl="0"/>
            <a:endParaRPr lang="en-US" sz="2400" dirty="0">
              <a:solidFill>
                <a:prstClr val="black"/>
              </a:solidFill>
              <a:latin typeface="Times New Roman" pitchFamily="18" charset="0"/>
              <a:cs typeface="Times New Roman"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1029" y="2429691"/>
            <a:ext cx="8373289" cy="1446550"/>
          </a:xfrm>
          <a:prstGeom prst="rect">
            <a:avLst/>
          </a:prstGeom>
          <a:noFill/>
        </p:spPr>
        <p:txBody>
          <a:bodyPr wrap="square" rtlCol="0">
            <a:spAutoFit/>
          </a:bodyPr>
          <a:lstStyle/>
          <a:p>
            <a:pPr algn="ctr"/>
            <a:r>
              <a:rPr lang="en-US" sz="8800" dirty="0">
                <a:solidFill>
                  <a:srgbClr val="FFFF00"/>
                </a:solidFill>
                <a:latin typeface="Algerian" pitchFamily="82" charset="0"/>
              </a:rPr>
              <a:t>THANK</a:t>
            </a:r>
            <a:r>
              <a:rPr lang="en-US" sz="8800" dirty="0">
                <a:solidFill>
                  <a:schemeClr val="accent4">
                    <a:lumMod val="60000"/>
                    <a:lumOff val="40000"/>
                  </a:schemeClr>
                </a:solidFill>
                <a:latin typeface="Algerian" pitchFamily="82" charset="0"/>
              </a:rPr>
              <a:t> </a:t>
            </a:r>
            <a:r>
              <a:rPr lang="en-US" sz="8800" dirty="0">
                <a:solidFill>
                  <a:srgbClr val="FF0000"/>
                </a:solidFill>
                <a:latin typeface="Algerian" pitchFamily="82" charset="0"/>
              </a:rPr>
              <a:t>YOU</a:t>
            </a:r>
          </a:p>
        </p:txBody>
      </p:sp>
      <p:grpSp>
        <p:nvGrpSpPr>
          <p:cNvPr id="4" name="Graphic 421">
            <a:extLst>
              <a:ext uri="{FF2B5EF4-FFF2-40B4-BE49-F238E27FC236}">
                <a16:creationId xmlns:a16="http://schemas.microsoft.com/office/drawing/2014/main" id="{66D1647E-1253-4096-B9BB-6DBFC5985D1D}"/>
              </a:ext>
            </a:extLst>
          </p:cNvPr>
          <p:cNvGrpSpPr/>
          <p:nvPr/>
        </p:nvGrpSpPr>
        <p:grpSpPr>
          <a:xfrm>
            <a:off x="1686007" y="1526435"/>
            <a:ext cx="2079946" cy="4088345"/>
            <a:chOff x="4351496" y="0"/>
            <a:chExt cx="3489008" cy="6858000"/>
          </a:xfrm>
          <a:solidFill>
            <a:schemeClr val="bg1">
              <a:lumMod val="85000"/>
            </a:schemeClr>
          </a:solidFill>
        </p:grpSpPr>
        <p:sp>
          <p:nvSpPr>
            <p:cNvPr id="5" name="Freeform: Shape 182">
              <a:extLst>
                <a:ext uri="{FF2B5EF4-FFF2-40B4-BE49-F238E27FC236}">
                  <a16:creationId xmlns:a16="http://schemas.microsoft.com/office/drawing/2014/main" id="{4612CC4F-00F8-4E86-AC03-277A064DCDED}"/>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 name="Freeform: Shape 183">
              <a:extLst>
                <a:ext uri="{FF2B5EF4-FFF2-40B4-BE49-F238E27FC236}">
                  <a16:creationId xmlns:a16="http://schemas.microsoft.com/office/drawing/2014/main" id="{41BC169A-A9F6-4772-9D64-4A0D5A2000B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 name="Freeform: Shape 184">
              <a:extLst>
                <a:ext uri="{FF2B5EF4-FFF2-40B4-BE49-F238E27FC236}">
                  <a16:creationId xmlns:a16="http://schemas.microsoft.com/office/drawing/2014/main" id="{27C49666-9C3B-4C4D-80C8-F551172C2AAE}"/>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 name="Freeform: Shape 185">
              <a:extLst>
                <a:ext uri="{FF2B5EF4-FFF2-40B4-BE49-F238E27FC236}">
                  <a16:creationId xmlns:a16="http://schemas.microsoft.com/office/drawing/2014/main" id="{49692564-178C-42D7-8301-C2A73DFEDF54}"/>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 name="Freeform: Shape 186">
              <a:extLst>
                <a:ext uri="{FF2B5EF4-FFF2-40B4-BE49-F238E27FC236}">
                  <a16:creationId xmlns:a16="http://schemas.microsoft.com/office/drawing/2014/main" id="{F6096DBF-2D46-4CAC-8F68-836DFD9083FF}"/>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 name="Freeform: Shape 187">
              <a:extLst>
                <a:ext uri="{FF2B5EF4-FFF2-40B4-BE49-F238E27FC236}">
                  <a16:creationId xmlns:a16="http://schemas.microsoft.com/office/drawing/2014/main" id="{AAF47F95-3B62-4A44-85C8-8DF8D4B39D84}"/>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 name="Freeform: Shape 189">
              <a:extLst>
                <a:ext uri="{FF2B5EF4-FFF2-40B4-BE49-F238E27FC236}">
                  <a16:creationId xmlns:a16="http://schemas.microsoft.com/office/drawing/2014/main" id="{7B119346-8718-46AD-AB4D-731B430CFAE6}"/>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 name="Freeform: Shape 190">
              <a:extLst>
                <a:ext uri="{FF2B5EF4-FFF2-40B4-BE49-F238E27FC236}">
                  <a16:creationId xmlns:a16="http://schemas.microsoft.com/office/drawing/2014/main" id="{2D658ACB-181A-4CDF-9BB0-F6CA01411041}"/>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 name="Freeform: Shape 191">
              <a:extLst>
                <a:ext uri="{FF2B5EF4-FFF2-40B4-BE49-F238E27FC236}">
                  <a16:creationId xmlns:a16="http://schemas.microsoft.com/office/drawing/2014/main" id="{68160216-A64A-4B08-AB27-51B1A9A7FED4}"/>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 name="Freeform: Shape 192">
              <a:extLst>
                <a:ext uri="{FF2B5EF4-FFF2-40B4-BE49-F238E27FC236}">
                  <a16:creationId xmlns:a16="http://schemas.microsoft.com/office/drawing/2014/main" id="{479AC734-692B-486B-924F-9B09961A0A4A}"/>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5" name="Freeform: Shape 193">
              <a:extLst>
                <a:ext uri="{FF2B5EF4-FFF2-40B4-BE49-F238E27FC236}">
                  <a16:creationId xmlns:a16="http://schemas.microsoft.com/office/drawing/2014/main" id="{722814FB-B17A-42A7-956F-C41AA95B5D85}"/>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6" name="Freeform: Shape 194">
              <a:extLst>
                <a:ext uri="{FF2B5EF4-FFF2-40B4-BE49-F238E27FC236}">
                  <a16:creationId xmlns:a16="http://schemas.microsoft.com/office/drawing/2014/main" id="{91B719A6-0E44-4931-8B78-317FC9AEDB58}"/>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7" name="Freeform: Shape 195">
              <a:extLst>
                <a:ext uri="{FF2B5EF4-FFF2-40B4-BE49-F238E27FC236}">
                  <a16:creationId xmlns:a16="http://schemas.microsoft.com/office/drawing/2014/main" id="{9E19CDF6-FC09-45FA-9EE8-89397123E69E}"/>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8" name="Freeform: Shape 196">
              <a:extLst>
                <a:ext uri="{FF2B5EF4-FFF2-40B4-BE49-F238E27FC236}">
                  <a16:creationId xmlns:a16="http://schemas.microsoft.com/office/drawing/2014/main" id="{89D3359E-92CF-4BED-9EA0-BF69189CED1A}"/>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9" name="Freeform: Shape 197">
              <a:extLst>
                <a:ext uri="{FF2B5EF4-FFF2-40B4-BE49-F238E27FC236}">
                  <a16:creationId xmlns:a16="http://schemas.microsoft.com/office/drawing/2014/main" id="{C01FB20F-5CB4-4D28-B9AE-63495CA3F2EB}"/>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0" name="Freeform: Shape 198">
              <a:extLst>
                <a:ext uri="{FF2B5EF4-FFF2-40B4-BE49-F238E27FC236}">
                  <a16:creationId xmlns:a16="http://schemas.microsoft.com/office/drawing/2014/main" id="{CC92AA79-95F5-4114-8629-1E8D21E1809D}"/>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1" name="Freeform: Shape 199">
              <a:extLst>
                <a:ext uri="{FF2B5EF4-FFF2-40B4-BE49-F238E27FC236}">
                  <a16:creationId xmlns:a16="http://schemas.microsoft.com/office/drawing/2014/main" id="{410C9F0E-4E54-4B5A-8206-4425A0C112A6}"/>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2" name="Freeform: Shape 200">
              <a:extLst>
                <a:ext uri="{FF2B5EF4-FFF2-40B4-BE49-F238E27FC236}">
                  <a16:creationId xmlns:a16="http://schemas.microsoft.com/office/drawing/2014/main" id="{841D7FD1-1BCC-416F-92A8-5BB55584AEDD}"/>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3" name="Freeform: Shape 201">
              <a:extLst>
                <a:ext uri="{FF2B5EF4-FFF2-40B4-BE49-F238E27FC236}">
                  <a16:creationId xmlns:a16="http://schemas.microsoft.com/office/drawing/2014/main" id="{A3A72576-1F7A-4A30-BAE1-6C7551CDCDE4}"/>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4" name="Freeform: Shape 202">
              <a:extLst>
                <a:ext uri="{FF2B5EF4-FFF2-40B4-BE49-F238E27FC236}">
                  <a16:creationId xmlns:a16="http://schemas.microsoft.com/office/drawing/2014/main" id="{90F3344E-FCF9-4B89-B73E-B7F27235F69C}"/>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5" name="Freeform: Shape 203">
              <a:extLst>
                <a:ext uri="{FF2B5EF4-FFF2-40B4-BE49-F238E27FC236}">
                  <a16:creationId xmlns:a16="http://schemas.microsoft.com/office/drawing/2014/main" id="{24559B12-911B-4903-9243-84DDF39318F1}"/>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6" name="Freeform: Shape 204">
              <a:extLst>
                <a:ext uri="{FF2B5EF4-FFF2-40B4-BE49-F238E27FC236}">
                  <a16:creationId xmlns:a16="http://schemas.microsoft.com/office/drawing/2014/main" id="{3065E7F0-C006-4EDA-B807-B9DED2A5B5FC}"/>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7" name="Freeform: Shape 205">
              <a:extLst>
                <a:ext uri="{FF2B5EF4-FFF2-40B4-BE49-F238E27FC236}">
                  <a16:creationId xmlns:a16="http://schemas.microsoft.com/office/drawing/2014/main" id="{01DD118D-F99A-422F-A7EE-861AF02EBC72}"/>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8" name="Freeform: Shape 206">
              <a:extLst>
                <a:ext uri="{FF2B5EF4-FFF2-40B4-BE49-F238E27FC236}">
                  <a16:creationId xmlns:a16="http://schemas.microsoft.com/office/drawing/2014/main" id="{50DE283D-B13D-4B31-BAE4-851416AAB17F}"/>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29" name="Freeform: Shape 207">
              <a:extLst>
                <a:ext uri="{FF2B5EF4-FFF2-40B4-BE49-F238E27FC236}">
                  <a16:creationId xmlns:a16="http://schemas.microsoft.com/office/drawing/2014/main" id="{A233F4A7-22A3-4A7A-8D5F-4F526231644D}"/>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0" name="Freeform: Shape 208">
              <a:extLst>
                <a:ext uri="{FF2B5EF4-FFF2-40B4-BE49-F238E27FC236}">
                  <a16:creationId xmlns:a16="http://schemas.microsoft.com/office/drawing/2014/main" id="{06E67E6E-DD1B-4F3C-AA5E-29D0DDDC042F}"/>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1" name="Freeform: Shape 209">
              <a:extLst>
                <a:ext uri="{FF2B5EF4-FFF2-40B4-BE49-F238E27FC236}">
                  <a16:creationId xmlns:a16="http://schemas.microsoft.com/office/drawing/2014/main" id="{F9C32FBC-6B80-4355-83B2-35919EACA3C4}"/>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2" name="Freeform: Shape 210">
              <a:extLst>
                <a:ext uri="{FF2B5EF4-FFF2-40B4-BE49-F238E27FC236}">
                  <a16:creationId xmlns:a16="http://schemas.microsoft.com/office/drawing/2014/main" id="{AA02C0B4-C091-4B35-9E04-D1BC9111F370}"/>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3" name="Freeform: Shape 211">
              <a:extLst>
                <a:ext uri="{FF2B5EF4-FFF2-40B4-BE49-F238E27FC236}">
                  <a16:creationId xmlns:a16="http://schemas.microsoft.com/office/drawing/2014/main" id="{EA9A1110-3AC0-4490-8418-A6E94AB1B58C}"/>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4" name="Freeform: Shape 212">
              <a:extLst>
                <a:ext uri="{FF2B5EF4-FFF2-40B4-BE49-F238E27FC236}">
                  <a16:creationId xmlns:a16="http://schemas.microsoft.com/office/drawing/2014/main" id="{78832D97-FC67-4372-B982-6E3BB5E942F6}"/>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5" name="Freeform: Shape 213">
              <a:extLst>
                <a:ext uri="{FF2B5EF4-FFF2-40B4-BE49-F238E27FC236}">
                  <a16:creationId xmlns:a16="http://schemas.microsoft.com/office/drawing/2014/main" id="{4924FF50-F5D1-4EB9-BE47-299FBC5B4286}"/>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6" name="Freeform: Shape 214">
              <a:extLst>
                <a:ext uri="{FF2B5EF4-FFF2-40B4-BE49-F238E27FC236}">
                  <a16:creationId xmlns:a16="http://schemas.microsoft.com/office/drawing/2014/main" id="{F0875ABD-4D2D-471E-9E33-B0E9D2836C46}"/>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7" name="Freeform: Shape 215">
              <a:extLst>
                <a:ext uri="{FF2B5EF4-FFF2-40B4-BE49-F238E27FC236}">
                  <a16:creationId xmlns:a16="http://schemas.microsoft.com/office/drawing/2014/main" id="{81EE9FDC-6EBF-452D-8C89-DEE22498364B}"/>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8" name="Freeform: Shape 216">
              <a:extLst>
                <a:ext uri="{FF2B5EF4-FFF2-40B4-BE49-F238E27FC236}">
                  <a16:creationId xmlns:a16="http://schemas.microsoft.com/office/drawing/2014/main" id="{5B3E90D2-F24C-4731-B76A-5F2CEAEF78D7}"/>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39" name="Freeform: Shape 217">
              <a:extLst>
                <a:ext uri="{FF2B5EF4-FFF2-40B4-BE49-F238E27FC236}">
                  <a16:creationId xmlns:a16="http://schemas.microsoft.com/office/drawing/2014/main" id="{3BDA6294-00E7-4DA2-9CED-121AB2B0697B}"/>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0" name="Freeform: Shape 218">
              <a:extLst>
                <a:ext uri="{FF2B5EF4-FFF2-40B4-BE49-F238E27FC236}">
                  <a16:creationId xmlns:a16="http://schemas.microsoft.com/office/drawing/2014/main" id="{30C87341-F1E2-453F-B9B8-EB1170D6CCB9}"/>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1" name="Freeform: Shape 219">
              <a:extLst>
                <a:ext uri="{FF2B5EF4-FFF2-40B4-BE49-F238E27FC236}">
                  <a16:creationId xmlns:a16="http://schemas.microsoft.com/office/drawing/2014/main" id="{32CC15BB-11BB-4B69-8886-2D3A0B76AE27}"/>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2" name="Freeform: Shape 220">
              <a:extLst>
                <a:ext uri="{FF2B5EF4-FFF2-40B4-BE49-F238E27FC236}">
                  <a16:creationId xmlns:a16="http://schemas.microsoft.com/office/drawing/2014/main" id="{867C8531-28BD-4F0A-AB3B-4CDFC40E8456}"/>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3" name="Freeform: Shape 221">
              <a:extLst>
                <a:ext uri="{FF2B5EF4-FFF2-40B4-BE49-F238E27FC236}">
                  <a16:creationId xmlns:a16="http://schemas.microsoft.com/office/drawing/2014/main" id="{4BD4D6E4-5A7B-4A25-BEC3-71D9F447778F}"/>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4" name="Freeform: Shape 222">
              <a:extLst>
                <a:ext uri="{FF2B5EF4-FFF2-40B4-BE49-F238E27FC236}">
                  <a16:creationId xmlns:a16="http://schemas.microsoft.com/office/drawing/2014/main" id="{4FFD4F33-330A-4F1A-B095-3D812EDA8B69}"/>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5" name="Freeform: Shape 223">
              <a:extLst>
                <a:ext uri="{FF2B5EF4-FFF2-40B4-BE49-F238E27FC236}">
                  <a16:creationId xmlns:a16="http://schemas.microsoft.com/office/drawing/2014/main" id="{2C465BF5-D802-47BF-8C73-5B7D718D50AA}"/>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6" name="Freeform: Shape 224">
              <a:extLst>
                <a:ext uri="{FF2B5EF4-FFF2-40B4-BE49-F238E27FC236}">
                  <a16:creationId xmlns:a16="http://schemas.microsoft.com/office/drawing/2014/main" id="{7B932D1F-2F3C-449B-9F4B-37C3CDB6231D}"/>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7" name="Freeform: Shape 225">
              <a:extLst>
                <a:ext uri="{FF2B5EF4-FFF2-40B4-BE49-F238E27FC236}">
                  <a16:creationId xmlns:a16="http://schemas.microsoft.com/office/drawing/2014/main" id="{34DFBAC2-60EF-4319-904D-84522864B21A}"/>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8" name="Freeform: Shape 226">
              <a:extLst>
                <a:ext uri="{FF2B5EF4-FFF2-40B4-BE49-F238E27FC236}">
                  <a16:creationId xmlns:a16="http://schemas.microsoft.com/office/drawing/2014/main" id="{E140432C-D3A2-4BC1-9039-25356C0F09B5}"/>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49" name="Freeform: Shape 227">
              <a:extLst>
                <a:ext uri="{FF2B5EF4-FFF2-40B4-BE49-F238E27FC236}">
                  <a16:creationId xmlns:a16="http://schemas.microsoft.com/office/drawing/2014/main" id="{615151E7-CC48-4F02-879F-6FDB38277650}"/>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0" name="Freeform: Shape 228">
              <a:extLst>
                <a:ext uri="{FF2B5EF4-FFF2-40B4-BE49-F238E27FC236}">
                  <a16:creationId xmlns:a16="http://schemas.microsoft.com/office/drawing/2014/main" id="{6743C9BB-0413-4B0D-82CB-F631FF951959}"/>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1" name="Freeform: Shape 229">
              <a:extLst>
                <a:ext uri="{FF2B5EF4-FFF2-40B4-BE49-F238E27FC236}">
                  <a16:creationId xmlns:a16="http://schemas.microsoft.com/office/drawing/2014/main" id="{BD92A0D5-FAE8-40CD-B33E-9E013042E067}"/>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2" name="Freeform: Shape 230">
              <a:extLst>
                <a:ext uri="{FF2B5EF4-FFF2-40B4-BE49-F238E27FC236}">
                  <a16:creationId xmlns:a16="http://schemas.microsoft.com/office/drawing/2014/main" id="{2890171D-E344-4407-ABAE-3FAD43D41508}"/>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3" name="Freeform: Shape 231">
              <a:extLst>
                <a:ext uri="{FF2B5EF4-FFF2-40B4-BE49-F238E27FC236}">
                  <a16:creationId xmlns:a16="http://schemas.microsoft.com/office/drawing/2014/main" id="{7CC742C2-264C-44C5-9D1C-4EC706D97612}"/>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4" name="Freeform: Shape 232">
              <a:extLst>
                <a:ext uri="{FF2B5EF4-FFF2-40B4-BE49-F238E27FC236}">
                  <a16:creationId xmlns:a16="http://schemas.microsoft.com/office/drawing/2014/main" id="{61473A1B-3E89-4D8E-9EC1-5944096622AE}"/>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5" name="Freeform: Shape 233">
              <a:extLst>
                <a:ext uri="{FF2B5EF4-FFF2-40B4-BE49-F238E27FC236}">
                  <a16:creationId xmlns:a16="http://schemas.microsoft.com/office/drawing/2014/main" id="{D06AC353-931D-454B-AF8F-897835CEDC4B}"/>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6" name="Freeform: Shape 235">
              <a:extLst>
                <a:ext uri="{FF2B5EF4-FFF2-40B4-BE49-F238E27FC236}">
                  <a16:creationId xmlns:a16="http://schemas.microsoft.com/office/drawing/2014/main" id="{A7A51363-5AED-4C65-9254-EDE0DAE03F75}"/>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7" name="Freeform: Shape 236">
              <a:extLst>
                <a:ext uri="{FF2B5EF4-FFF2-40B4-BE49-F238E27FC236}">
                  <a16:creationId xmlns:a16="http://schemas.microsoft.com/office/drawing/2014/main" id="{FDDFB6C2-5E86-476E-96CD-398807A9AD70}"/>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8" name="Freeform: Shape 237">
              <a:extLst>
                <a:ext uri="{FF2B5EF4-FFF2-40B4-BE49-F238E27FC236}">
                  <a16:creationId xmlns:a16="http://schemas.microsoft.com/office/drawing/2014/main" id="{30D2752D-026F-458B-8021-0437639F5233}"/>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59" name="Freeform: Shape 238">
              <a:extLst>
                <a:ext uri="{FF2B5EF4-FFF2-40B4-BE49-F238E27FC236}">
                  <a16:creationId xmlns:a16="http://schemas.microsoft.com/office/drawing/2014/main" id="{4C8552E5-5FF8-4018-8596-CCA618F2BE56}"/>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0" name="Freeform: Shape 239">
              <a:extLst>
                <a:ext uri="{FF2B5EF4-FFF2-40B4-BE49-F238E27FC236}">
                  <a16:creationId xmlns:a16="http://schemas.microsoft.com/office/drawing/2014/main" id="{320059B7-7AC7-4D79-A351-3D0445343925}"/>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1" name="Freeform: Shape 240">
              <a:extLst>
                <a:ext uri="{FF2B5EF4-FFF2-40B4-BE49-F238E27FC236}">
                  <a16:creationId xmlns:a16="http://schemas.microsoft.com/office/drawing/2014/main" id="{B3C0D711-98C2-4D0D-B09F-28E7D23E14BD}"/>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2" name="Freeform: Shape 241">
              <a:extLst>
                <a:ext uri="{FF2B5EF4-FFF2-40B4-BE49-F238E27FC236}">
                  <a16:creationId xmlns:a16="http://schemas.microsoft.com/office/drawing/2014/main" id="{9CA0220B-1A50-41AF-9709-46A852204145}"/>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3" name="Freeform: Shape 242">
              <a:extLst>
                <a:ext uri="{FF2B5EF4-FFF2-40B4-BE49-F238E27FC236}">
                  <a16:creationId xmlns:a16="http://schemas.microsoft.com/office/drawing/2014/main" id="{964BB907-889E-42CF-B534-850A7BAE32CD}"/>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4" name="Freeform: Shape 243">
              <a:extLst>
                <a:ext uri="{FF2B5EF4-FFF2-40B4-BE49-F238E27FC236}">
                  <a16:creationId xmlns:a16="http://schemas.microsoft.com/office/drawing/2014/main" id="{F97217DC-B559-4536-9BC0-EFE033904180}"/>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5" name="Freeform: Shape 244">
              <a:extLst>
                <a:ext uri="{FF2B5EF4-FFF2-40B4-BE49-F238E27FC236}">
                  <a16:creationId xmlns:a16="http://schemas.microsoft.com/office/drawing/2014/main" id="{0AEC7415-EB40-43A2-95A7-C228981CC191}"/>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6" name="Freeform: Shape 245">
              <a:extLst>
                <a:ext uri="{FF2B5EF4-FFF2-40B4-BE49-F238E27FC236}">
                  <a16:creationId xmlns:a16="http://schemas.microsoft.com/office/drawing/2014/main" id="{87A33078-2633-47D2-B188-EE5D21D60EC8}"/>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7" name="Freeform: Shape 246">
              <a:extLst>
                <a:ext uri="{FF2B5EF4-FFF2-40B4-BE49-F238E27FC236}">
                  <a16:creationId xmlns:a16="http://schemas.microsoft.com/office/drawing/2014/main" id="{BA29C736-8C39-465E-89A8-D6A816B75E01}"/>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8" name="Freeform: Shape 247">
              <a:extLst>
                <a:ext uri="{FF2B5EF4-FFF2-40B4-BE49-F238E27FC236}">
                  <a16:creationId xmlns:a16="http://schemas.microsoft.com/office/drawing/2014/main" id="{1BBF77E7-CEF4-4F3C-AB8A-A819FA2986B4}"/>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69" name="Freeform: Shape 248">
              <a:extLst>
                <a:ext uri="{FF2B5EF4-FFF2-40B4-BE49-F238E27FC236}">
                  <a16:creationId xmlns:a16="http://schemas.microsoft.com/office/drawing/2014/main" id="{8D242BB2-911B-49B1-B5A1-BCF587F90B2B}"/>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0" name="Freeform: Shape 249">
              <a:extLst>
                <a:ext uri="{FF2B5EF4-FFF2-40B4-BE49-F238E27FC236}">
                  <a16:creationId xmlns:a16="http://schemas.microsoft.com/office/drawing/2014/main" id="{AF0EA3CF-BF0E-414E-A50C-44CF595441C3}"/>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1" name="Freeform: Shape 250">
              <a:extLst>
                <a:ext uri="{FF2B5EF4-FFF2-40B4-BE49-F238E27FC236}">
                  <a16:creationId xmlns:a16="http://schemas.microsoft.com/office/drawing/2014/main" id="{9B68C359-7BF3-4A8C-A8F9-8CDC5501F2A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2" name="Freeform: Shape 251">
              <a:extLst>
                <a:ext uri="{FF2B5EF4-FFF2-40B4-BE49-F238E27FC236}">
                  <a16:creationId xmlns:a16="http://schemas.microsoft.com/office/drawing/2014/main" id="{AC650E28-DB3D-44F8-9E37-32585592410C}"/>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3" name="Freeform: Shape 252">
              <a:extLst>
                <a:ext uri="{FF2B5EF4-FFF2-40B4-BE49-F238E27FC236}">
                  <a16:creationId xmlns:a16="http://schemas.microsoft.com/office/drawing/2014/main" id="{349FB7F2-233E-441C-AE30-550779EC2F89}"/>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4" name="Freeform: Shape 253">
              <a:extLst>
                <a:ext uri="{FF2B5EF4-FFF2-40B4-BE49-F238E27FC236}">
                  <a16:creationId xmlns:a16="http://schemas.microsoft.com/office/drawing/2014/main" id="{26FB88D8-F1BB-4846-9720-EAF291E8F5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5" name="Freeform: Shape 254">
              <a:extLst>
                <a:ext uri="{FF2B5EF4-FFF2-40B4-BE49-F238E27FC236}">
                  <a16:creationId xmlns:a16="http://schemas.microsoft.com/office/drawing/2014/main" id="{D4F43735-31F0-41D8-8FF1-0D31FD01B758}"/>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6" name="Freeform: Shape 255">
              <a:extLst>
                <a:ext uri="{FF2B5EF4-FFF2-40B4-BE49-F238E27FC236}">
                  <a16:creationId xmlns:a16="http://schemas.microsoft.com/office/drawing/2014/main" id="{D366DAB5-A23F-4CA5-B851-D2BFC724815E}"/>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7" name="Freeform: Shape 256">
              <a:extLst>
                <a:ext uri="{FF2B5EF4-FFF2-40B4-BE49-F238E27FC236}">
                  <a16:creationId xmlns:a16="http://schemas.microsoft.com/office/drawing/2014/main" id="{236A44BB-94FF-4552-9858-F1500A6D71EB}"/>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8" name="Freeform: Shape 257">
              <a:extLst>
                <a:ext uri="{FF2B5EF4-FFF2-40B4-BE49-F238E27FC236}">
                  <a16:creationId xmlns:a16="http://schemas.microsoft.com/office/drawing/2014/main" id="{455A4F40-23D2-4BA0-8DA6-2DD75C1A7EA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79" name="Freeform: Shape 258">
              <a:extLst>
                <a:ext uri="{FF2B5EF4-FFF2-40B4-BE49-F238E27FC236}">
                  <a16:creationId xmlns:a16="http://schemas.microsoft.com/office/drawing/2014/main" id="{27B6CE34-1473-46A1-B01D-750EEC8C7653}"/>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0" name="Freeform: Shape 259">
              <a:extLst>
                <a:ext uri="{FF2B5EF4-FFF2-40B4-BE49-F238E27FC236}">
                  <a16:creationId xmlns:a16="http://schemas.microsoft.com/office/drawing/2014/main" id="{C1D7928D-EAEB-4D4C-BC7B-A039ACF833D2}"/>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1" name="Freeform: Shape 260">
              <a:extLst>
                <a:ext uri="{FF2B5EF4-FFF2-40B4-BE49-F238E27FC236}">
                  <a16:creationId xmlns:a16="http://schemas.microsoft.com/office/drawing/2014/main" id="{F0CC0916-C0EA-4C4F-9BB2-362B4B112AE5}"/>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2" name="Freeform: Shape 261">
              <a:extLst>
                <a:ext uri="{FF2B5EF4-FFF2-40B4-BE49-F238E27FC236}">
                  <a16:creationId xmlns:a16="http://schemas.microsoft.com/office/drawing/2014/main" id="{C8A477AE-AEF3-4118-9CB1-0333564B895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3" name="Freeform: Shape 262">
              <a:extLst>
                <a:ext uri="{FF2B5EF4-FFF2-40B4-BE49-F238E27FC236}">
                  <a16:creationId xmlns:a16="http://schemas.microsoft.com/office/drawing/2014/main" id="{BD092E4C-EF3E-4B91-B2A9-122DA3A84F69}"/>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4" name="Freeform: Shape 263">
              <a:extLst>
                <a:ext uri="{FF2B5EF4-FFF2-40B4-BE49-F238E27FC236}">
                  <a16:creationId xmlns:a16="http://schemas.microsoft.com/office/drawing/2014/main" id="{90DF76C3-7B93-404C-9C73-12D166CEBF2B}"/>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5" name="Freeform: Shape 264">
              <a:extLst>
                <a:ext uri="{FF2B5EF4-FFF2-40B4-BE49-F238E27FC236}">
                  <a16:creationId xmlns:a16="http://schemas.microsoft.com/office/drawing/2014/main" id="{A955E55B-88EF-4B58-A5C3-5AD184FC2503}"/>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6" name="Freeform: Shape 265">
              <a:extLst>
                <a:ext uri="{FF2B5EF4-FFF2-40B4-BE49-F238E27FC236}">
                  <a16:creationId xmlns:a16="http://schemas.microsoft.com/office/drawing/2014/main" id="{AE184B62-265C-4C90-83D5-06F178E28C0E}"/>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7" name="Freeform: Shape 266">
              <a:extLst>
                <a:ext uri="{FF2B5EF4-FFF2-40B4-BE49-F238E27FC236}">
                  <a16:creationId xmlns:a16="http://schemas.microsoft.com/office/drawing/2014/main" id="{97EA932C-81B5-445D-8985-A407BBF5E3A7}"/>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8" name="Freeform: Shape 267">
              <a:extLst>
                <a:ext uri="{FF2B5EF4-FFF2-40B4-BE49-F238E27FC236}">
                  <a16:creationId xmlns:a16="http://schemas.microsoft.com/office/drawing/2014/main" id="{C8F94602-9F40-4B69-AB17-1DDF84DC1245}"/>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89" name="Freeform: Shape 268">
              <a:extLst>
                <a:ext uri="{FF2B5EF4-FFF2-40B4-BE49-F238E27FC236}">
                  <a16:creationId xmlns:a16="http://schemas.microsoft.com/office/drawing/2014/main" id="{7514B9F2-1016-4A3A-8F67-019C8215A6BA}"/>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0" name="Freeform: Shape 269">
              <a:extLst>
                <a:ext uri="{FF2B5EF4-FFF2-40B4-BE49-F238E27FC236}">
                  <a16:creationId xmlns:a16="http://schemas.microsoft.com/office/drawing/2014/main" id="{CF3D7392-CF3C-4FA5-A928-DC65555B489D}"/>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1" name="Freeform: Shape 270">
              <a:extLst>
                <a:ext uri="{FF2B5EF4-FFF2-40B4-BE49-F238E27FC236}">
                  <a16:creationId xmlns:a16="http://schemas.microsoft.com/office/drawing/2014/main" id="{E86D5515-860F-4CD4-ABAF-59D50C04EB17}"/>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2" name="Freeform: Shape 271">
              <a:extLst>
                <a:ext uri="{FF2B5EF4-FFF2-40B4-BE49-F238E27FC236}">
                  <a16:creationId xmlns:a16="http://schemas.microsoft.com/office/drawing/2014/main" id="{4390CD76-65DE-4257-BDA3-11E982029B13}"/>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3" name="Freeform: Shape 272">
              <a:extLst>
                <a:ext uri="{FF2B5EF4-FFF2-40B4-BE49-F238E27FC236}">
                  <a16:creationId xmlns:a16="http://schemas.microsoft.com/office/drawing/2014/main" id="{0789465F-27BC-4D54-8DB0-F91DB5A069BD}"/>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4" name="Freeform: Shape 273">
              <a:extLst>
                <a:ext uri="{FF2B5EF4-FFF2-40B4-BE49-F238E27FC236}">
                  <a16:creationId xmlns:a16="http://schemas.microsoft.com/office/drawing/2014/main" id="{8CB8691E-4E9D-4204-8F28-D5BEBE715D60}"/>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5" name="Freeform: Shape 274">
              <a:extLst>
                <a:ext uri="{FF2B5EF4-FFF2-40B4-BE49-F238E27FC236}">
                  <a16:creationId xmlns:a16="http://schemas.microsoft.com/office/drawing/2014/main" id="{B535DDB5-93E9-43D7-8269-3BBA8CD9B47B}"/>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6" name="Freeform: Shape 275">
              <a:extLst>
                <a:ext uri="{FF2B5EF4-FFF2-40B4-BE49-F238E27FC236}">
                  <a16:creationId xmlns:a16="http://schemas.microsoft.com/office/drawing/2014/main" id="{0AEC3335-5713-4B95-AD8B-851228B0AA2F}"/>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7" name="Freeform: Shape 276">
              <a:extLst>
                <a:ext uri="{FF2B5EF4-FFF2-40B4-BE49-F238E27FC236}">
                  <a16:creationId xmlns:a16="http://schemas.microsoft.com/office/drawing/2014/main" id="{3FF612DF-93FC-420E-9AC5-0EA4EBA5D04A}"/>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8" name="Freeform: Shape 277">
              <a:extLst>
                <a:ext uri="{FF2B5EF4-FFF2-40B4-BE49-F238E27FC236}">
                  <a16:creationId xmlns:a16="http://schemas.microsoft.com/office/drawing/2014/main" id="{45B972CF-E9E3-405C-BFC7-B63C204628A9}"/>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99" name="Freeform: Shape 278">
              <a:extLst>
                <a:ext uri="{FF2B5EF4-FFF2-40B4-BE49-F238E27FC236}">
                  <a16:creationId xmlns:a16="http://schemas.microsoft.com/office/drawing/2014/main" id="{F257B50A-2D19-467D-86F8-9AD0642E1A31}"/>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0" name="Freeform: Shape 279">
              <a:extLst>
                <a:ext uri="{FF2B5EF4-FFF2-40B4-BE49-F238E27FC236}">
                  <a16:creationId xmlns:a16="http://schemas.microsoft.com/office/drawing/2014/main" id="{8317FB10-C3A0-426E-9AE1-B4581E36897C}"/>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1" name="Freeform: Shape 280">
              <a:extLst>
                <a:ext uri="{FF2B5EF4-FFF2-40B4-BE49-F238E27FC236}">
                  <a16:creationId xmlns:a16="http://schemas.microsoft.com/office/drawing/2014/main" id="{8F968566-5828-44EB-ACB4-AADCABF8553F}"/>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2" name="Freeform: Shape 281">
              <a:extLst>
                <a:ext uri="{FF2B5EF4-FFF2-40B4-BE49-F238E27FC236}">
                  <a16:creationId xmlns:a16="http://schemas.microsoft.com/office/drawing/2014/main" id="{420FC5FE-5F6C-44F8-A5BD-D95344DA2EED}"/>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3" name="Freeform: Shape 282">
              <a:extLst>
                <a:ext uri="{FF2B5EF4-FFF2-40B4-BE49-F238E27FC236}">
                  <a16:creationId xmlns:a16="http://schemas.microsoft.com/office/drawing/2014/main" id="{06B2927E-60F0-4EAA-963C-3938DE7BBE23}"/>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4" name="Freeform: Shape 283">
              <a:extLst>
                <a:ext uri="{FF2B5EF4-FFF2-40B4-BE49-F238E27FC236}">
                  <a16:creationId xmlns:a16="http://schemas.microsoft.com/office/drawing/2014/main" id="{1B843192-9031-4B60-A8AE-55465E5BCEF7}"/>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5" name="Freeform: Shape 284">
              <a:extLst>
                <a:ext uri="{FF2B5EF4-FFF2-40B4-BE49-F238E27FC236}">
                  <a16:creationId xmlns:a16="http://schemas.microsoft.com/office/drawing/2014/main" id="{7320CD02-B559-4A15-8AAD-E7F183E2599F}"/>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6" name="Freeform: Shape 285">
              <a:extLst>
                <a:ext uri="{FF2B5EF4-FFF2-40B4-BE49-F238E27FC236}">
                  <a16:creationId xmlns:a16="http://schemas.microsoft.com/office/drawing/2014/main" id="{F452195C-A9D1-4298-BFB1-05CCB8D0D19D}"/>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7" name="Freeform: Shape 286">
              <a:extLst>
                <a:ext uri="{FF2B5EF4-FFF2-40B4-BE49-F238E27FC236}">
                  <a16:creationId xmlns:a16="http://schemas.microsoft.com/office/drawing/2014/main" id="{929857FF-3C71-4068-987F-F814C424B112}"/>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8" name="Freeform: Shape 287">
              <a:extLst>
                <a:ext uri="{FF2B5EF4-FFF2-40B4-BE49-F238E27FC236}">
                  <a16:creationId xmlns:a16="http://schemas.microsoft.com/office/drawing/2014/main" id="{68E7BF78-71C5-40AF-A642-3F7CB7E00AD1}"/>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09" name="Freeform: Shape 288">
              <a:extLst>
                <a:ext uri="{FF2B5EF4-FFF2-40B4-BE49-F238E27FC236}">
                  <a16:creationId xmlns:a16="http://schemas.microsoft.com/office/drawing/2014/main" id="{4F06E0F6-F934-4684-B0A1-3DADBDEC6C02}"/>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0" name="Freeform: Shape 289">
              <a:extLst>
                <a:ext uri="{FF2B5EF4-FFF2-40B4-BE49-F238E27FC236}">
                  <a16:creationId xmlns:a16="http://schemas.microsoft.com/office/drawing/2014/main" id="{DA7360DE-DEC3-4603-B6F5-588DC81D8084}"/>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1" name="Freeform: Shape 290">
              <a:extLst>
                <a:ext uri="{FF2B5EF4-FFF2-40B4-BE49-F238E27FC236}">
                  <a16:creationId xmlns:a16="http://schemas.microsoft.com/office/drawing/2014/main" id="{59E7642B-35AF-44CC-BD1B-B2760C85D876}"/>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2" name="Freeform: Shape 291">
              <a:extLst>
                <a:ext uri="{FF2B5EF4-FFF2-40B4-BE49-F238E27FC236}">
                  <a16:creationId xmlns:a16="http://schemas.microsoft.com/office/drawing/2014/main" id="{885B391F-FDD4-440F-9BB9-77256EEC31DE}"/>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3" name="Freeform: Shape 378">
              <a:extLst>
                <a:ext uri="{FF2B5EF4-FFF2-40B4-BE49-F238E27FC236}">
                  <a16:creationId xmlns:a16="http://schemas.microsoft.com/office/drawing/2014/main" id="{C45332C8-FF65-4FE3-A468-DB816CE0AE2F}"/>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4" name="Freeform: Shape 379">
              <a:extLst>
                <a:ext uri="{FF2B5EF4-FFF2-40B4-BE49-F238E27FC236}">
                  <a16:creationId xmlns:a16="http://schemas.microsoft.com/office/drawing/2014/main" id="{ADC016D5-9760-4298-99D5-F94F472AA148}"/>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5" name="Freeform: Shape 380">
              <a:extLst>
                <a:ext uri="{FF2B5EF4-FFF2-40B4-BE49-F238E27FC236}">
                  <a16:creationId xmlns:a16="http://schemas.microsoft.com/office/drawing/2014/main" id="{D64B9FC1-8F29-4A40-ADAB-41FD3B5AB846}"/>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6" name="Freeform: Shape 381">
              <a:extLst>
                <a:ext uri="{FF2B5EF4-FFF2-40B4-BE49-F238E27FC236}">
                  <a16:creationId xmlns:a16="http://schemas.microsoft.com/office/drawing/2014/main" id="{9015242A-D337-4B7E-9F4D-6EF0F350C520}"/>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7" name="Freeform: Shape 382">
              <a:extLst>
                <a:ext uri="{FF2B5EF4-FFF2-40B4-BE49-F238E27FC236}">
                  <a16:creationId xmlns:a16="http://schemas.microsoft.com/office/drawing/2014/main" id="{9E6D4531-1715-466A-8469-4F503A72FA22}"/>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8" name="Freeform: Shape 383">
              <a:extLst>
                <a:ext uri="{FF2B5EF4-FFF2-40B4-BE49-F238E27FC236}">
                  <a16:creationId xmlns:a16="http://schemas.microsoft.com/office/drawing/2014/main" id="{2937207B-10D6-4E1E-8664-BDB2FFF3B8B5}"/>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19" name="Freeform: Shape 384">
              <a:extLst>
                <a:ext uri="{FF2B5EF4-FFF2-40B4-BE49-F238E27FC236}">
                  <a16:creationId xmlns:a16="http://schemas.microsoft.com/office/drawing/2014/main" id="{78CB8393-3FD2-4750-998C-F75E41E5464B}"/>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0" name="Freeform: Shape 385">
              <a:extLst>
                <a:ext uri="{FF2B5EF4-FFF2-40B4-BE49-F238E27FC236}">
                  <a16:creationId xmlns:a16="http://schemas.microsoft.com/office/drawing/2014/main" id="{E276C587-07EF-4701-A8D9-D0E514E6EDE2}"/>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1" name="Freeform: Shape 386">
              <a:extLst>
                <a:ext uri="{FF2B5EF4-FFF2-40B4-BE49-F238E27FC236}">
                  <a16:creationId xmlns:a16="http://schemas.microsoft.com/office/drawing/2014/main" id="{A088AFD0-4FFD-4219-89CF-D1B7EA689E76}"/>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2" name="Freeform: Shape 387">
              <a:extLst>
                <a:ext uri="{FF2B5EF4-FFF2-40B4-BE49-F238E27FC236}">
                  <a16:creationId xmlns:a16="http://schemas.microsoft.com/office/drawing/2014/main" id="{C38A751A-F32E-48D2-8554-1B845126D635}"/>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3" name="Freeform: Shape 388">
              <a:extLst>
                <a:ext uri="{FF2B5EF4-FFF2-40B4-BE49-F238E27FC236}">
                  <a16:creationId xmlns:a16="http://schemas.microsoft.com/office/drawing/2014/main" id="{0E5FAC96-09E8-4DFC-8321-0CF9C0CCFBAD}"/>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4" name="Freeform: Shape 389">
              <a:extLst>
                <a:ext uri="{FF2B5EF4-FFF2-40B4-BE49-F238E27FC236}">
                  <a16:creationId xmlns:a16="http://schemas.microsoft.com/office/drawing/2014/main" id="{FA6B2209-D15B-4E68-98F1-2319AE085E07}"/>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5" name="Freeform: Shape 390">
              <a:extLst>
                <a:ext uri="{FF2B5EF4-FFF2-40B4-BE49-F238E27FC236}">
                  <a16:creationId xmlns:a16="http://schemas.microsoft.com/office/drawing/2014/main" id="{1A866B02-75EA-45CA-950A-F338CA750CEC}"/>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6" name="Freeform: Shape 391">
              <a:extLst>
                <a:ext uri="{FF2B5EF4-FFF2-40B4-BE49-F238E27FC236}">
                  <a16:creationId xmlns:a16="http://schemas.microsoft.com/office/drawing/2014/main" id="{8C5C0DDA-D573-4142-BB28-0AEC0137269C}"/>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7" name="Freeform: Shape 392">
              <a:extLst>
                <a:ext uri="{FF2B5EF4-FFF2-40B4-BE49-F238E27FC236}">
                  <a16:creationId xmlns:a16="http://schemas.microsoft.com/office/drawing/2014/main" id="{3E9ABA06-68E7-4627-932A-2383FA9B6E23}"/>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8" name="Freeform: Shape 393">
              <a:extLst>
                <a:ext uri="{FF2B5EF4-FFF2-40B4-BE49-F238E27FC236}">
                  <a16:creationId xmlns:a16="http://schemas.microsoft.com/office/drawing/2014/main" id="{353D52CA-9583-44FC-AA4F-B289627DA3E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29" name="Freeform: Shape 394">
              <a:extLst>
                <a:ext uri="{FF2B5EF4-FFF2-40B4-BE49-F238E27FC236}">
                  <a16:creationId xmlns:a16="http://schemas.microsoft.com/office/drawing/2014/main" id="{BD7C2237-5491-4BBD-8E0F-6839B70A4571}"/>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0" name="Freeform: Shape 395">
              <a:extLst>
                <a:ext uri="{FF2B5EF4-FFF2-40B4-BE49-F238E27FC236}">
                  <a16:creationId xmlns:a16="http://schemas.microsoft.com/office/drawing/2014/main" id="{EA833C1D-5073-4914-B3D1-0D69DA5C62D0}"/>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1" name="Freeform: Shape 396">
              <a:extLst>
                <a:ext uri="{FF2B5EF4-FFF2-40B4-BE49-F238E27FC236}">
                  <a16:creationId xmlns:a16="http://schemas.microsoft.com/office/drawing/2014/main" id="{00EFE022-3345-491E-91EF-30D90E3686D8}"/>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2" name="Freeform: Shape 397">
              <a:extLst>
                <a:ext uri="{FF2B5EF4-FFF2-40B4-BE49-F238E27FC236}">
                  <a16:creationId xmlns:a16="http://schemas.microsoft.com/office/drawing/2014/main" id="{7E57401F-DF9B-448A-BFC4-48996BB0C656}"/>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3" name="Freeform: Shape 398">
              <a:extLst>
                <a:ext uri="{FF2B5EF4-FFF2-40B4-BE49-F238E27FC236}">
                  <a16:creationId xmlns:a16="http://schemas.microsoft.com/office/drawing/2014/main" id="{676A13AC-D929-4FE9-A001-DC0D733E86F9}"/>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4" name="Freeform: Shape 399">
              <a:extLst>
                <a:ext uri="{FF2B5EF4-FFF2-40B4-BE49-F238E27FC236}">
                  <a16:creationId xmlns:a16="http://schemas.microsoft.com/office/drawing/2014/main" id="{96385B18-69C4-448B-8059-9571CA6CD440}"/>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5" name="Freeform: Shape 400">
              <a:extLst>
                <a:ext uri="{FF2B5EF4-FFF2-40B4-BE49-F238E27FC236}">
                  <a16:creationId xmlns:a16="http://schemas.microsoft.com/office/drawing/2014/main" id="{755A34B1-47A5-42AF-9503-D27C12D2CD49}"/>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6" name="Freeform: Shape 401">
              <a:extLst>
                <a:ext uri="{FF2B5EF4-FFF2-40B4-BE49-F238E27FC236}">
                  <a16:creationId xmlns:a16="http://schemas.microsoft.com/office/drawing/2014/main" id="{493E512A-545E-4501-A69A-B471C1740872}"/>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7" name="Freeform: Shape 402">
              <a:extLst>
                <a:ext uri="{FF2B5EF4-FFF2-40B4-BE49-F238E27FC236}">
                  <a16:creationId xmlns:a16="http://schemas.microsoft.com/office/drawing/2014/main" id="{1BD499C1-A4E6-4F6B-9D77-61BF89D51390}"/>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8" name="Freeform: Shape 403">
              <a:extLst>
                <a:ext uri="{FF2B5EF4-FFF2-40B4-BE49-F238E27FC236}">
                  <a16:creationId xmlns:a16="http://schemas.microsoft.com/office/drawing/2014/main" id="{3E505A0B-5FDE-4132-8FBC-83AE1A098FDC}"/>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39" name="Freeform: Shape 404">
              <a:extLst>
                <a:ext uri="{FF2B5EF4-FFF2-40B4-BE49-F238E27FC236}">
                  <a16:creationId xmlns:a16="http://schemas.microsoft.com/office/drawing/2014/main" id="{4802160A-0515-4C8B-AD22-89FA668784E7}"/>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0" name="Freeform: Shape 405">
              <a:extLst>
                <a:ext uri="{FF2B5EF4-FFF2-40B4-BE49-F238E27FC236}">
                  <a16:creationId xmlns:a16="http://schemas.microsoft.com/office/drawing/2014/main" id="{9CD9995B-C4D5-40BF-B2F2-39C31B7759E0}"/>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1" name="Freeform: Shape 406">
              <a:extLst>
                <a:ext uri="{FF2B5EF4-FFF2-40B4-BE49-F238E27FC236}">
                  <a16:creationId xmlns:a16="http://schemas.microsoft.com/office/drawing/2014/main" id="{689D1DEE-94F1-40BE-90DF-15F4AEE8947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2" name="Freeform: Shape 407">
              <a:extLst>
                <a:ext uri="{FF2B5EF4-FFF2-40B4-BE49-F238E27FC236}">
                  <a16:creationId xmlns:a16="http://schemas.microsoft.com/office/drawing/2014/main" id="{FFD575DB-A225-4C6A-AA92-002335701232}"/>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3" name="Freeform: Shape 408">
              <a:extLst>
                <a:ext uri="{FF2B5EF4-FFF2-40B4-BE49-F238E27FC236}">
                  <a16:creationId xmlns:a16="http://schemas.microsoft.com/office/drawing/2014/main" id="{5CEE2BCD-4672-4D5B-8E49-32FB4B74B71D}"/>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4" name="Freeform: Shape 409">
              <a:extLst>
                <a:ext uri="{FF2B5EF4-FFF2-40B4-BE49-F238E27FC236}">
                  <a16:creationId xmlns:a16="http://schemas.microsoft.com/office/drawing/2014/main" id="{1DB926C1-721D-4EFB-8901-387AB0C867B8}"/>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5" name="Freeform: Shape 410">
              <a:extLst>
                <a:ext uri="{FF2B5EF4-FFF2-40B4-BE49-F238E27FC236}">
                  <a16:creationId xmlns:a16="http://schemas.microsoft.com/office/drawing/2014/main" id="{601D8D60-6A7D-4AEF-A717-4D6197463C2B}"/>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6" name="Freeform: Shape 411">
              <a:extLst>
                <a:ext uri="{FF2B5EF4-FFF2-40B4-BE49-F238E27FC236}">
                  <a16:creationId xmlns:a16="http://schemas.microsoft.com/office/drawing/2014/main" id="{F9947B5C-BFD6-4A48-963F-377555DC67D2}"/>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7" name="Freeform: Shape 412">
              <a:extLst>
                <a:ext uri="{FF2B5EF4-FFF2-40B4-BE49-F238E27FC236}">
                  <a16:creationId xmlns:a16="http://schemas.microsoft.com/office/drawing/2014/main" id="{204EF0E9-C65B-4370-9A19-79BBC78E1D35}"/>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8" name="Freeform: Shape 413">
              <a:extLst>
                <a:ext uri="{FF2B5EF4-FFF2-40B4-BE49-F238E27FC236}">
                  <a16:creationId xmlns:a16="http://schemas.microsoft.com/office/drawing/2014/main" id="{43101C03-679C-446D-BD47-80B61894EC30}"/>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sp>
          <p:nvSpPr>
            <p:cNvPr id="149" name="Freeform: Shape 414">
              <a:extLst>
                <a:ext uri="{FF2B5EF4-FFF2-40B4-BE49-F238E27FC236}">
                  <a16:creationId xmlns:a16="http://schemas.microsoft.com/office/drawing/2014/main" id="{5E3F2B0D-97E2-46DA-A142-4BFBD835D1E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dirty="0">
                <a:solidFill>
                  <a:schemeClr val="accent3">
                    <a:lumMod val="60000"/>
                    <a:lumOff val="40000"/>
                  </a:schemeClr>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955" y="323144"/>
            <a:ext cx="11390811" cy="769441"/>
          </a:xfrm>
          <a:prstGeom prst="rect">
            <a:avLst/>
          </a:prstGeom>
          <a:noFill/>
        </p:spPr>
        <p:txBody>
          <a:bodyPr wrap="square" rtlCol="0">
            <a:spAutoFit/>
          </a:bodyPr>
          <a:lstStyle/>
          <a:p>
            <a:r>
              <a:rPr lang="en-US" sz="4400" b="1" dirty="0">
                <a:latin typeface="a Asian Hiro" panose="02000503000000000000" pitchFamily="50" charset="0"/>
                <a:cs typeface="Arial" pitchFamily="34" charset="0"/>
              </a:rPr>
              <a:t>OUTLINE OF THE PRESENTATION</a:t>
            </a:r>
          </a:p>
        </p:txBody>
      </p:sp>
      <p:sp>
        <p:nvSpPr>
          <p:cNvPr id="3" name="TextBox 2"/>
          <p:cNvSpPr txBox="1"/>
          <p:nvPr/>
        </p:nvSpPr>
        <p:spPr>
          <a:xfrm>
            <a:off x="412569" y="1188355"/>
            <a:ext cx="10293531" cy="5232202"/>
          </a:xfrm>
          <a:prstGeom prst="rect">
            <a:avLst/>
          </a:prstGeom>
          <a:noFill/>
        </p:spPr>
        <p:txBody>
          <a:bodyPr wrap="square" rtlCol="0">
            <a:spAutoFit/>
          </a:bodyPr>
          <a:lstStyle/>
          <a:p>
            <a:pPr marL="1143000" lvl="2" fontAlgn="base">
              <a:lnSpc>
                <a:spcPct val="150000"/>
              </a:lnSpc>
              <a:buClr>
                <a:schemeClr val="tx1"/>
              </a:buClr>
              <a:buFont typeface="Wingdings" pitchFamily="2" charset="2"/>
              <a:buChar char="q"/>
            </a:pPr>
            <a:r>
              <a:rPr lang="en-US" sz="2800" b="1" dirty="0">
                <a:solidFill>
                  <a:schemeClr val="tx1">
                    <a:lumMod val="95000"/>
                    <a:lumOff val="5000"/>
                  </a:schemeClr>
                </a:solidFill>
                <a:latin typeface="Copperplate Gothic Bold" panose="020E0705020206020404" pitchFamily="34" charset="0"/>
                <a:ea typeface="SimSun" pitchFamily="2" charset="-122"/>
                <a:cs typeface="Andalus" pitchFamily="18" charset="-78"/>
              </a:rPr>
              <a:t> </a:t>
            </a:r>
            <a:r>
              <a:rPr lang="en-US" sz="2800" b="1" dirty="0">
                <a:solidFill>
                  <a:prstClr val="black">
                    <a:lumMod val="95000"/>
                    <a:lumOff val="5000"/>
                  </a:prstClr>
                </a:solidFill>
                <a:latin typeface="Copperplate Gothic Bold" panose="020E0705020206020404" pitchFamily="34" charset="0"/>
                <a:ea typeface="SimSun" pitchFamily="2" charset="-122"/>
                <a:cs typeface="Andalus" pitchFamily="18" charset="-78"/>
              </a:rPr>
              <a:t>Project Objective</a:t>
            </a:r>
            <a:endParaRPr lang="en-US" sz="2800" b="1" dirty="0">
              <a:solidFill>
                <a:schemeClr val="tx1">
                  <a:lumMod val="95000"/>
                  <a:lumOff val="5000"/>
                </a:schemeClr>
              </a:solidFill>
              <a:latin typeface="Copperplate Gothic Bold" panose="020E0705020206020404" pitchFamily="34" charset="0"/>
              <a:ea typeface="SimSun" pitchFamily="2" charset="-122"/>
              <a:cs typeface="Andalus" pitchFamily="18" charset="-78"/>
            </a:endParaRPr>
          </a:p>
          <a:p>
            <a:pPr marL="1143000" lvl="2" fontAlgn="base">
              <a:lnSpc>
                <a:spcPct val="150000"/>
              </a:lnSpc>
              <a:buClr>
                <a:schemeClr val="tx1"/>
              </a:buClr>
              <a:buFont typeface="Wingdings" pitchFamily="2" charset="2"/>
              <a:buChar char="q"/>
            </a:pPr>
            <a:r>
              <a:rPr lang="en-US" sz="2800" b="1" dirty="0">
                <a:solidFill>
                  <a:schemeClr val="tx1">
                    <a:lumMod val="95000"/>
                    <a:lumOff val="5000"/>
                  </a:schemeClr>
                </a:solidFill>
                <a:latin typeface="Copperplate Gothic Bold" panose="020E0705020206020404" pitchFamily="34" charset="0"/>
                <a:ea typeface="SimSun" pitchFamily="2" charset="-122"/>
                <a:cs typeface="Andalus" pitchFamily="18" charset="-78"/>
              </a:rPr>
              <a:t> Background Work</a:t>
            </a:r>
          </a:p>
          <a:p>
            <a:pPr marL="1143000" lvl="2" fontAlgn="base">
              <a:lnSpc>
                <a:spcPct val="150000"/>
              </a:lnSpc>
              <a:buClr>
                <a:schemeClr val="tx1"/>
              </a:buClr>
              <a:buFont typeface="Wingdings" pitchFamily="2" charset="2"/>
              <a:buChar char="q"/>
            </a:pPr>
            <a:r>
              <a:rPr lang="en-US" sz="2800" b="1" dirty="0">
                <a:solidFill>
                  <a:schemeClr val="tx1">
                    <a:lumMod val="95000"/>
                    <a:lumOff val="5000"/>
                  </a:schemeClr>
                </a:solidFill>
                <a:latin typeface="Copperplate Gothic Bold" panose="020E0705020206020404" pitchFamily="34" charset="0"/>
                <a:ea typeface="SimSun" pitchFamily="2" charset="-122"/>
                <a:cs typeface="Andalus" pitchFamily="18" charset="-78"/>
              </a:rPr>
              <a:t> Feature of Project</a:t>
            </a:r>
          </a:p>
          <a:p>
            <a:pPr marL="1143000" lvl="2" fontAlgn="base">
              <a:lnSpc>
                <a:spcPct val="150000"/>
              </a:lnSpc>
              <a:buClr>
                <a:schemeClr val="tx1"/>
              </a:buClr>
              <a:buFont typeface="Wingdings" pitchFamily="2" charset="2"/>
              <a:buChar char="q"/>
            </a:pPr>
            <a:r>
              <a:rPr lang="en-US" sz="2800" b="1" dirty="0">
                <a:solidFill>
                  <a:schemeClr val="tx1">
                    <a:lumMod val="95000"/>
                    <a:lumOff val="5000"/>
                  </a:schemeClr>
                </a:solidFill>
                <a:latin typeface="Copperplate Gothic Bold" panose="020E0705020206020404" pitchFamily="34" charset="0"/>
                <a:ea typeface="SimSun" pitchFamily="2" charset="-122"/>
                <a:cs typeface="Andalus" pitchFamily="18" charset="-78"/>
              </a:rPr>
              <a:t> No. of Modules</a:t>
            </a:r>
          </a:p>
          <a:p>
            <a:pPr marL="1143000" lvl="2" fontAlgn="base">
              <a:lnSpc>
                <a:spcPct val="150000"/>
              </a:lnSpc>
              <a:buClr>
                <a:schemeClr val="tx1"/>
              </a:buClr>
              <a:buFont typeface="Wingdings" pitchFamily="2" charset="2"/>
              <a:buChar char="q"/>
            </a:pPr>
            <a:r>
              <a:rPr lang="en-US" sz="2800" b="1" dirty="0">
                <a:solidFill>
                  <a:schemeClr val="tx1">
                    <a:lumMod val="95000"/>
                    <a:lumOff val="5000"/>
                  </a:schemeClr>
                </a:solidFill>
                <a:latin typeface="Copperplate Gothic Bold" panose="020E0705020206020404" pitchFamily="34" charset="0"/>
                <a:ea typeface="SimSun" pitchFamily="2" charset="-122"/>
                <a:cs typeface="Andalus" pitchFamily="18" charset="-78"/>
              </a:rPr>
              <a:t> Diagrams</a:t>
            </a:r>
          </a:p>
          <a:p>
            <a:pPr marL="1143000" lvl="2" fontAlgn="base">
              <a:lnSpc>
                <a:spcPct val="150000"/>
              </a:lnSpc>
              <a:buClr>
                <a:schemeClr val="tx1"/>
              </a:buClr>
              <a:buFont typeface="Wingdings" pitchFamily="2" charset="2"/>
              <a:buChar char="q"/>
            </a:pPr>
            <a:r>
              <a:rPr lang="en-US" sz="2800" b="1" dirty="0">
                <a:solidFill>
                  <a:schemeClr val="tx1">
                    <a:lumMod val="95000"/>
                    <a:lumOff val="5000"/>
                  </a:schemeClr>
                </a:solidFill>
                <a:latin typeface="Copperplate Gothic Bold" panose="020E0705020206020404" pitchFamily="34" charset="0"/>
                <a:ea typeface="SimSun" pitchFamily="2" charset="-122"/>
                <a:cs typeface="Andalus" pitchFamily="18" charset="-78"/>
              </a:rPr>
              <a:t> Future Scope</a:t>
            </a:r>
          </a:p>
          <a:p>
            <a:pPr marL="1143000" lvl="2" fontAlgn="base">
              <a:lnSpc>
                <a:spcPct val="150000"/>
              </a:lnSpc>
              <a:buClr>
                <a:schemeClr val="tx1"/>
              </a:buClr>
              <a:buFont typeface="Wingdings" pitchFamily="2" charset="2"/>
              <a:buChar char="q"/>
            </a:pPr>
            <a:r>
              <a:rPr lang="en-US" sz="2800" b="1" dirty="0">
                <a:solidFill>
                  <a:schemeClr val="tx1">
                    <a:lumMod val="95000"/>
                    <a:lumOff val="5000"/>
                  </a:schemeClr>
                </a:solidFill>
                <a:latin typeface="Copperplate Gothic Bold" panose="020E0705020206020404" pitchFamily="34" charset="0"/>
                <a:ea typeface="SimSun" pitchFamily="2" charset="-122"/>
                <a:cs typeface="Andalus" pitchFamily="18" charset="-78"/>
              </a:rPr>
              <a:t> Limitation</a:t>
            </a:r>
          </a:p>
          <a:p>
            <a:endParaRPr lang="en-US" sz="2000" dirty="0"/>
          </a:p>
          <a:p>
            <a:endParaRPr lang="en-US" sz="2000" dirty="0"/>
          </a:p>
        </p:txBody>
      </p:sp>
      <p:grpSp>
        <p:nvGrpSpPr>
          <p:cNvPr id="4" name="Graphic 3">
            <a:extLst>
              <a:ext uri="{FF2B5EF4-FFF2-40B4-BE49-F238E27FC236}">
                <a16:creationId xmlns:a16="http://schemas.microsoft.com/office/drawing/2014/main" id="{1461FF57-5124-4629-AADC-3ECEC5262069}"/>
              </a:ext>
            </a:extLst>
          </p:cNvPr>
          <p:cNvGrpSpPr/>
          <p:nvPr/>
        </p:nvGrpSpPr>
        <p:grpSpPr>
          <a:xfrm>
            <a:off x="7961309" y="2100537"/>
            <a:ext cx="2641473" cy="3132909"/>
            <a:chOff x="5276850" y="2457450"/>
            <a:chExt cx="1638300" cy="1943100"/>
          </a:xfrm>
          <a:solidFill>
            <a:schemeClr val="bg1"/>
          </a:solidFill>
        </p:grpSpPr>
        <p:sp>
          <p:nvSpPr>
            <p:cNvPr id="5" name="Freeform: Shape 568">
              <a:extLst>
                <a:ext uri="{FF2B5EF4-FFF2-40B4-BE49-F238E27FC236}">
                  <a16:creationId xmlns:a16="http://schemas.microsoft.com/office/drawing/2014/main" id="{AED99829-6270-4497-94C4-9914E421FC47}"/>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 name="Freeform: Shape 569">
              <a:extLst>
                <a:ext uri="{FF2B5EF4-FFF2-40B4-BE49-F238E27FC236}">
                  <a16:creationId xmlns:a16="http://schemas.microsoft.com/office/drawing/2014/main" id="{670D72EC-E786-42F4-9270-80CCA90CFCB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7" name="Freeform: Shape 570">
              <a:extLst>
                <a:ext uri="{FF2B5EF4-FFF2-40B4-BE49-F238E27FC236}">
                  <a16:creationId xmlns:a16="http://schemas.microsoft.com/office/drawing/2014/main" id="{F76898C9-3D14-4E30-A601-D82035AF61B2}"/>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8" name="Freeform: Shape 571">
              <a:extLst>
                <a:ext uri="{FF2B5EF4-FFF2-40B4-BE49-F238E27FC236}">
                  <a16:creationId xmlns:a16="http://schemas.microsoft.com/office/drawing/2014/main" id="{C8C69B15-5681-4383-A975-3900BDE8F533}"/>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9" name="Freeform: Shape 572">
              <a:extLst>
                <a:ext uri="{FF2B5EF4-FFF2-40B4-BE49-F238E27FC236}">
                  <a16:creationId xmlns:a16="http://schemas.microsoft.com/office/drawing/2014/main" id="{4D983434-42EC-4317-81B6-6D641FBD7BAA}"/>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0" name="Freeform: Shape 573">
              <a:extLst>
                <a:ext uri="{FF2B5EF4-FFF2-40B4-BE49-F238E27FC236}">
                  <a16:creationId xmlns:a16="http://schemas.microsoft.com/office/drawing/2014/main" id="{3BEAE33E-6083-4292-A62C-6242AED178DF}"/>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 name="Freeform: Shape 574">
              <a:extLst>
                <a:ext uri="{FF2B5EF4-FFF2-40B4-BE49-F238E27FC236}">
                  <a16:creationId xmlns:a16="http://schemas.microsoft.com/office/drawing/2014/main" id="{FACBAA94-E67E-4CA5-976E-B79D28610962}"/>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12" name="Freeform: Shape 575">
              <a:extLst>
                <a:ext uri="{FF2B5EF4-FFF2-40B4-BE49-F238E27FC236}">
                  <a16:creationId xmlns:a16="http://schemas.microsoft.com/office/drawing/2014/main" id="{E30A5DD5-0364-4347-B081-824E8151A6AE}"/>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3" name="Freeform: Shape 576">
              <a:extLst>
                <a:ext uri="{FF2B5EF4-FFF2-40B4-BE49-F238E27FC236}">
                  <a16:creationId xmlns:a16="http://schemas.microsoft.com/office/drawing/2014/main" id="{0EF27B32-8C25-48A4-A18B-A9F173DF514D}"/>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14" name="Freeform: Shape 577">
              <a:extLst>
                <a:ext uri="{FF2B5EF4-FFF2-40B4-BE49-F238E27FC236}">
                  <a16:creationId xmlns:a16="http://schemas.microsoft.com/office/drawing/2014/main" id="{D46AF7E3-D688-475A-9A7A-33D8FA76246F}"/>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15" name="Freeform: Shape 578">
              <a:extLst>
                <a:ext uri="{FF2B5EF4-FFF2-40B4-BE49-F238E27FC236}">
                  <a16:creationId xmlns:a16="http://schemas.microsoft.com/office/drawing/2014/main" id="{E82D95FA-A85C-489B-A634-AF17076C6119}"/>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16" name="Freeform: Shape 579">
              <a:extLst>
                <a:ext uri="{FF2B5EF4-FFF2-40B4-BE49-F238E27FC236}">
                  <a16:creationId xmlns:a16="http://schemas.microsoft.com/office/drawing/2014/main" id="{88C6AC58-DACE-4198-AFC4-D1E12AD9CE2B}"/>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17" name="Freeform: Shape 580">
              <a:extLst>
                <a:ext uri="{FF2B5EF4-FFF2-40B4-BE49-F238E27FC236}">
                  <a16:creationId xmlns:a16="http://schemas.microsoft.com/office/drawing/2014/main" id="{60B06125-A6CA-4B6F-B101-C7FD12A137D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18" name="Freeform: Shape 581">
              <a:extLst>
                <a:ext uri="{FF2B5EF4-FFF2-40B4-BE49-F238E27FC236}">
                  <a16:creationId xmlns:a16="http://schemas.microsoft.com/office/drawing/2014/main" id="{C77856AD-620C-4DE8-A9F5-2A11AE67745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19" name="Freeform: Shape 582">
              <a:extLst>
                <a:ext uri="{FF2B5EF4-FFF2-40B4-BE49-F238E27FC236}">
                  <a16:creationId xmlns:a16="http://schemas.microsoft.com/office/drawing/2014/main" id="{7DB0FB1E-0192-4F7F-BADE-5F01538EB279}"/>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20" name="Freeform: Shape 583">
              <a:extLst>
                <a:ext uri="{FF2B5EF4-FFF2-40B4-BE49-F238E27FC236}">
                  <a16:creationId xmlns:a16="http://schemas.microsoft.com/office/drawing/2014/main" id="{8F5D3FDB-BAB0-4CBD-B27B-3F75C3C5858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21" name="Freeform: Shape 584">
              <a:extLst>
                <a:ext uri="{FF2B5EF4-FFF2-40B4-BE49-F238E27FC236}">
                  <a16:creationId xmlns:a16="http://schemas.microsoft.com/office/drawing/2014/main" id="{4BC1C799-D6AC-466B-9360-790FF267BB78}"/>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22" name="Freeform: Shape 585">
              <a:extLst>
                <a:ext uri="{FF2B5EF4-FFF2-40B4-BE49-F238E27FC236}">
                  <a16:creationId xmlns:a16="http://schemas.microsoft.com/office/drawing/2014/main" id="{0D3E6FA8-CF24-4605-BB03-D458BDCFD4D5}"/>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23" name="Freeform: Shape 586">
              <a:extLst>
                <a:ext uri="{FF2B5EF4-FFF2-40B4-BE49-F238E27FC236}">
                  <a16:creationId xmlns:a16="http://schemas.microsoft.com/office/drawing/2014/main" id="{4B29F78E-A28F-4DD5-A864-89DEB35FF653}"/>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24" name="Freeform: Shape 587">
              <a:extLst>
                <a:ext uri="{FF2B5EF4-FFF2-40B4-BE49-F238E27FC236}">
                  <a16:creationId xmlns:a16="http://schemas.microsoft.com/office/drawing/2014/main" id="{A6634B5B-21A4-4F47-8474-EFFFB21842F3}"/>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25" name="Freeform: Shape 588">
              <a:extLst>
                <a:ext uri="{FF2B5EF4-FFF2-40B4-BE49-F238E27FC236}">
                  <a16:creationId xmlns:a16="http://schemas.microsoft.com/office/drawing/2014/main" id="{F1925E77-4AF9-44CB-825E-DAB542F97469}"/>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26" name="Freeform: Shape 589">
              <a:extLst>
                <a:ext uri="{FF2B5EF4-FFF2-40B4-BE49-F238E27FC236}">
                  <a16:creationId xmlns:a16="http://schemas.microsoft.com/office/drawing/2014/main" id="{B2BFE0FD-4FDC-4233-BCA0-E6D7DCABE589}"/>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27" name="Freeform: Shape 590">
              <a:extLst>
                <a:ext uri="{FF2B5EF4-FFF2-40B4-BE49-F238E27FC236}">
                  <a16:creationId xmlns:a16="http://schemas.microsoft.com/office/drawing/2014/main" id="{A04EF088-8E56-4DBA-92C4-4924AD806C2A}"/>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28" name="Freeform: Shape 591">
              <a:extLst>
                <a:ext uri="{FF2B5EF4-FFF2-40B4-BE49-F238E27FC236}">
                  <a16:creationId xmlns:a16="http://schemas.microsoft.com/office/drawing/2014/main" id="{D4289835-7A18-4482-A227-0C8CDC98B43B}"/>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29" name="Freeform: Shape 592">
              <a:extLst>
                <a:ext uri="{FF2B5EF4-FFF2-40B4-BE49-F238E27FC236}">
                  <a16:creationId xmlns:a16="http://schemas.microsoft.com/office/drawing/2014/main" id="{24FDAA66-2DE4-4918-9A25-039AA7BDD9DE}"/>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30" name="Freeform: Shape 593">
              <a:extLst>
                <a:ext uri="{FF2B5EF4-FFF2-40B4-BE49-F238E27FC236}">
                  <a16:creationId xmlns:a16="http://schemas.microsoft.com/office/drawing/2014/main" id="{A64845E8-A240-4DC1-844A-E66475737D9C}"/>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31" name="Freeform: Shape 594">
              <a:extLst>
                <a:ext uri="{FF2B5EF4-FFF2-40B4-BE49-F238E27FC236}">
                  <a16:creationId xmlns:a16="http://schemas.microsoft.com/office/drawing/2014/main" id="{8232E60D-D728-485A-ABD9-1CFA3CFACA0A}"/>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32" name="Freeform: Shape 595">
              <a:extLst>
                <a:ext uri="{FF2B5EF4-FFF2-40B4-BE49-F238E27FC236}">
                  <a16:creationId xmlns:a16="http://schemas.microsoft.com/office/drawing/2014/main" id="{7F31A20B-C04A-49C1-99C7-52D79A4AD895}"/>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33" name="Freeform: Shape 596">
              <a:extLst>
                <a:ext uri="{FF2B5EF4-FFF2-40B4-BE49-F238E27FC236}">
                  <a16:creationId xmlns:a16="http://schemas.microsoft.com/office/drawing/2014/main" id="{97A9880F-7FF3-4ED7-9919-F239EEF1DEE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34" name="Freeform: Shape 597">
              <a:extLst>
                <a:ext uri="{FF2B5EF4-FFF2-40B4-BE49-F238E27FC236}">
                  <a16:creationId xmlns:a16="http://schemas.microsoft.com/office/drawing/2014/main" id="{5B5C708E-F61E-4E8B-894F-055CE313E8A8}"/>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35" name="Freeform: Shape 598">
              <a:extLst>
                <a:ext uri="{FF2B5EF4-FFF2-40B4-BE49-F238E27FC236}">
                  <a16:creationId xmlns:a16="http://schemas.microsoft.com/office/drawing/2014/main" id="{FD4B0366-ECA2-41BE-85AF-5420FB40DC89}"/>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36" name="Freeform: Shape 599">
              <a:extLst>
                <a:ext uri="{FF2B5EF4-FFF2-40B4-BE49-F238E27FC236}">
                  <a16:creationId xmlns:a16="http://schemas.microsoft.com/office/drawing/2014/main" id="{0C913B7F-3779-4D82-8DEF-760581ECFB2F}"/>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37" name="Freeform: Shape 600">
              <a:extLst>
                <a:ext uri="{FF2B5EF4-FFF2-40B4-BE49-F238E27FC236}">
                  <a16:creationId xmlns:a16="http://schemas.microsoft.com/office/drawing/2014/main" id="{7768E361-CAEF-4E04-B355-404B4C5AFE5A}"/>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38" name="Freeform: Shape 601">
              <a:extLst>
                <a:ext uri="{FF2B5EF4-FFF2-40B4-BE49-F238E27FC236}">
                  <a16:creationId xmlns:a16="http://schemas.microsoft.com/office/drawing/2014/main" id="{7F6078A2-89A2-4479-95A9-72043218F4AF}"/>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39" name="Freeform: Shape 602">
              <a:extLst>
                <a:ext uri="{FF2B5EF4-FFF2-40B4-BE49-F238E27FC236}">
                  <a16:creationId xmlns:a16="http://schemas.microsoft.com/office/drawing/2014/main" id="{CC697EEE-F4A0-48BD-B0D8-206F064A4468}"/>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40" name="Freeform: Shape 603">
              <a:extLst>
                <a:ext uri="{FF2B5EF4-FFF2-40B4-BE49-F238E27FC236}">
                  <a16:creationId xmlns:a16="http://schemas.microsoft.com/office/drawing/2014/main" id="{67DCDDCC-D55B-4C8B-8C01-BC05AF011AE3}"/>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41" name="Freeform: Shape 604">
              <a:extLst>
                <a:ext uri="{FF2B5EF4-FFF2-40B4-BE49-F238E27FC236}">
                  <a16:creationId xmlns:a16="http://schemas.microsoft.com/office/drawing/2014/main" id="{451171E7-E9B3-4413-967F-4C61494D4524}"/>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42" name="Freeform: Shape 605">
              <a:extLst>
                <a:ext uri="{FF2B5EF4-FFF2-40B4-BE49-F238E27FC236}">
                  <a16:creationId xmlns:a16="http://schemas.microsoft.com/office/drawing/2014/main" id="{441E99B7-13A7-49A1-9C87-C77A4EFFE47C}"/>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43" name="Freeform: Shape 606">
              <a:extLst>
                <a:ext uri="{FF2B5EF4-FFF2-40B4-BE49-F238E27FC236}">
                  <a16:creationId xmlns:a16="http://schemas.microsoft.com/office/drawing/2014/main" id="{8164ECA5-7C60-49F5-A318-0F70C4B7D9F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44" name="Freeform: Shape 607">
              <a:extLst>
                <a:ext uri="{FF2B5EF4-FFF2-40B4-BE49-F238E27FC236}">
                  <a16:creationId xmlns:a16="http://schemas.microsoft.com/office/drawing/2014/main" id="{4C778A22-06B3-42CA-AF49-6A0B8EB9E15B}"/>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45" name="Freeform: Shape 608">
              <a:extLst>
                <a:ext uri="{FF2B5EF4-FFF2-40B4-BE49-F238E27FC236}">
                  <a16:creationId xmlns:a16="http://schemas.microsoft.com/office/drawing/2014/main" id="{672FBCCD-50F5-419A-A851-DFA911A4B513}"/>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46" name="Freeform: Shape 609">
              <a:extLst>
                <a:ext uri="{FF2B5EF4-FFF2-40B4-BE49-F238E27FC236}">
                  <a16:creationId xmlns:a16="http://schemas.microsoft.com/office/drawing/2014/main" id="{626CD2FD-199E-4FFF-BE1B-AA53A38FDEF7}"/>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47" name="Freeform: Shape 610">
              <a:extLst>
                <a:ext uri="{FF2B5EF4-FFF2-40B4-BE49-F238E27FC236}">
                  <a16:creationId xmlns:a16="http://schemas.microsoft.com/office/drawing/2014/main" id="{8EAE5441-692A-4B7C-978A-5AE98B0CD18A}"/>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48" name="Freeform: Shape 611">
              <a:extLst>
                <a:ext uri="{FF2B5EF4-FFF2-40B4-BE49-F238E27FC236}">
                  <a16:creationId xmlns:a16="http://schemas.microsoft.com/office/drawing/2014/main" id="{6ED3BB1D-7F37-4755-B263-469FC0A3DFB0}"/>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49" name="Freeform: Shape 612">
              <a:extLst>
                <a:ext uri="{FF2B5EF4-FFF2-40B4-BE49-F238E27FC236}">
                  <a16:creationId xmlns:a16="http://schemas.microsoft.com/office/drawing/2014/main" id="{FD8C070A-BF9D-425A-A7CC-D4D5455E2F60}"/>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50" name="Freeform: Shape 613">
              <a:extLst>
                <a:ext uri="{FF2B5EF4-FFF2-40B4-BE49-F238E27FC236}">
                  <a16:creationId xmlns:a16="http://schemas.microsoft.com/office/drawing/2014/main" id="{F03E7781-D197-4A5C-86A4-1D611CB34151}"/>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51" name="Freeform: Shape 614">
              <a:extLst>
                <a:ext uri="{FF2B5EF4-FFF2-40B4-BE49-F238E27FC236}">
                  <a16:creationId xmlns:a16="http://schemas.microsoft.com/office/drawing/2014/main" id="{5FE72B3E-96B8-4174-9A7E-95A66DA77102}"/>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52" name="Freeform: Shape 615">
              <a:extLst>
                <a:ext uri="{FF2B5EF4-FFF2-40B4-BE49-F238E27FC236}">
                  <a16:creationId xmlns:a16="http://schemas.microsoft.com/office/drawing/2014/main" id="{D2D18D50-3BCF-48DF-A6FF-10A306A1134C}"/>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53" name="Freeform: Shape 616">
              <a:extLst>
                <a:ext uri="{FF2B5EF4-FFF2-40B4-BE49-F238E27FC236}">
                  <a16:creationId xmlns:a16="http://schemas.microsoft.com/office/drawing/2014/main" id="{4409C187-F195-41EF-8F84-37A1DE2C5494}"/>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54" name="Freeform: Shape 617">
              <a:extLst>
                <a:ext uri="{FF2B5EF4-FFF2-40B4-BE49-F238E27FC236}">
                  <a16:creationId xmlns:a16="http://schemas.microsoft.com/office/drawing/2014/main" id="{807F035F-1966-4FF3-B0E9-250BDE830C7B}"/>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55" name="Freeform: Shape 618">
              <a:extLst>
                <a:ext uri="{FF2B5EF4-FFF2-40B4-BE49-F238E27FC236}">
                  <a16:creationId xmlns:a16="http://schemas.microsoft.com/office/drawing/2014/main" id="{56EB519D-8826-49E9-A9A4-1E866E6AA57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56" name="Freeform: Shape 619">
              <a:extLst>
                <a:ext uri="{FF2B5EF4-FFF2-40B4-BE49-F238E27FC236}">
                  <a16:creationId xmlns:a16="http://schemas.microsoft.com/office/drawing/2014/main" id="{DE7A9803-93FA-4AE2-92F3-51A46B2C9F2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57" name="Freeform: Shape 620">
              <a:extLst>
                <a:ext uri="{FF2B5EF4-FFF2-40B4-BE49-F238E27FC236}">
                  <a16:creationId xmlns:a16="http://schemas.microsoft.com/office/drawing/2014/main" id="{11D611C3-53F2-4EDF-9AA4-6CBB17019622}"/>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58" name="Freeform: Shape 621">
              <a:extLst>
                <a:ext uri="{FF2B5EF4-FFF2-40B4-BE49-F238E27FC236}">
                  <a16:creationId xmlns:a16="http://schemas.microsoft.com/office/drawing/2014/main" id="{8634C5C7-E307-4A62-8393-CA0814A74D64}"/>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59" name="Freeform: Shape 622">
              <a:extLst>
                <a:ext uri="{FF2B5EF4-FFF2-40B4-BE49-F238E27FC236}">
                  <a16:creationId xmlns:a16="http://schemas.microsoft.com/office/drawing/2014/main" id="{CB924AE3-6B79-4DA3-96B9-8B9476144875}"/>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60" name="Freeform: Shape 623">
              <a:extLst>
                <a:ext uri="{FF2B5EF4-FFF2-40B4-BE49-F238E27FC236}">
                  <a16:creationId xmlns:a16="http://schemas.microsoft.com/office/drawing/2014/main" id="{A87B32BC-BBE6-4151-AFC5-A51AD2134552}"/>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61" name="Freeform: Shape 624">
              <a:extLst>
                <a:ext uri="{FF2B5EF4-FFF2-40B4-BE49-F238E27FC236}">
                  <a16:creationId xmlns:a16="http://schemas.microsoft.com/office/drawing/2014/main" id="{A6F744AD-FC3A-4D51-92F1-8D1B5CB1F43C}"/>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62" name="Freeform: Shape 625">
              <a:extLst>
                <a:ext uri="{FF2B5EF4-FFF2-40B4-BE49-F238E27FC236}">
                  <a16:creationId xmlns:a16="http://schemas.microsoft.com/office/drawing/2014/main" id="{203AA0C5-FE0E-4016-AEB1-603D418963B7}"/>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63" name="Freeform: Shape 626">
              <a:extLst>
                <a:ext uri="{FF2B5EF4-FFF2-40B4-BE49-F238E27FC236}">
                  <a16:creationId xmlns:a16="http://schemas.microsoft.com/office/drawing/2014/main" id="{DF0C058A-FFFD-402A-86CE-5A7B5B77DF65}"/>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64" name="Freeform: Shape 627">
              <a:extLst>
                <a:ext uri="{FF2B5EF4-FFF2-40B4-BE49-F238E27FC236}">
                  <a16:creationId xmlns:a16="http://schemas.microsoft.com/office/drawing/2014/main" id="{E64CF63B-CA50-45F7-99C4-E9E2C6B8FED4}"/>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65" name="Freeform: Shape 628">
              <a:extLst>
                <a:ext uri="{FF2B5EF4-FFF2-40B4-BE49-F238E27FC236}">
                  <a16:creationId xmlns:a16="http://schemas.microsoft.com/office/drawing/2014/main" id="{F2796F6D-3654-48E5-A34E-657C3C0A357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66" name="Freeform: Shape 629">
              <a:extLst>
                <a:ext uri="{FF2B5EF4-FFF2-40B4-BE49-F238E27FC236}">
                  <a16:creationId xmlns:a16="http://schemas.microsoft.com/office/drawing/2014/main" id="{89F5420C-F22B-4866-8EF4-6797B1DBAC4D}"/>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67" name="Freeform: Shape 630">
              <a:extLst>
                <a:ext uri="{FF2B5EF4-FFF2-40B4-BE49-F238E27FC236}">
                  <a16:creationId xmlns:a16="http://schemas.microsoft.com/office/drawing/2014/main" id="{C5C19B2D-B77D-4462-95DC-5834D1E8AAE4}"/>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68" name="Freeform: Shape 631">
              <a:extLst>
                <a:ext uri="{FF2B5EF4-FFF2-40B4-BE49-F238E27FC236}">
                  <a16:creationId xmlns:a16="http://schemas.microsoft.com/office/drawing/2014/main" id="{12DD5369-70C3-431F-A70D-EFB8A9D4A39F}"/>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69" name="Freeform: Shape 632">
              <a:extLst>
                <a:ext uri="{FF2B5EF4-FFF2-40B4-BE49-F238E27FC236}">
                  <a16:creationId xmlns:a16="http://schemas.microsoft.com/office/drawing/2014/main" id="{C8A60355-20FB-48B9-9BE3-6BF52695DBA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70" name="Freeform: Shape 633">
              <a:extLst>
                <a:ext uri="{FF2B5EF4-FFF2-40B4-BE49-F238E27FC236}">
                  <a16:creationId xmlns:a16="http://schemas.microsoft.com/office/drawing/2014/main" id="{B5C9ED39-2220-4F75-9B93-0D07915B41AF}"/>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71" name="Freeform: Shape 634">
              <a:extLst>
                <a:ext uri="{FF2B5EF4-FFF2-40B4-BE49-F238E27FC236}">
                  <a16:creationId xmlns:a16="http://schemas.microsoft.com/office/drawing/2014/main" id="{71C09312-919D-4E9F-A686-BDDE90CE8CA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72" name="Freeform: Shape 635">
              <a:extLst>
                <a:ext uri="{FF2B5EF4-FFF2-40B4-BE49-F238E27FC236}">
                  <a16:creationId xmlns:a16="http://schemas.microsoft.com/office/drawing/2014/main" id="{6206248E-D60E-4A4D-BBA5-DC4BD5CB2FA1}"/>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73" name="Freeform: Shape 636">
              <a:extLst>
                <a:ext uri="{FF2B5EF4-FFF2-40B4-BE49-F238E27FC236}">
                  <a16:creationId xmlns:a16="http://schemas.microsoft.com/office/drawing/2014/main" id="{8013592D-4A71-48DF-A8A4-10C61F349C55}"/>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74" name="Freeform: Shape 637">
              <a:extLst>
                <a:ext uri="{FF2B5EF4-FFF2-40B4-BE49-F238E27FC236}">
                  <a16:creationId xmlns:a16="http://schemas.microsoft.com/office/drawing/2014/main" id="{F36D923B-BBE8-4987-A6D7-5533D497D93F}"/>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75" name="Freeform: Shape 638">
              <a:extLst>
                <a:ext uri="{FF2B5EF4-FFF2-40B4-BE49-F238E27FC236}">
                  <a16:creationId xmlns:a16="http://schemas.microsoft.com/office/drawing/2014/main" id="{DC18EBC0-8BDC-48AF-B59A-FF2E61AC8E00}"/>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76" name="Freeform: Shape 639">
              <a:extLst>
                <a:ext uri="{FF2B5EF4-FFF2-40B4-BE49-F238E27FC236}">
                  <a16:creationId xmlns:a16="http://schemas.microsoft.com/office/drawing/2014/main" id="{67BDEB56-1565-4A2F-A36E-237D0BD55BE7}"/>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77" name="Freeform: Shape 640">
              <a:extLst>
                <a:ext uri="{FF2B5EF4-FFF2-40B4-BE49-F238E27FC236}">
                  <a16:creationId xmlns:a16="http://schemas.microsoft.com/office/drawing/2014/main" id="{58C86017-E66C-4FE9-847D-97943BF789A3}"/>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78" name="Freeform: Shape 641">
              <a:extLst>
                <a:ext uri="{FF2B5EF4-FFF2-40B4-BE49-F238E27FC236}">
                  <a16:creationId xmlns:a16="http://schemas.microsoft.com/office/drawing/2014/main" id="{416D843F-5342-4E3F-A5AB-2AD66E51CB06}"/>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79" name="Freeform: Shape 642">
              <a:extLst>
                <a:ext uri="{FF2B5EF4-FFF2-40B4-BE49-F238E27FC236}">
                  <a16:creationId xmlns:a16="http://schemas.microsoft.com/office/drawing/2014/main" id="{4C642ADD-9E77-4452-8BCA-0CC50864C738}"/>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80" name="Freeform: Shape 643">
              <a:extLst>
                <a:ext uri="{FF2B5EF4-FFF2-40B4-BE49-F238E27FC236}">
                  <a16:creationId xmlns:a16="http://schemas.microsoft.com/office/drawing/2014/main" id="{9EA7251C-B4A6-480A-9136-1CE42FAF59E5}"/>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81" name="Freeform: Shape 644">
              <a:extLst>
                <a:ext uri="{FF2B5EF4-FFF2-40B4-BE49-F238E27FC236}">
                  <a16:creationId xmlns:a16="http://schemas.microsoft.com/office/drawing/2014/main" id="{DC75B1DA-A159-40FF-A2F1-860C94086DBE}"/>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82" name="Freeform: Shape 645">
              <a:extLst>
                <a:ext uri="{FF2B5EF4-FFF2-40B4-BE49-F238E27FC236}">
                  <a16:creationId xmlns:a16="http://schemas.microsoft.com/office/drawing/2014/main" id="{D27E356C-92B6-4EFB-9FD0-02413748372F}"/>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83" name="Freeform: Shape 646">
              <a:extLst>
                <a:ext uri="{FF2B5EF4-FFF2-40B4-BE49-F238E27FC236}">
                  <a16:creationId xmlns:a16="http://schemas.microsoft.com/office/drawing/2014/main" id="{B5921C65-252D-4DC2-BEBC-93B450B4264F}"/>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84" name="Freeform: Shape 647">
              <a:extLst>
                <a:ext uri="{FF2B5EF4-FFF2-40B4-BE49-F238E27FC236}">
                  <a16:creationId xmlns:a16="http://schemas.microsoft.com/office/drawing/2014/main" id="{DE4A921E-738F-40B3-9231-6D4796E14B07}"/>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85" name="Freeform: Shape 648">
              <a:extLst>
                <a:ext uri="{FF2B5EF4-FFF2-40B4-BE49-F238E27FC236}">
                  <a16:creationId xmlns:a16="http://schemas.microsoft.com/office/drawing/2014/main" id="{0EB631E8-DF4E-4D7E-9FFE-3449B114E28B}"/>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86" name="Freeform: Shape 649">
              <a:extLst>
                <a:ext uri="{FF2B5EF4-FFF2-40B4-BE49-F238E27FC236}">
                  <a16:creationId xmlns:a16="http://schemas.microsoft.com/office/drawing/2014/main" id="{49840E2A-6DB5-41CB-8A6C-886BC560A774}"/>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87" name="Freeform: Shape 650">
              <a:extLst>
                <a:ext uri="{FF2B5EF4-FFF2-40B4-BE49-F238E27FC236}">
                  <a16:creationId xmlns:a16="http://schemas.microsoft.com/office/drawing/2014/main" id="{BFEDCBF1-C8AC-405B-9012-9EA846ABE0B8}"/>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8" name="Freeform: Shape 651">
              <a:extLst>
                <a:ext uri="{FF2B5EF4-FFF2-40B4-BE49-F238E27FC236}">
                  <a16:creationId xmlns:a16="http://schemas.microsoft.com/office/drawing/2014/main" id="{A57FA755-415B-46D2-A309-DC8190B64767}"/>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89" name="Freeform: Shape 652">
              <a:extLst>
                <a:ext uri="{FF2B5EF4-FFF2-40B4-BE49-F238E27FC236}">
                  <a16:creationId xmlns:a16="http://schemas.microsoft.com/office/drawing/2014/main" id="{533DFAC1-6918-40A5-86A1-5FC809D08EC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90" name="Freeform: Shape 653">
              <a:extLst>
                <a:ext uri="{FF2B5EF4-FFF2-40B4-BE49-F238E27FC236}">
                  <a16:creationId xmlns:a16="http://schemas.microsoft.com/office/drawing/2014/main" id="{08BD89ED-ADB5-4A54-B461-482726EE96AB}"/>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91" name="Freeform: Shape 654">
              <a:extLst>
                <a:ext uri="{FF2B5EF4-FFF2-40B4-BE49-F238E27FC236}">
                  <a16:creationId xmlns:a16="http://schemas.microsoft.com/office/drawing/2014/main" id="{0F8C8EEE-8023-455C-8D52-627D32C39E52}"/>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92" name="Freeform: Shape 655">
              <a:extLst>
                <a:ext uri="{FF2B5EF4-FFF2-40B4-BE49-F238E27FC236}">
                  <a16:creationId xmlns:a16="http://schemas.microsoft.com/office/drawing/2014/main" id="{C4D0EA1D-1807-4400-99CB-5A7AACCC86C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93" name="Freeform: Shape 656">
              <a:extLst>
                <a:ext uri="{FF2B5EF4-FFF2-40B4-BE49-F238E27FC236}">
                  <a16:creationId xmlns:a16="http://schemas.microsoft.com/office/drawing/2014/main" id="{5D06A9FB-AAA8-4626-9BB1-926484BBB284}"/>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94" name="Freeform: Shape 657">
              <a:extLst>
                <a:ext uri="{FF2B5EF4-FFF2-40B4-BE49-F238E27FC236}">
                  <a16:creationId xmlns:a16="http://schemas.microsoft.com/office/drawing/2014/main" id="{D0B18F3B-343B-4C5C-866A-3EDF1EBCBDAF}"/>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95" name="Freeform: Shape 658">
              <a:extLst>
                <a:ext uri="{FF2B5EF4-FFF2-40B4-BE49-F238E27FC236}">
                  <a16:creationId xmlns:a16="http://schemas.microsoft.com/office/drawing/2014/main" id="{F50DB1E5-0BA3-4913-B536-DFDA85B4257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96" name="Freeform: Shape 659">
              <a:extLst>
                <a:ext uri="{FF2B5EF4-FFF2-40B4-BE49-F238E27FC236}">
                  <a16:creationId xmlns:a16="http://schemas.microsoft.com/office/drawing/2014/main" id="{49ECDBE2-8F1C-4188-AE7A-E7573B44050E}"/>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97" name="Freeform: Shape 660">
              <a:extLst>
                <a:ext uri="{FF2B5EF4-FFF2-40B4-BE49-F238E27FC236}">
                  <a16:creationId xmlns:a16="http://schemas.microsoft.com/office/drawing/2014/main" id="{9B9518F4-CD30-4515-9B63-2118562E5FBE}"/>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98" name="Freeform: Shape 661">
              <a:extLst>
                <a:ext uri="{FF2B5EF4-FFF2-40B4-BE49-F238E27FC236}">
                  <a16:creationId xmlns:a16="http://schemas.microsoft.com/office/drawing/2014/main" id="{F48BE5C5-F9DC-4E2C-9A17-E54C693DDBFA}"/>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99" name="Freeform: Shape 662">
              <a:extLst>
                <a:ext uri="{FF2B5EF4-FFF2-40B4-BE49-F238E27FC236}">
                  <a16:creationId xmlns:a16="http://schemas.microsoft.com/office/drawing/2014/main" id="{2A34C517-A2EE-49D4-A736-8B997F63DC3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0" name="Freeform: Shape 663">
              <a:extLst>
                <a:ext uri="{FF2B5EF4-FFF2-40B4-BE49-F238E27FC236}">
                  <a16:creationId xmlns:a16="http://schemas.microsoft.com/office/drawing/2014/main" id="{B160B9AC-5B21-49E6-9F1B-F8B22289D9AE}"/>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01" name="Freeform: Shape 664">
              <a:extLst>
                <a:ext uri="{FF2B5EF4-FFF2-40B4-BE49-F238E27FC236}">
                  <a16:creationId xmlns:a16="http://schemas.microsoft.com/office/drawing/2014/main" id="{758AA4C7-B8F2-4E14-A90B-4C3D940A9582}"/>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02" name="Freeform: Shape 665">
              <a:extLst>
                <a:ext uri="{FF2B5EF4-FFF2-40B4-BE49-F238E27FC236}">
                  <a16:creationId xmlns:a16="http://schemas.microsoft.com/office/drawing/2014/main" id="{C9FB730F-DBBE-4902-AEF7-E3E4AB5FF6F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03" name="Freeform: Shape 666">
              <a:extLst>
                <a:ext uri="{FF2B5EF4-FFF2-40B4-BE49-F238E27FC236}">
                  <a16:creationId xmlns:a16="http://schemas.microsoft.com/office/drawing/2014/main" id="{A17F53B4-C2EB-488E-B5E5-820A936C3F63}"/>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04" name="Freeform: Shape 667">
              <a:extLst>
                <a:ext uri="{FF2B5EF4-FFF2-40B4-BE49-F238E27FC236}">
                  <a16:creationId xmlns:a16="http://schemas.microsoft.com/office/drawing/2014/main" id="{13503B0B-EF9F-4098-B97C-B6D2679B6F2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05" name="Freeform: Shape 668">
              <a:extLst>
                <a:ext uri="{FF2B5EF4-FFF2-40B4-BE49-F238E27FC236}">
                  <a16:creationId xmlns:a16="http://schemas.microsoft.com/office/drawing/2014/main" id="{1BEF1929-6AAA-4FF3-A17E-2A22564CDD30}"/>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06" name="Freeform: Shape 669">
              <a:extLst>
                <a:ext uri="{FF2B5EF4-FFF2-40B4-BE49-F238E27FC236}">
                  <a16:creationId xmlns:a16="http://schemas.microsoft.com/office/drawing/2014/main" id="{BF93A977-841D-440D-947F-42777CDE5A5C}"/>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07" name="Freeform: Shape 670">
              <a:extLst>
                <a:ext uri="{FF2B5EF4-FFF2-40B4-BE49-F238E27FC236}">
                  <a16:creationId xmlns:a16="http://schemas.microsoft.com/office/drawing/2014/main" id="{3375E193-5754-4457-8090-762A4EA1F2F1}"/>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08" name="Freeform: Shape 671">
              <a:extLst>
                <a:ext uri="{FF2B5EF4-FFF2-40B4-BE49-F238E27FC236}">
                  <a16:creationId xmlns:a16="http://schemas.microsoft.com/office/drawing/2014/main" id="{EB4E9FA8-A0C0-4AB4-B1B6-233366A6742E}"/>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09" name="Freeform: Shape 672">
              <a:extLst>
                <a:ext uri="{FF2B5EF4-FFF2-40B4-BE49-F238E27FC236}">
                  <a16:creationId xmlns:a16="http://schemas.microsoft.com/office/drawing/2014/main" id="{4C7526F6-9DAE-47C7-839C-A047321A6A5E}"/>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10" name="Freeform: Shape 673">
              <a:extLst>
                <a:ext uri="{FF2B5EF4-FFF2-40B4-BE49-F238E27FC236}">
                  <a16:creationId xmlns:a16="http://schemas.microsoft.com/office/drawing/2014/main" id="{F7D30781-6960-4B16-95AC-DAABDF8B5E88}"/>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1" name="Freeform: Shape 674">
              <a:extLst>
                <a:ext uri="{FF2B5EF4-FFF2-40B4-BE49-F238E27FC236}">
                  <a16:creationId xmlns:a16="http://schemas.microsoft.com/office/drawing/2014/main" id="{5DE442B6-5395-4D17-92F1-368BCC72A8F4}"/>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12" name="Freeform: Shape 675">
              <a:extLst>
                <a:ext uri="{FF2B5EF4-FFF2-40B4-BE49-F238E27FC236}">
                  <a16:creationId xmlns:a16="http://schemas.microsoft.com/office/drawing/2014/main" id="{66545F96-36BD-48C0-926D-DE3BCA52C483}"/>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13" name="Freeform: Shape 676">
              <a:extLst>
                <a:ext uri="{FF2B5EF4-FFF2-40B4-BE49-F238E27FC236}">
                  <a16:creationId xmlns:a16="http://schemas.microsoft.com/office/drawing/2014/main" id="{2303B1EA-A9DF-43F1-B54E-DBEBAB2F8B09}"/>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14" name="Freeform: Shape 677">
              <a:extLst>
                <a:ext uri="{FF2B5EF4-FFF2-40B4-BE49-F238E27FC236}">
                  <a16:creationId xmlns:a16="http://schemas.microsoft.com/office/drawing/2014/main" id="{D4814122-A09F-41ED-8AC8-B917F09D4DEF}"/>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15" name="Freeform: Shape 678">
              <a:extLst>
                <a:ext uri="{FF2B5EF4-FFF2-40B4-BE49-F238E27FC236}">
                  <a16:creationId xmlns:a16="http://schemas.microsoft.com/office/drawing/2014/main" id="{06FCAD5B-81B2-4CBF-A666-CB3727C63341}"/>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16" name="Freeform: Shape 679">
              <a:extLst>
                <a:ext uri="{FF2B5EF4-FFF2-40B4-BE49-F238E27FC236}">
                  <a16:creationId xmlns:a16="http://schemas.microsoft.com/office/drawing/2014/main" id="{5364937E-3066-48AB-87DE-5988A51E93A2}"/>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17" name="Freeform: Shape 680">
              <a:extLst>
                <a:ext uri="{FF2B5EF4-FFF2-40B4-BE49-F238E27FC236}">
                  <a16:creationId xmlns:a16="http://schemas.microsoft.com/office/drawing/2014/main" id="{C2294C9B-FF81-431A-9394-E5699F7FE701}"/>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18" name="Freeform: Shape 681">
              <a:extLst>
                <a:ext uri="{FF2B5EF4-FFF2-40B4-BE49-F238E27FC236}">
                  <a16:creationId xmlns:a16="http://schemas.microsoft.com/office/drawing/2014/main" id="{F06ACDFD-5BC0-42EA-826B-7017BD15EB8B}"/>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19" name="Freeform: Shape 682">
              <a:extLst>
                <a:ext uri="{FF2B5EF4-FFF2-40B4-BE49-F238E27FC236}">
                  <a16:creationId xmlns:a16="http://schemas.microsoft.com/office/drawing/2014/main" id="{EFF40D46-D4F5-4821-9D76-BEBD177AA4A7}"/>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20" name="Freeform: Shape 683">
              <a:extLst>
                <a:ext uri="{FF2B5EF4-FFF2-40B4-BE49-F238E27FC236}">
                  <a16:creationId xmlns:a16="http://schemas.microsoft.com/office/drawing/2014/main" id="{56A744EB-3772-4ECF-AF88-C523DE279886}"/>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21" name="Freeform: Shape 684">
              <a:extLst>
                <a:ext uri="{FF2B5EF4-FFF2-40B4-BE49-F238E27FC236}">
                  <a16:creationId xmlns:a16="http://schemas.microsoft.com/office/drawing/2014/main" id="{06F080A0-28AE-4607-AC0F-432E797CC8F3}"/>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22" name="Freeform: Shape 685">
              <a:extLst>
                <a:ext uri="{FF2B5EF4-FFF2-40B4-BE49-F238E27FC236}">
                  <a16:creationId xmlns:a16="http://schemas.microsoft.com/office/drawing/2014/main" id="{3B82D3AA-3FEC-4838-8AD9-6025780BBF16}"/>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23" name="Freeform: Shape 686">
              <a:extLst>
                <a:ext uri="{FF2B5EF4-FFF2-40B4-BE49-F238E27FC236}">
                  <a16:creationId xmlns:a16="http://schemas.microsoft.com/office/drawing/2014/main" id="{67E71FD5-890F-45DD-9868-C166DFD2FB47}"/>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24" name="Freeform: Shape 687">
              <a:extLst>
                <a:ext uri="{FF2B5EF4-FFF2-40B4-BE49-F238E27FC236}">
                  <a16:creationId xmlns:a16="http://schemas.microsoft.com/office/drawing/2014/main" id="{B1DC4EEB-0E66-4FD1-8165-01FECA95AA00}"/>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25" name="Freeform: Shape 688">
              <a:extLst>
                <a:ext uri="{FF2B5EF4-FFF2-40B4-BE49-F238E27FC236}">
                  <a16:creationId xmlns:a16="http://schemas.microsoft.com/office/drawing/2014/main" id="{3183E6F0-EB9E-4601-9782-5DA383C5EB1D}"/>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26" name="Freeform: Shape 689">
              <a:extLst>
                <a:ext uri="{FF2B5EF4-FFF2-40B4-BE49-F238E27FC236}">
                  <a16:creationId xmlns:a16="http://schemas.microsoft.com/office/drawing/2014/main" id="{FAAFB180-22D8-4135-A4A6-52E21BE4B60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27" name="Freeform: Shape 690">
              <a:extLst>
                <a:ext uri="{FF2B5EF4-FFF2-40B4-BE49-F238E27FC236}">
                  <a16:creationId xmlns:a16="http://schemas.microsoft.com/office/drawing/2014/main" id="{4A0BB0EE-22B5-484F-8EB2-EE912B194772}"/>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28" name="Freeform: Shape 691">
              <a:extLst>
                <a:ext uri="{FF2B5EF4-FFF2-40B4-BE49-F238E27FC236}">
                  <a16:creationId xmlns:a16="http://schemas.microsoft.com/office/drawing/2014/main" id="{D08FEBFE-D631-4908-8A8E-391FC7E9B72F}"/>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29" name="Freeform: Shape 692">
              <a:extLst>
                <a:ext uri="{FF2B5EF4-FFF2-40B4-BE49-F238E27FC236}">
                  <a16:creationId xmlns:a16="http://schemas.microsoft.com/office/drawing/2014/main" id="{0C5F90B2-E8E7-4BA0-A45F-B20A9B4D3A63}"/>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30" name="Freeform: Shape 693">
              <a:extLst>
                <a:ext uri="{FF2B5EF4-FFF2-40B4-BE49-F238E27FC236}">
                  <a16:creationId xmlns:a16="http://schemas.microsoft.com/office/drawing/2014/main" id="{159CCDDF-647C-45B7-A57F-B30144C7860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31" name="Freeform: Shape 694">
              <a:extLst>
                <a:ext uri="{FF2B5EF4-FFF2-40B4-BE49-F238E27FC236}">
                  <a16:creationId xmlns:a16="http://schemas.microsoft.com/office/drawing/2014/main" id="{8F5182F3-2B7D-4A56-810C-4B4B378FC932}"/>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132" name="Graphic 234">
            <a:extLst>
              <a:ext uri="{FF2B5EF4-FFF2-40B4-BE49-F238E27FC236}">
                <a16:creationId xmlns:a16="http://schemas.microsoft.com/office/drawing/2014/main" id="{67093918-51FB-47BF-8FF5-0827DD800958}"/>
              </a:ext>
            </a:extLst>
          </p:cNvPr>
          <p:cNvGrpSpPr/>
          <p:nvPr/>
        </p:nvGrpSpPr>
        <p:grpSpPr>
          <a:xfrm rot="20491747">
            <a:off x="6871099" y="4213359"/>
            <a:ext cx="3495664" cy="1188682"/>
            <a:chOff x="7540326" y="1358451"/>
            <a:chExt cx="4257675" cy="1447800"/>
          </a:xfrm>
          <a:solidFill>
            <a:schemeClr val="bg1"/>
          </a:solidFill>
        </p:grpSpPr>
        <p:sp>
          <p:nvSpPr>
            <p:cNvPr id="133" name="Freeform: Shape 175">
              <a:extLst>
                <a:ext uri="{FF2B5EF4-FFF2-40B4-BE49-F238E27FC236}">
                  <a16:creationId xmlns:a16="http://schemas.microsoft.com/office/drawing/2014/main" id="{23FF8EA3-FFEF-477B-9AA7-743F7E366BBE}"/>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34" name="Freeform: Shape 176">
              <a:extLst>
                <a:ext uri="{FF2B5EF4-FFF2-40B4-BE49-F238E27FC236}">
                  <a16:creationId xmlns:a16="http://schemas.microsoft.com/office/drawing/2014/main" id="{4D0D4DFB-272F-4C6E-81A6-337D9C87AB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35" name="Freeform: Shape 177">
              <a:extLst>
                <a:ext uri="{FF2B5EF4-FFF2-40B4-BE49-F238E27FC236}">
                  <a16:creationId xmlns:a16="http://schemas.microsoft.com/office/drawing/2014/main" id="{7C7E5912-AD63-419F-A966-B8785F2AAAB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36" name="Freeform: Shape 178">
              <a:extLst>
                <a:ext uri="{FF2B5EF4-FFF2-40B4-BE49-F238E27FC236}">
                  <a16:creationId xmlns:a16="http://schemas.microsoft.com/office/drawing/2014/main" id="{0A2BB73E-D959-4A12-9E64-B37177CF807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37" name="Freeform: Shape 179">
              <a:extLst>
                <a:ext uri="{FF2B5EF4-FFF2-40B4-BE49-F238E27FC236}">
                  <a16:creationId xmlns:a16="http://schemas.microsoft.com/office/drawing/2014/main" id="{6B1BF6AC-8DD1-4308-9457-F078BE5B076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38" name="Freeform: Shape 180">
              <a:extLst>
                <a:ext uri="{FF2B5EF4-FFF2-40B4-BE49-F238E27FC236}">
                  <a16:creationId xmlns:a16="http://schemas.microsoft.com/office/drawing/2014/main" id="{8165C2AC-40C3-430B-A878-F573CC97FA0C}"/>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46" name="Graphic 234">
            <a:extLst>
              <a:ext uri="{FF2B5EF4-FFF2-40B4-BE49-F238E27FC236}">
                <a16:creationId xmlns:a16="http://schemas.microsoft.com/office/drawing/2014/main" id="{67093918-51FB-47BF-8FF5-0827DD800958}"/>
              </a:ext>
            </a:extLst>
          </p:cNvPr>
          <p:cNvGrpSpPr/>
          <p:nvPr/>
        </p:nvGrpSpPr>
        <p:grpSpPr>
          <a:xfrm rot="1050416">
            <a:off x="6566299" y="1713996"/>
            <a:ext cx="3495664" cy="1188682"/>
            <a:chOff x="7540326" y="1358451"/>
            <a:chExt cx="4257675" cy="1447800"/>
          </a:xfrm>
          <a:solidFill>
            <a:schemeClr val="bg1"/>
          </a:solidFill>
        </p:grpSpPr>
        <p:sp>
          <p:nvSpPr>
            <p:cNvPr id="147" name="Freeform: Shape 175">
              <a:extLst>
                <a:ext uri="{FF2B5EF4-FFF2-40B4-BE49-F238E27FC236}">
                  <a16:creationId xmlns:a16="http://schemas.microsoft.com/office/drawing/2014/main" id="{23FF8EA3-FFEF-477B-9AA7-743F7E366BBE}"/>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48" name="Freeform: Shape 176">
              <a:extLst>
                <a:ext uri="{FF2B5EF4-FFF2-40B4-BE49-F238E27FC236}">
                  <a16:creationId xmlns:a16="http://schemas.microsoft.com/office/drawing/2014/main" id="{4D0D4DFB-272F-4C6E-81A6-337D9C87AB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49" name="Freeform: Shape 177">
              <a:extLst>
                <a:ext uri="{FF2B5EF4-FFF2-40B4-BE49-F238E27FC236}">
                  <a16:creationId xmlns:a16="http://schemas.microsoft.com/office/drawing/2014/main" id="{7C7E5912-AD63-419F-A966-B8785F2AAAB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50" name="Freeform: Shape 178">
              <a:extLst>
                <a:ext uri="{FF2B5EF4-FFF2-40B4-BE49-F238E27FC236}">
                  <a16:creationId xmlns:a16="http://schemas.microsoft.com/office/drawing/2014/main" id="{0A2BB73E-D959-4A12-9E64-B37177CF807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51" name="Freeform: Shape 179">
              <a:extLst>
                <a:ext uri="{FF2B5EF4-FFF2-40B4-BE49-F238E27FC236}">
                  <a16:creationId xmlns:a16="http://schemas.microsoft.com/office/drawing/2014/main" id="{6B1BF6AC-8DD1-4308-9457-F078BE5B076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52" name="Freeform: Shape 180">
              <a:extLst>
                <a:ext uri="{FF2B5EF4-FFF2-40B4-BE49-F238E27FC236}">
                  <a16:creationId xmlns:a16="http://schemas.microsoft.com/office/drawing/2014/main" id="{8165C2AC-40C3-430B-A878-F573CC97FA0C}"/>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153" name="Graphic 234">
            <a:extLst>
              <a:ext uri="{FF2B5EF4-FFF2-40B4-BE49-F238E27FC236}">
                <a16:creationId xmlns:a16="http://schemas.microsoft.com/office/drawing/2014/main" id="{67093918-51FB-47BF-8FF5-0827DD800958}"/>
              </a:ext>
            </a:extLst>
          </p:cNvPr>
          <p:cNvGrpSpPr/>
          <p:nvPr/>
        </p:nvGrpSpPr>
        <p:grpSpPr>
          <a:xfrm>
            <a:off x="6396480" y="3072534"/>
            <a:ext cx="3495664" cy="1188682"/>
            <a:chOff x="7540326" y="1358451"/>
            <a:chExt cx="4257675" cy="1447800"/>
          </a:xfrm>
          <a:solidFill>
            <a:schemeClr val="bg1"/>
          </a:solidFill>
        </p:grpSpPr>
        <p:sp>
          <p:nvSpPr>
            <p:cNvPr id="154" name="Freeform: Shape 175">
              <a:extLst>
                <a:ext uri="{FF2B5EF4-FFF2-40B4-BE49-F238E27FC236}">
                  <a16:creationId xmlns:a16="http://schemas.microsoft.com/office/drawing/2014/main" id="{23FF8EA3-FFEF-477B-9AA7-743F7E366BBE}"/>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55" name="Freeform: Shape 176">
              <a:extLst>
                <a:ext uri="{FF2B5EF4-FFF2-40B4-BE49-F238E27FC236}">
                  <a16:creationId xmlns:a16="http://schemas.microsoft.com/office/drawing/2014/main" id="{4D0D4DFB-272F-4C6E-81A6-337D9C87ABFE}"/>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56" name="Freeform: Shape 177">
              <a:extLst>
                <a:ext uri="{FF2B5EF4-FFF2-40B4-BE49-F238E27FC236}">
                  <a16:creationId xmlns:a16="http://schemas.microsoft.com/office/drawing/2014/main" id="{7C7E5912-AD63-419F-A966-B8785F2AAAB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57" name="Freeform: Shape 178">
              <a:extLst>
                <a:ext uri="{FF2B5EF4-FFF2-40B4-BE49-F238E27FC236}">
                  <a16:creationId xmlns:a16="http://schemas.microsoft.com/office/drawing/2014/main" id="{0A2BB73E-D959-4A12-9E64-B37177CF807F}"/>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58" name="Freeform: Shape 179">
              <a:extLst>
                <a:ext uri="{FF2B5EF4-FFF2-40B4-BE49-F238E27FC236}">
                  <a16:creationId xmlns:a16="http://schemas.microsoft.com/office/drawing/2014/main" id="{6B1BF6AC-8DD1-4308-9457-F078BE5B076B}"/>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59" name="Freeform: Shape 180">
              <a:extLst>
                <a:ext uri="{FF2B5EF4-FFF2-40B4-BE49-F238E27FC236}">
                  <a16:creationId xmlns:a16="http://schemas.microsoft.com/office/drawing/2014/main" id="{8165C2AC-40C3-430B-A878-F573CC97FA0C}"/>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pic>
        <p:nvPicPr>
          <p:cNvPr id="160" name="Graphic 151">
            <a:extLst>
              <a:ext uri="{FF2B5EF4-FFF2-40B4-BE49-F238E27FC236}">
                <a16:creationId xmlns:a16="http://schemas.microsoft.com/office/drawing/2014/main" id="{267852BE-9BB8-45B9-8D59-DF0A8E922613}"/>
              </a:ext>
            </a:extLst>
          </p:cNvPr>
          <p:cNvPicPr>
            <a:picLocks noChangeAspect="1"/>
          </p:cNvPicPr>
          <p:nvPr/>
        </p:nvPicPr>
        <p:blipFill>
          <a:blip r:embed="rId2" cstate="print">
            <a:lum bright="100000" contrast="100000"/>
            <a:extLst>
              <a:ext uri="{96DAC541-7B7A-43D3-8B79-37D633B846F1}">
                <asvg:svgBlip xmlns:asvg="http://schemas.microsoft.com/office/drawing/2016/SVG/main" r:embed="rId3"/>
              </a:ext>
            </a:extLst>
          </a:blip>
          <a:stretch>
            <a:fillRect/>
          </a:stretch>
        </p:blipFill>
        <p:spPr>
          <a:xfrm>
            <a:off x="6347536" y="2622716"/>
            <a:ext cx="3600450" cy="771525"/>
          </a:xfrm>
          <a:prstGeom prst="rect">
            <a:avLst/>
          </a:prstGeom>
        </p:spPr>
      </p:pic>
      <p:pic>
        <p:nvPicPr>
          <p:cNvPr id="161" name="Graphic 151">
            <a:extLst>
              <a:ext uri="{FF2B5EF4-FFF2-40B4-BE49-F238E27FC236}">
                <a16:creationId xmlns:a16="http://schemas.microsoft.com/office/drawing/2014/main" id="{267852BE-9BB8-45B9-8D59-DF0A8E922613}"/>
              </a:ext>
            </a:extLst>
          </p:cNvPr>
          <p:cNvPicPr>
            <a:picLocks noChangeAspect="1"/>
          </p:cNvPicPr>
          <p:nvPr/>
        </p:nvPicPr>
        <p:blipFill>
          <a:blip r:embed="rId2" cstate="print">
            <a:lum bright="100000" contrast="100000"/>
            <a:extLst>
              <a:ext uri="{96DAC541-7B7A-43D3-8B79-37D633B846F1}">
                <asvg:svgBlip xmlns:asvg="http://schemas.microsoft.com/office/drawing/2016/SVG/main" r:embed="rId3"/>
              </a:ext>
            </a:extLst>
          </a:blip>
          <a:stretch>
            <a:fillRect/>
          </a:stretch>
        </p:blipFill>
        <p:spPr>
          <a:xfrm>
            <a:off x="6578313" y="4094465"/>
            <a:ext cx="3600450" cy="771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3400" y="570410"/>
            <a:ext cx="11014166" cy="1049383"/>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r>
              <a:rPr lang="en-US" sz="4400" b="1" u="sng" dirty="0">
                <a:latin typeface="a Asian Hiro" panose="02000503000000000000" pitchFamily="50" charset="0"/>
                <a:ea typeface="+mj-ea"/>
                <a:cs typeface="+mj-cs"/>
              </a:rPr>
              <a:t>PROJECT OBJECTIVE</a:t>
            </a:r>
            <a:endParaRPr kumimoji="0" lang="en-US" sz="4400" b="0" i="0" u="none" strike="noStrike" kern="1200" cap="none" spc="0" normalizeH="0" baseline="0" noProof="0" dirty="0">
              <a:ln>
                <a:noFill/>
              </a:ln>
              <a:effectLst/>
              <a:uLnTx/>
              <a:uFillTx/>
              <a:latin typeface="a Asian Hiro" panose="02000503000000000000" pitchFamily="50" charset="0"/>
              <a:ea typeface="+mj-ea"/>
              <a:cs typeface="+mj-cs"/>
            </a:endParaRPr>
          </a:p>
        </p:txBody>
      </p:sp>
      <p:sp>
        <p:nvSpPr>
          <p:cNvPr id="4" name="Content Placeholder 2"/>
          <p:cNvSpPr txBox="1">
            <a:spLocks/>
          </p:cNvSpPr>
          <p:nvPr/>
        </p:nvSpPr>
        <p:spPr>
          <a:xfrm>
            <a:off x="457199" y="1489166"/>
            <a:ext cx="11051177" cy="4683034"/>
          </a:xfrm>
          <a:prstGeom prst="rect">
            <a:avLst/>
          </a:prstGeom>
        </p:spPr>
        <p:txBody>
          <a:bodyPr>
            <a:no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effectLst/>
              <a:uLnTx/>
              <a:uFillTx/>
              <a:latin typeface="Arial Narrow" pitchFamily="34" charset="0"/>
            </a:endParaRPr>
          </a:p>
        </p:txBody>
      </p:sp>
      <p:sp>
        <p:nvSpPr>
          <p:cNvPr id="6" name="Hexagon 5"/>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p:cNvSpPr txBox="1"/>
          <p:nvPr/>
        </p:nvSpPr>
        <p:spPr>
          <a:xfrm>
            <a:off x="11390811" y="6113418"/>
            <a:ext cx="391885" cy="584775"/>
          </a:xfrm>
          <a:prstGeom prst="rect">
            <a:avLst/>
          </a:prstGeom>
          <a:noFill/>
        </p:spPr>
        <p:txBody>
          <a:bodyPr wrap="square" rtlCol="0">
            <a:spAutoFit/>
          </a:bodyPr>
          <a:lstStyle/>
          <a:p>
            <a:r>
              <a:rPr lang="en-US" sz="3200" dirty="0">
                <a:latin typeface="Arabic Typesetting" pitchFamily="66" charset="-78"/>
                <a:cs typeface="Arabic Typesetting" pitchFamily="66" charset="-78"/>
              </a:rPr>
              <a:t>1</a:t>
            </a:r>
          </a:p>
        </p:txBody>
      </p:sp>
      <p:sp>
        <p:nvSpPr>
          <p:cNvPr id="8" name="Rectangle 7"/>
          <p:cNvSpPr/>
          <p:nvPr/>
        </p:nvSpPr>
        <p:spPr>
          <a:xfrm>
            <a:off x="457200" y="1625600"/>
            <a:ext cx="11277600" cy="3785652"/>
          </a:xfrm>
          <a:prstGeom prst="rect">
            <a:avLst/>
          </a:prstGeom>
        </p:spPr>
        <p:txBody>
          <a:bodyPr wrap="square">
            <a:spAutoFit/>
          </a:bodyPr>
          <a:lstStyle/>
          <a:p>
            <a:r>
              <a:rPr lang="en-US" sz="2400" dirty="0">
                <a:latin typeface="Times New Roman" pitchFamily="18" charset="0"/>
                <a:cs typeface="Times New Roman" pitchFamily="18" charset="0"/>
              </a:rPr>
              <a:t>In this project following objectives have been focused on:</a:t>
            </a:r>
          </a:p>
          <a:p>
            <a:endParaRPr lang="en-US" sz="2400" dirty="0">
              <a:latin typeface="Times New Roman" pitchFamily="18" charset="0"/>
              <a:cs typeface="Times New Roman" pitchFamily="18" charset="0"/>
            </a:endParaRPr>
          </a:p>
          <a:p>
            <a:pPr>
              <a:buFont typeface="Wingdings" pitchFamily="2" charset="2"/>
              <a:buChar char="§"/>
            </a:pPr>
            <a:r>
              <a:rPr lang="en-US" sz="2400" dirty="0">
                <a:latin typeface="Times New Roman" pitchFamily="18" charset="0"/>
                <a:cs typeface="Times New Roman" pitchFamily="18" charset="0"/>
              </a:rPr>
              <a:t> To find the relation in the words and the context in which the words appear within the text and how it could be used to classify texts as real (negative cases) or fake (positive).</a:t>
            </a:r>
          </a:p>
          <a:p>
            <a:pPr>
              <a:buFont typeface="Wingdings" pitchFamily="2" charset="2"/>
              <a:buChar char="§"/>
            </a:pPr>
            <a:endParaRPr lang="en-US" sz="2400" dirty="0">
              <a:latin typeface="Times New Roman" pitchFamily="18" charset="0"/>
              <a:cs typeface="Times New Roman" pitchFamily="18" charset="0"/>
            </a:endParaRPr>
          </a:p>
          <a:p>
            <a:pPr lvl="0">
              <a:buFont typeface="Wingdings" pitchFamily="2" charset="2"/>
              <a:buChar char="§"/>
            </a:pPr>
            <a:r>
              <a:rPr lang="en-US" sz="2400" dirty="0">
                <a:latin typeface="Times New Roman" pitchFamily="18" charset="0"/>
                <a:cs typeface="Times New Roman" pitchFamily="18" charset="0"/>
              </a:rPr>
              <a:t>To determine which classification algorithm is appropriate in predicting the reality of a given news article.</a:t>
            </a:r>
          </a:p>
          <a:p>
            <a:pPr lvl="0">
              <a:buFont typeface="Wingdings" pitchFamily="2" charset="2"/>
              <a:buChar char="§"/>
            </a:pPr>
            <a:endParaRPr lang="en-US" sz="2400" dirty="0">
              <a:latin typeface="Times New Roman" pitchFamily="18" charset="0"/>
              <a:cs typeface="Times New Roman" pitchFamily="18" charset="0"/>
            </a:endParaRPr>
          </a:p>
          <a:p>
            <a:pPr lvl="0">
              <a:buFont typeface="Wingdings" pitchFamily="2" charset="2"/>
              <a:buChar char="§"/>
            </a:pPr>
            <a:r>
              <a:rPr lang="en-US" sz="2400" dirty="0">
                <a:latin typeface="Times New Roman" pitchFamily="18" charset="0"/>
                <a:cs typeface="Times New Roman" pitchFamily="18" charset="0"/>
              </a:rPr>
              <a:t>To provide a simple and interactive user interface which can classify user given news article into fake or real news</a:t>
            </a:r>
          </a:p>
        </p:txBody>
      </p:sp>
    </p:spTree>
    <p:extLst>
      <p:ext uri="{BB962C8B-B14F-4D97-AF65-F5344CB8AC3E}">
        <p14:creationId xmlns:p14="http://schemas.microsoft.com/office/powerpoint/2010/main" val="310305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20336" y="446315"/>
            <a:ext cx="11249297" cy="1143000"/>
          </a:xfrm>
          <a:prstGeom prst="rect">
            <a:avLst/>
          </a:prstGeom>
        </p:spPr>
        <p:txBody>
          <a:bodyPr>
            <a:noAutofit/>
          </a:bodyPr>
          <a:lstStyle/>
          <a:p>
            <a:pPr marL="0" marR="0" lvl="0" indent="0" algn="l" defTabSz="914423" rtl="0" eaLnBrk="1" fontAlgn="auto" latinLnBrk="0" hangingPunct="1">
              <a:lnSpc>
                <a:spcPct val="90000"/>
              </a:lnSpc>
              <a:spcBef>
                <a:spcPct val="0"/>
              </a:spcBef>
              <a:spcAft>
                <a:spcPts val="0"/>
              </a:spcAft>
              <a:buClrTx/>
              <a:buSzTx/>
              <a:buFontTx/>
              <a:buNone/>
              <a:tabLst/>
              <a:defRPr/>
            </a:pPr>
            <a:r>
              <a:rPr lang="en-US" sz="4400" b="1" u="sng" dirty="0">
                <a:latin typeface="a Asian Hiro" panose="02000503000000000000" pitchFamily="50" charset="0"/>
                <a:ea typeface="+mj-ea"/>
                <a:cs typeface="+mj-cs"/>
              </a:rPr>
              <a:t>BACKGROUND WORK</a:t>
            </a:r>
            <a:br>
              <a:rPr kumimoji="0" lang="en-US" sz="4400" b="0" i="0" u="none" strike="noStrike" kern="1200" cap="none" spc="0" normalizeH="0" baseline="0" noProof="0" dirty="0">
                <a:ln>
                  <a:noFill/>
                </a:ln>
                <a:solidFill>
                  <a:schemeClr val="tx1"/>
                </a:solidFill>
                <a:effectLst/>
                <a:uLnTx/>
                <a:uFillTx/>
                <a:latin typeface="a Asian Hiro" panose="02000503000000000000" pitchFamily="50" charset="0"/>
                <a:ea typeface="+mj-ea"/>
                <a:cs typeface="+mj-cs"/>
              </a:rPr>
            </a:br>
            <a:endParaRPr kumimoji="0" lang="en-US" sz="4400" b="0" i="0" u="none" strike="noStrike" kern="1200" cap="none" spc="0" normalizeH="0" baseline="0" noProof="0" dirty="0">
              <a:ln>
                <a:noFill/>
              </a:ln>
              <a:solidFill>
                <a:schemeClr val="tx1"/>
              </a:solidFill>
              <a:effectLst/>
              <a:uLnTx/>
              <a:uFillTx/>
              <a:latin typeface="a Asian Hiro" panose="02000503000000000000" pitchFamily="50" charset="0"/>
              <a:ea typeface="+mj-ea"/>
              <a:cs typeface="+mj-cs"/>
            </a:endParaRPr>
          </a:p>
        </p:txBody>
      </p:sp>
      <p:sp>
        <p:nvSpPr>
          <p:cNvPr id="3" name="Content Placeholder 2"/>
          <p:cNvSpPr txBox="1">
            <a:spLocks/>
          </p:cNvSpPr>
          <p:nvPr/>
        </p:nvSpPr>
        <p:spPr>
          <a:xfrm>
            <a:off x="457199" y="1502229"/>
            <a:ext cx="11116491" cy="4885508"/>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325498" y="6165669"/>
            <a:ext cx="496388" cy="369332"/>
          </a:xfrm>
          <a:prstGeom prst="rect">
            <a:avLst/>
          </a:prstGeom>
          <a:noFill/>
        </p:spPr>
        <p:txBody>
          <a:bodyPr wrap="square" rtlCol="0">
            <a:spAutoFit/>
          </a:bodyPr>
          <a:lstStyle/>
          <a:p>
            <a:r>
              <a:rPr lang="en-US" dirty="0"/>
              <a:t> 2</a:t>
            </a:r>
          </a:p>
        </p:txBody>
      </p:sp>
      <p:sp>
        <p:nvSpPr>
          <p:cNvPr id="6" name="Content Placeholder 2"/>
          <p:cNvSpPr txBox="1">
            <a:spLocks/>
          </p:cNvSpPr>
          <p:nvPr/>
        </p:nvSpPr>
        <p:spPr>
          <a:xfrm>
            <a:off x="584200" y="1473200"/>
            <a:ext cx="11303000" cy="5156200"/>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sng"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REQUIREMENTS </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Python</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Python is an interpreted, high-level and general-purpose programming language.</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Numpy</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en-US" sz="24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NumPy</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is a library for the Python programming language, adding support for large, multi-dimensional arrays and matrices, along with a large collection of high-level mathematical functions to operate on these arrays.</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Pandas</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pandas is a fast, powerful, flexible and easy to use open source data analysis and manipulation tool, built on top of the Python programming language.</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10305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 y="1231900"/>
            <a:ext cx="10528300" cy="4518160"/>
          </a:xfrm>
          <a:prstGeom prst="rect">
            <a:avLst/>
          </a:prstGeom>
        </p:spPr>
        <p:txBody>
          <a:bodyPr wrap="square">
            <a:spAutoFit/>
          </a:bodyPr>
          <a:lstStyle/>
          <a:p>
            <a:pPr marL="228605" lvl="0" indent="-228605" defTabSz="914423">
              <a:lnSpc>
                <a:spcPct val="90000"/>
              </a:lnSpc>
              <a:spcBef>
                <a:spcPts val="1000"/>
              </a:spcBef>
              <a:buFont typeface="Arial" panose="020B0604020202020204" pitchFamily="34" charset="0"/>
              <a:buChar char="•"/>
              <a:defRPr/>
            </a:pPr>
            <a:r>
              <a:rPr lang="en-US" sz="2400" b="1" dirty="0" err="1">
                <a:latin typeface="Times New Roman" pitchFamily="18" charset="0"/>
                <a:cs typeface="Times New Roman" pitchFamily="18" charset="0"/>
              </a:rPr>
              <a:t>Matplotlib</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Matplotlib</a:t>
            </a:r>
            <a:r>
              <a:rPr lang="en-US" sz="2400" dirty="0">
                <a:latin typeface="Times New Roman" pitchFamily="18" charset="0"/>
                <a:cs typeface="Times New Roman" pitchFamily="18" charset="0"/>
              </a:rPr>
              <a:t> is a comprehensive library for creating static, animated, and interactive visualizations in Python.</a:t>
            </a:r>
          </a:p>
          <a:p>
            <a:pPr marL="228605" lvl="0" indent="-228605" defTabSz="914423">
              <a:lnSpc>
                <a:spcPct val="90000"/>
              </a:lnSpc>
              <a:spcBef>
                <a:spcPts val="1000"/>
              </a:spcBef>
              <a:buFont typeface="Arial" panose="020B0604020202020204" pitchFamily="34" charset="0"/>
              <a:buChar char="•"/>
              <a:defRPr/>
            </a:pPr>
            <a:endParaRPr lang="en-US" sz="2400" dirty="0">
              <a:latin typeface="Times New Roman" pitchFamily="18" charset="0"/>
              <a:cs typeface="Times New Roman" pitchFamily="18" charset="0"/>
            </a:endParaRPr>
          </a:p>
          <a:p>
            <a:pPr marL="228605" lvl="0" indent="-228605" defTabSz="914423">
              <a:lnSpc>
                <a:spcPct val="90000"/>
              </a:lnSpc>
              <a:spcBef>
                <a:spcPts val="1000"/>
              </a:spcBef>
              <a:buFont typeface="Arial" panose="020B0604020202020204" pitchFamily="34" charset="0"/>
              <a:buChar char="•"/>
              <a:defRPr/>
            </a:pPr>
            <a:r>
              <a:rPr lang="en-US" sz="2400" b="1" dirty="0" err="1">
                <a:latin typeface="Times New Roman" pitchFamily="18" charset="0"/>
                <a:cs typeface="Times New Roman" pitchFamily="18" charset="0"/>
              </a:rPr>
              <a:t>Sklearn</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Scikit</a:t>
            </a:r>
            <a:r>
              <a:rPr lang="en-US" sz="2400" dirty="0">
                <a:latin typeface="Times New Roman" pitchFamily="18" charset="0"/>
                <a:cs typeface="Times New Roman" pitchFamily="18" charset="0"/>
              </a:rPr>
              <a:t>-learn is a free software machine learning library for the Python programming language.</a:t>
            </a:r>
          </a:p>
          <a:p>
            <a:pPr marL="228605" lvl="0" indent="-228605" defTabSz="914423">
              <a:lnSpc>
                <a:spcPct val="90000"/>
              </a:lnSpc>
              <a:spcBef>
                <a:spcPts val="1000"/>
              </a:spcBef>
              <a:buFont typeface="Arial" panose="020B0604020202020204" pitchFamily="34" charset="0"/>
              <a:buChar char="•"/>
              <a:defRPr/>
            </a:pPr>
            <a:endParaRPr lang="en-US" sz="2400" dirty="0">
              <a:latin typeface="Times New Roman" pitchFamily="18" charset="0"/>
              <a:cs typeface="Times New Roman" pitchFamily="18" charset="0"/>
            </a:endParaRPr>
          </a:p>
          <a:p>
            <a:pPr marL="228605" lvl="0" indent="-228605" defTabSz="914423">
              <a:lnSpc>
                <a:spcPct val="90000"/>
              </a:lnSpc>
              <a:spcBef>
                <a:spcPts val="1000"/>
              </a:spcBef>
              <a:buFont typeface="Arial" panose="020B0604020202020204" pitchFamily="34" charset="0"/>
              <a:buChar char="•"/>
              <a:defRPr/>
            </a:pPr>
            <a:r>
              <a:rPr lang="en-US" sz="2400" b="1" dirty="0" err="1">
                <a:latin typeface="Times New Roman" pitchFamily="18" charset="0"/>
                <a:cs typeface="Times New Roman" pitchFamily="18" charset="0"/>
              </a:rPr>
              <a:t>Pickel</a:t>
            </a:r>
            <a:r>
              <a:rPr lang="en-US" sz="2400" dirty="0">
                <a:latin typeface="Times New Roman" pitchFamily="18" charset="0"/>
                <a:cs typeface="Times New Roman" pitchFamily="18" charset="0"/>
              </a:rPr>
              <a:t>:  Python pickle module is used for serializing and de-serializing python object structures.</a:t>
            </a:r>
          </a:p>
          <a:p>
            <a:pPr marL="228605" lvl="0" indent="-228605" defTabSz="914423">
              <a:lnSpc>
                <a:spcPct val="90000"/>
              </a:lnSpc>
              <a:spcBef>
                <a:spcPts val="1000"/>
              </a:spcBef>
              <a:buFont typeface="Arial" panose="020B0604020202020204" pitchFamily="34" charset="0"/>
              <a:buChar char="•"/>
              <a:defRPr/>
            </a:pPr>
            <a:endParaRPr lang="en-US" sz="2400" dirty="0">
              <a:latin typeface="Times New Roman" pitchFamily="18" charset="0"/>
              <a:cs typeface="Times New Roman" pitchFamily="18" charset="0"/>
            </a:endParaRPr>
          </a:p>
          <a:p>
            <a:pPr marL="228605" lvl="0" indent="-228605" defTabSz="914423">
              <a:lnSpc>
                <a:spcPct val="90000"/>
              </a:lnSpc>
              <a:spcBef>
                <a:spcPts val="1000"/>
              </a:spcBef>
              <a:buFont typeface="Arial" panose="020B0604020202020204" pitchFamily="34" charset="0"/>
              <a:buChar char="•"/>
              <a:defRPr/>
            </a:pPr>
            <a:r>
              <a:rPr lang="en-US" sz="2400" b="1" dirty="0">
                <a:latin typeface="Times New Roman" pitchFamily="18" charset="0"/>
                <a:cs typeface="Times New Roman" pitchFamily="18" charset="0"/>
              </a:rPr>
              <a:t>Flask</a:t>
            </a:r>
            <a:r>
              <a:rPr lang="en-US" sz="2400" dirty="0">
                <a:latin typeface="Times New Roman" pitchFamily="18" charset="0"/>
                <a:cs typeface="Times New Roman" pitchFamily="18" charset="0"/>
              </a:rPr>
              <a:t>:  Flask is a web application framework written in Python. Flask is based on </a:t>
            </a:r>
            <a:r>
              <a:rPr lang="en-US" sz="2400" dirty="0" err="1">
                <a:latin typeface="Times New Roman" pitchFamily="18" charset="0"/>
                <a:cs typeface="Times New Roman" pitchFamily="18" charset="0"/>
              </a:rPr>
              <a:t>Werkzeug</a:t>
            </a:r>
            <a:r>
              <a:rPr lang="en-US" sz="2400" dirty="0">
                <a:latin typeface="Times New Roman" pitchFamily="18" charset="0"/>
                <a:cs typeface="Times New Roman" pitchFamily="18" charset="0"/>
              </a:rPr>
              <a:t> WSGI toolkit and Jinja2 template engine. </a:t>
            </a:r>
          </a:p>
        </p:txBody>
      </p:sp>
      <p:sp>
        <p:nvSpPr>
          <p:cNvPr id="3" name="Hexagon 2"/>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277600" y="6184900"/>
            <a:ext cx="533400" cy="369332"/>
          </a:xfrm>
          <a:prstGeom prst="rect">
            <a:avLst/>
          </a:prstGeom>
          <a:noFill/>
        </p:spPr>
        <p:txBody>
          <a:bodyPr wrap="square" rtlCol="0">
            <a:spAutoFit/>
          </a:bodyPr>
          <a:lstStyle/>
          <a:p>
            <a:pPr algn="ctr"/>
            <a:r>
              <a:rPr lang="en-US"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ontent Placeholder 2"/>
          <p:cNvSpPr txBox="1">
            <a:spLocks/>
          </p:cNvSpPr>
          <p:nvPr/>
        </p:nvSpPr>
        <p:spPr>
          <a:xfrm>
            <a:off x="533400" y="1254034"/>
            <a:ext cx="11262360" cy="5408023"/>
          </a:xfrm>
          <a:prstGeom prst="rect">
            <a:avLst/>
          </a:prstGeom>
        </p:spPr>
        <p:txBody>
          <a:bodyPr>
            <a:normAutofit/>
          </a:bodyPr>
          <a:lstStyle/>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chemeClr val="tx1"/>
              </a:solidFill>
              <a:effectLst/>
              <a:uLnTx/>
              <a:uFillTx/>
              <a:latin typeface="Agency FB" pitchFamily="34" charset="0"/>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325498" y="6204858"/>
            <a:ext cx="457200" cy="369332"/>
          </a:xfrm>
          <a:prstGeom prst="rect">
            <a:avLst/>
          </a:prstGeom>
          <a:noFill/>
        </p:spPr>
        <p:txBody>
          <a:bodyPr wrap="square" rtlCol="0">
            <a:spAutoFit/>
          </a:bodyPr>
          <a:lstStyle/>
          <a:p>
            <a:pPr algn="ctr"/>
            <a:r>
              <a:rPr lang="en-US" dirty="0">
                <a:latin typeface="Arial" pitchFamily="34" charset="0"/>
                <a:cs typeface="Arial" pitchFamily="34" charset="0"/>
              </a:rPr>
              <a:t>4</a:t>
            </a:r>
          </a:p>
        </p:txBody>
      </p:sp>
      <p:sp>
        <p:nvSpPr>
          <p:cNvPr id="6" name="Title 1"/>
          <p:cNvSpPr txBox="1">
            <a:spLocks/>
          </p:cNvSpPr>
          <p:nvPr/>
        </p:nvSpPr>
        <p:spPr>
          <a:xfrm>
            <a:off x="557348" y="430303"/>
            <a:ext cx="10175966" cy="1143000"/>
          </a:xfrm>
          <a:prstGeom prst="rect">
            <a:avLst/>
          </a:prstGeom>
        </p:spPr>
        <p:txBody>
          <a:bodyPr>
            <a:noAutofit/>
          </a:bodyPr>
          <a:lstStyle/>
          <a:p>
            <a:pPr marL="0" marR="0" lvl="0" indent="0" algn="l" defTabSz="914423" rtl="0" eaLnBrk="1" fontAlgn="auto" latinLnBrk="0" hangingPunct="1">
              <a:lnSpc>
                <a:spcPct val="90000"/>
              </a:lnSpc>
              <a:spcBef>
                <a:spcPct val="0"/>
              </a:spcBef>
              <a:spcAft>
                <a:spcPts val="0"/>
              </a:spcAft>
              <a:buClrTx/>
              <a:buSzTx/>
              <a:buFontTx/>
              <a:buNone/>
              <a:tabLst/>
              <a:defRPr/>
            </a:pPr>
            <a:br>
              <a:rPr kumimoji="0" lang="en-US" sz="4400" b="0"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a:xfrm>
            <a:off x="709748" y="582703"/>
            <a:ext cx="10175966" cy="1143000"/>
          </a:xfrm>
          <a:prstGeom prst="rect">
            <a:avLst/>
          </a:prstGeom>
        </p:spPr>
        <p:txBody>
          <a:bodyPr>
            <a:noAutofit/>
          </a:bodyPr>
          <a:lstStyle/>
          <a:p>
            <a:pPr marL="0" marR="0" lvl="0" indent="0" algn="l" defTabSz="914423" rtl="0" eaLnBrk="1" fontAlgn="auto" latinLnBrk="0" hangingPunct="1">
              <a:lnSpc>
                <a:spcPct val="90000"/>
              </a:lnSpc>
              <a:spcBef>
                <a:spcPct val="0"/>
              </a:spcBef>
              <a:spcAft>
                <a:spcPts val="0"/>
              </a:spcAft>
              <a:buClrTx/>
              <a:buSzTx/>
              <a:buFontTx/>
              <a:buNone/>
              <a:tabLst/>
              <a:defRPr/>
            </a:pPr>
            <a:br>
              <a:rPr kumimoji="0" lang="en-US" sz="4400" b="0" i="0" u="none" strike="noStrike" kern="1200" cap="none" spc="0" normalizeH="0" baseline="0" noProof="0" dirty="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7"/>
          <p:cNvSpPr/>
          <p:nvPr/>
        </p:nvSpPr>
        <p:spPr>
          <a:xfrm>
            <a:off x="495300" y="368300"/>
            <a:ext cx="11214100" cy="5632311"/>
          </a:xfrm>
          <a:prstGeom prst="rect">
            <a:avLst/>
          </a:prstGeom>
        </p:spPr>
        <p:txBody>
          <a:bodyPr wrap="square">
            <a:spAutoFit/>
          </a:bodyPr>
          <a:lstStyle/>
          <a:p>
            <a:pPr lvl="0"/>
            <a:r>
              <a:rPr lang="en-US" sz="2400" dirty="0">
                <a:latin typeface="Times New Roman" pitchFamily="18" charset="0"/>
                <a:cs typeface="Times New Roman" pitchFamily="18" charset="0"/>
              </a:rPr>
              <a:t>In this, a model is build based on the </a:t>
            </a:r>
            <a:r>
              <a:rPr lang="en-US" sz="2400" dirty="0" err="1">
                <a:latin typeface="Times New Roman" pitchFamily="18" charset="0"/>
                <a:cs typeface="Times New Roman" pitchFamily="18" charset="0"/>
              </a:rPr>
              <a:t>tf-idf</a:t>
            </a:r>
            <a:r>
              <a:rPr lang="en-US" sz="2400" dirty="0">
                <a:latin typeface="Times New Roman" pitchFamily="18" charset="0"/>
                <a:cs typeface="Times New Roman" pitchFamily="18" charset="0"/>
              </a:rPr>
              <a:t> matrix ( i.e. word tallies relatives to how often they are used in other artices in your dataset )</a:t>
            </a:r>
          </a:p>
          <a:p>
            <a:pPr lvl="0"/>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Since this problem is a kind of text classification, implementing a classification algorithm of Machine Learning will be best.</a:t>
            </a:r>
          </a:p>
          <a:p>
            <a:r>
              <a:rPr lang="en-IN" sz="2400" dirty="0"/>
              <a:t> </a:t>
            </a:r>
          </a:p>
          <a:p>
            <a:r>
              <a:rPr lang="en-IN" sz="2400" dirty="0">
                <a:latin typeface="Times New Roman" pitchFamily="18" charset="0"/>
                <a:cs typeface="Times New Roman" pitchFamily="18" charset="0"/>
              </a:rPr>
              <a:t>Classification is the process of recognizing, understanding, and grouping ideas and objects into preset categories. In context of fake news detection we have categorized any news article into “fake news” and “real news”. </a:t>
            </a:r>
            <a:endParaRPr lang="en-US" sz="2400" dirty="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Different classification algorithm used are Naïve Bayes, Logistic Regression, Decision Tree and Random Forest. Their accuracy is as follows:-</a:t>
            </a:r>
          </a:p>
          <a:p>
            <a:pPr lvl="0"/>
            <a:r>
              <a:rPr lang="en-US" sz="2400" dirty="0">
                <a:latin typeface="Times New Roman" pitchFamily="18" charset="0"/>
                <a:cs typeface="Times New Roman" pitchFamily="18" charset="0"/>
              </a:rPr>
              <a:t> </a:t>
            </a:r>
          </a:p>
          <a:p>
            <a:pPr lvl="0"/>
            <a:endParaRPr lang="en-US" sz="2400" dirty="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p:txBody>
      </p:sp>
      <p:pic>
        <p:nvPicPr>
          <p:cNvPr id="1027" name="Picture 3" descr="D:\6th Sem\OFFICIAL WORK\Accuracy classifiers.JPG"/>
          <p:cNvPicPr>
            <a:picLocks noChangeAspect="1" noChangeArrowheads="1"/>
          </p:cNvPicPr>
          <p:nvPr/>
        </p:nvPicPr>
        <p:blipFill>
          <a:blip r:embed="rId2"/>
          <a:srcRect/>
          <a:stretch>
            <a:fillRect/>
          </a:stretch>
        </p:blipFill>
        <p:spPr bwMode="auto">
          <a:xfrm>
            <a:off x="2095500" y="5305424"/>
            <a:ext cx="8128392" cy="739775"/>
          </a:xfrm>
          <a:prstGeom prst="rect">
            <a:avLst/>
          </a:prstGeom>
          <a:noFill/>
        </p:spPr>
      </p:pic>
    </p:spTree>
    <p:extLst>
      <p:ext uri="{BB962C8B-B14F-4D97-AF65-F5344CB8AC3E}">
        <p14:creationId xmlns:p14="http://schemas.microsoft.com/office/powerpoint/2010/main" val="310305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3899" y="325437"/>
            <a:ext cx="10737669" cy="1083899"/>
          </a:xfrm>
          <a:prstGeom prst="rect">
            <a:avLst/>
          </a:prstGeom>
        </p:spPr>
        <p:txBody>
          <a:bodyPr/>
          <a:lstStyle/>
          <a:p>
            <a:pPr marL="0" marR="0" lvl="0" indent="0" algn="l" defTabSz="914423"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666207" y="1447799"/>
            <a:ext cx="11025050" cy="5096691"/>
          </a:xfrm>
          <a:prstGeom prst="rect">
            <a:avLst/>
          </a:prstGeom>
        </p:spPr>
        <p:txBody>
          <a:bodyPr>
            <a:normAutofit/>
          </a:bodyPr>
          <a:lstStyle/>
          <a:p>
            <a:pPr>
              <a:buFont typeface="Arial" pitchFamily="34" charset="0"/>
              <a:buChar char="•"/>
            </a:pPr>
            <a:r>
              <a:rPr lang="en-US" sz="2400" dirty="0">
                <a:solidFill>
                  <a:prstClr val="black"/>
                </a:solidFill>
                <a:latin typeface="Times New Roman" pitchFamily="18" charset="0"/>
                <a:cs typeface="Times New Roman" pitchFamily="18" charset="0"/>
              </a:rPr>
              <a:t>Accuracy of the result: Our goal is to make a fake news detector with above 90% accuracy that uses machine learning</a:t>
            </a:r>
            <a:r>
              <a:rPr lang="en-US" sz="2400" i="1" dirty="0">
                <a:solidFill>
                  <a:prstClr val="black"/>
                </a:solidFill>
                <a:latin typeface="Times New Roman" pitchFamily="18" charset="0"/>
                <a:cs typeface="Times New Roman" pitchFamily="18" charset="0"/>
              </a:rPr>
              <a:t>.</a:t>
            </a:r>
            <a:r>
              <a:rPr lang="en-US" sz="2400" dirty="0">
                <a:solidFill>
                  <a:prstClr val="black"/>
                </a:solidFill>
                <a:latin typeface="Times New Roman" pitchFamily="18" charset="0"/>
                <a:cs typeface="Times New Roman" pitchFamily="18" charset="0"/>
              </a:rPr>
              <a:t> </a:t>
            </a:r>
          </a:p>
          <a:p>
            <a:pPr>
              <a:buFont typeface="Arial" pitchFamily="34" charset="0"/>
              <a:buChar char="•"/>
            </a:pPr>
            <a:endParaRPr lang="en-US" sz="2400" dirty="0">
              <a:solidFill>
                <a:prstClr val="black"/>
              </a:solidFill>
              <a:latin typeface="Times New Roman" pitchFamily="18" charset="0"/>
              <a:cs typeface="Times New Roman" pitchFamily="18" charset="0"/>
            </a:endParaRPr>
          </a:p>
          <a:p>
            <a:pPr>
              <a:buFont typeface="Arial" pitchFamily="34" charset="0"/>
              <a:buChar char="•"/>
            </a:pPr>
            <a:r>
              <a:rPr lang="en-US" sz="2400" dirty="0">
                <a:solidFill>
                  <a:prstClr val="black"/>
                </a:solidFill>
                <a:latin typeface="Times New Roman" pitchFamily="18" charset="0"/>
                <a:cs typeface="Times New Roman" pitchFamily="18" charset="0"/>
              </a:rPr>
              <a:t> Usability: The scope of the product is widespread. The only requirement is the input given as title, text and subject as a user. Besides, people from every age shall easily use the system.</a:t>
            </a:r>
          </a:p>
          <a:p>
            <a:pPr>
              <a:buFont typeface="Arial" pitchFamily="34" charset="0"/>
              <a:buChar char="•"/>
            </a:pPr>
            <a:endParaRPr lang="en-US" sz="2400" dirty="0">
              <a:solidFill>
                <a:prstClr val="black"/>
              </a:solidFill>
              <a:latin typeface="Times New Roman" pitchFamily="18" charset="0"/>
              <a:cs typeface="Times New Roman" pitchFamily="18" charset="0"/>
            </a:endParaRPr>
          </a:p>
          <a:p>
            <a:pPr>
              <a:buFont typeface="Arial" pitchFamily="34" charset="0"/>
              <a:buChar char="•"/>
            </a:pPr>
            <a:r>
              <a:rPr lang="en-US" sz="2400" dirty="0">
                <a:solidFill>
                  <a:prstClr val="black"/>
                </a:solidFill>
                <a:latin typeface="Times New Roman" pitchFamily="18" charset="0"/>
                <a:cs typeface="Times New Roman" pitchFamily="18" charset="0"/>
              </a:rPr>
              <a:t>Performance:</a:t>
            </a:r>
            <a:r>
              <a:rPr lang="en-US" sz="2400" i="1" dirty="0">
                <a:solidFill>
                  <a:prstClr val="black"/>
                </a:solidFill>
                <a:latin typeface="Times New Roman" pitchFamily="18" charset="0"/>
                <a:cs typeface="Times New Roman" pitchFamily="18" charset="0"/>
              </a:rPr>
              <a:t> </a:t>
            </a:r>
            <a:r>
              <a:rPr lang="en-US" sz="2400" dirty="0">
                <a:solidFill>
                  <a:prstClr val="black"/>
                </a:solidFill>
                <a:latin typeface="Times New Roman" pitchFamily="18" charset="0"/>
                <a:cs typeface="Times New Roman" pitchFamily="18" charset="0"/>
              </a:rPr>
              <a:t>We are aiming to make the system real-timed. In other words, the system should have enough speed that users of the system cannot realize the processing of data.</a:t>
            </a:r>
          </a:p>
          <a:p>
            <a:r>
              <a:rPr lang="en-US" sz="2400" dirty="0">
                <a:solidFill>
                  <a:prstClr val="black"/>
                </a:solidFill>
                <a:latin typeface="Times New Roman" pitchFamily="18" charset="0"/>
                <a:cs typeface="Times New Roman" pitchFamily="18" charset="0"/>
              </a:rPr>
              <a:t> </a:t>
            </a:r>
          </a:p>
          <a:p>
            <a:pPr lvl="0">
              <a:buFont typeface="Arial" pitchFamily="34" charset="0"/>
              <a:buChar char="•"/>
            </a:pPr>
            <a:r>
              <a:rPr lang="en-US" sz="2400" dirty="0">
                <a:solidFill>
                  <a:prstClr val="black"/>
                </a:solidFill>
                <a:latin typeface="Times New Roman" pitchFamily="18" charset="0"/>
                <a:cs typeface="Times New Roman" pitchFamily="18" charset="0"/>
              </a:rPr>
              <a:t>The system UI is very user friendly and  contains a button which will execute the machine learning model on the basis of the input provided by the user.</a:t>
            </a: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endParaRPr>
          </a:p>
          <a:p>
            <a:pPr marL="228605" marR="0" lvl="0" indent="-228605" algn="l"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solidFill>
              <a:effectLst/>
              <a:uLnTx/>
              <a:uFillTx/>
              <a:latin typeface="Agency FB" pitchFamily="34" charset="0"/>
              <a:ea typeface="+mn-ea"/>
              <a:cs typeface="+mn-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338560" y="6191794"/>
            <a:ext cx="418012" cy="369332"/>
          </a:xfrm>
          <a:prstGeom prst="rect">
            <a:avLst/>
          </a:prstGeom>
          <a:noFill/>
        </p:spPr>
        <p:txBody>
          <a:bodyPr wrap="square" rtlCol="0">
            <a:spAutoFit/>
          </a:bodyPr>
          <a:lstStyle/>
          <a:p>
            <a:pPr algn="ctr"/>
            <a:r>
              <a:rPr lang="en-US" dirty="0"/>
              <a:t>5</a:t>
            </a:r>
          </a:p>
        </p:txBody>
      </p:sp>
      <p:sp>
        <p:nvSpPr>
          <p:cNvPr id="6" name="TextBox 5"/>
          <p:cNvSpPr txBox="1"/>
          <p:nvPr/>
        </p:nvSpPr>
        <p:spPr>
          <a:xfrm>
            <a:off x="736600" y="419100"/>
            <a:ext cx="9817100" cy="769441"/>
          </a:xfrm>
          <a:prstGeom prst="rect">
            <a:avLst/>
          </a:prstGeom>
          <a:noFill/>
        </p:spPr>
        <p:txBody>
          <a:bodyPr wrap="square" rtlCol="0">
            <a:spAutoFit/>
          </a:bodyPr>
          <a:lstStyle/>
          <a:p>
            <a:r>
              <a:rPr lang="en-US" sz="4400" b="1" u="sng" dirty="0">
                <a:latin typeface="a Asian Hiro" panose="02000503000000000000" pitchFamily="50" charset="0"/>
              </a:rPr>
              <a:t>FEATURE OF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TextBox 149"/>
          <p:cNvSpPr txBox="1"/>
          <p:nvPr/>
        </p:nvSpPr>
        <p:spPr>
          <a:xfrm>
            <a:off x="11377748" y="6178731"/>
            <a:ext cx="326572" cy="369332"/>
          </a:xfrm>
          <a:prstGeom prst="rect">
            <a:avLst/>
          </a:prstGeom>
          <a:noFill/>
        </p:spPr>
        <p:txBody>
          <a:bodyPr wrap="square" rtlCol="0">
            <a:spAutoFit/>
          </a:bodyPr>
          <a:lstStyle/>
          <a:p>
            <a:pPr algn="ctr"/>
            <a:r>
              <a:rPr lang="en-US" dirty="0"/>
              <a:t>6</a:t>
            </a:r>
          </a:p>
        </p:txBody>
      </p:sp>
      <p:sp>
        <p:nvSpPr>
          <p:cNvPr id="8" name="TextBox 7"/>
          <p:cNvSpPr txBox="1"/>
          <p:nvPr/>
        </p:nvSpPr>
        <p:spPr>
          <a:xfrm>
            <a:off x="812800" y="635000"/>
            <a:ext cx="8966200" cy="769441"/>
          </a:xfrm>
          <a:prstGeom prst="rect">
            <a:avLst/>
          </a:prstGeom>
          <a:noFill/>
        </p:spPr>
        <p:txBody>
          <a:bodyPr wrap="square" rtlCol="0">
            <a:spAutoFit/>
          </a:bodyPr>
          <a:lstStyle/>
          <a:p>
            <a:r>
              <a:rPr lang="en-US" sz="4400" b="1" u="sng" dirty="0">
                <a:latin typeface="a Asian Hiro" panose="02000503000000000000" pitchFamily="50" charset="0"/>
              </a:rPr>
              <a:t>NUMBER OF MODULES</a:t>
            </a:r>
          </a:p>
        </p:txBody>
      </p:sp>
      <p:sp>
        <p:nvSpPr>
          <p:cNvPr id="10" name="TextBox 9"/>
          <p:cNvSpPr txBox="1"/>
          <p:nvPr/>
        </p:nvSpPr>
        <p:spPr>
          <a:xfrm>
            <a:off x="952500" y="1892300"/>
            <a:ext cx="10287000" cy="4678204"/>
          </a:xfrm>
          <a:prstGeom prst="rect">
            <a:avLst/>
          </a:prstGeom>
          <a:noFill/>
        </p:spPr>
        <p:txBody>
          <a:bodyPr wrap="square" rtlCol="0">
            <a:spAutoFit/>
          </a:bodyPr>
          <a:lstStyle/>
          <a:p>
            <a:pPr>
              <a:buFont typeface="Wingdings" pitchFamily="2" charset="2"/>
              <a:buChar char="§"/>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MODULE 1 : Data Preprocessing</a:t>
            </a: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All the text is converted to lowercase , then removed the punctuation marks and stopwords</a:t>
            </a:r>
            <a:r>
              <a:rPr lang="en-US" sz="2000" b="1" dirty="0">
                <a:latin typeface="Times New Roman" pitchFamily="18" charset="0"/>
                <a:cs typeface="Times New Roman" pitchFamily="18" charset="0"/>
              </a:rPr>
              <a:t>       </a:t>
            </a:r>
          </a:p>
          <a:p>
            <a:endParaRPr lang="en-US" sz="2000" b="1" dirty="0">
              <a:latin typeface="Times New Roman" pitchFamily="18" charset="0"/>
              <a:cs typeface="Times New Roman" pitchFamily="18" charset="0"/>
            </a:endParaRPr>
          </a:p>
          <a:p>
            <a:pPr>
              <a:buFont typeface="Wingdings" pitchFamily="2" charset="2"/>
              <a:buChar char="§"/>
            </a:pPr>
            <a:r>
              <a:rPr lang="en-US" sz="2000" b="1" dirty="0">
                <a:latin typeface="Times New Roman" pitchFamily="18" charset="0"/>
                <a:cs typeface="Times New Roman" pitchFamily="18" charset="0"/>
              </a:rPr>
              <a:t>  MODULE 2 : Data Visualization</a:t>
            </a: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With the help of bar plots and wordcloud data visualization is done. </a:t>
            </a:r>
          </a:p>
          <a:p>
            <a:pPr>
              <a:buFont typeface="Wingdings" pitchFamily="2" charset="2"/>
              <a:buChar char="§"/>
            </a:pPr>
            <a:endParaRPr lang="en-US" sz="2000" b="1" dirty="0">
              <a:latin typeface="Times New Roman" pitchFamily="18" charset="0"/>
              <a:cs typeface="Times New Roman" pitchFamily="18" charset="0"/>
            </a:endParaRPr>
          </a:p>
          <a:p>
            <a:pPr>
              <a:buFont typeface="Wingdings" pitchFamily="2" charset="2"/>
              <a:buChar char="§"/>
            </a:pPr>
            <a:r>
              <a:rPr lang="en-US" sz="2000" b="1" dirty="0">
                <a:latin typeface="Times New Roman" pitchFamily="18" charset="0"/>
                <a:cs typeface="Times New Roman" pitchFamily="18" charset="0"/>
              </a:rPr>
              <a:t> MODULE 3 : Model Building</a:t>
            </a:r>
          </a:p>
          <a:p>
            <a:r>
              <a:rPr lang="en-US" sz="2000" dirty="0">
                <a:latin typeface="Times New Roman" pitchFamily="18" charset="0"/>
                <a:cs typeface="Times New Roman" pitchFamily="18" charset="0"/>
              </a:rPr>
              <a:t>  The modeling process will consist of vectorizing the corpus stored in the “text” column, and finally classification machine learning algorithm will be applied. Model with highest accuracy will be selected.</a:t>
            </a:r>
          </a:p>
          <a:p>
            <a:pPr>
              <a:buFont typeface="Wingdings" pitchFamily="2" charset="2"/>
              <a:buChar char="§"/>
            </a:pPr>
            <a:endParaRPr lang="en-US" sz="2000" b="1" dirty="0">
              <a:latin typeface="Times New Roman" pitchFamily="18" charset="0"/>
              <a:cs typeface="Times New Roman" pitchFamily="18" charset="0"/>
            </a:endParaRPr>
          </a:p>
          <a:p>
            <a:pPr>
              <a:buFont typeface="Wingdings" pitchFamily="2" charset="2"/>
              <a:buChar char="§"/>
            </a:pPr>
            <a:r>
              <a:rPr lang="en-US" sz="2000" b="1" dirty="0">
                <a:latin typeface="Times New Roman" pitchFamily="18" charset="0"/>
                <a:cs typeface="Times New Roman" pitchFamily="18" charset="0"/>
              </a:rPr>
              <a:t> MODULE 4 : Model Deployment</a:t>
            </a:r>
          </a:p>
          <a:p>
            <a:r>
              <a:rPr lang="en-US" sz="2000" dirty="0">
                <a:latin typeface="Times New Roman" pitchFamily="18" charset="0"/>
                <a:cs typeface="Times New Roman" pitchFamily="18" charset="0"/>
              </a:rPr>
              <a:t>   With Flask and HTML , CSS , Bootstrap the model is deployed in a user friendly way. So that user can easily use the ML model. </a:t>
            </a:r>
          </a:p>
          <a:p>
            <a:pPr>
              <a:buFont typeface="Wingdings" pitchFamily="2" charset="2"/>
              <a:buChar char="§"/>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5576" y="492034"/>
            <a:ext cx="11051177" cy="914400"/>
          </a:xfrm>
          <a:prstGeom prst="rect">
            <a:avLst/>
          </a:prstGeom>
        </p:spPr>
        <p:txBody>
          <a:bodyPr>
            <a:normAutofit/>
          </a:bodyPr>
          <a:lstStyle/>
          <a:p>
            <a:pPr marL="0" marR="0" lvl="0" indent="0" algn="l" defTabSz="914423" rtl="0" eaLnBrk="1" fontAlgn="auto" latinLnBrk="0" hangingPunct="1">
              <a:lnSpc>
                <a:spcPct val="90000"/>
              </a:lnSpc>
              <a:spcBef>
                <a:spcPct val="0"/>
              </a:spcBef>
              <a:spcAft>
                <a:spcPts val="0"/>
              </a:spcAft>
              <a:buClrTx/>
              <a:buSzTx/>
              <a:buFontTx/>
              <a:buNone/>
              <a:tabLst/>
              <a:defRPr/>
            </a:pPr>
            <a:r>
              <a:rPr lang="en-US" sz="4400" b="1" u="sng" dirty="0">
                <a:latin typeface="a Asian Hiro" panose="02000503000000000000" pitchFamily="50" charset="0"/>
                <a:ea typeface="+mj-ea"/>
                <a:cs typeface="+mj-cs"/>
              </a:rPr>
              <a:t>DIAGRAMS</a:t>
            </a:r>
            <a:endParaRPr kumimoji="0" lang="en-US" sz="4400" b="0" i="0" u="none" strike="noStrike" kern="1200" cap="none" spc="0" normalizeH="0" baseline="0" noProof="0" dirty="0">
              <a:ln>
                <a:noFill/>
              </a:ln>
              <a:solidFill>
                <a:schemeClr val="tx1"/>
              </a:solidFill>
              <a:effectLst/>
              <a:uLnTx/>
              <a:uFillTx/>
              <a:latin typeface="a Asian Hiro" panose="02000503000000000000" pitchFamily="50" charset="0"/>
              <a:ea typeface="+mj-ea"/>
              <a:cs typeface="+mj-cs"/>
            </a:endParaRPr>
          </a:p>
        </p:txBody>
      </p:sp>
      <p:sp>
        <p:nvSpPr>
          <p:cNvPr id="4" name="Hexagon 3"/>
          <p:cNvSpPr/>
          <p:nvPr/>
        </p:nvSpPr>
        <p:spPr>
          <a:xfrm rot="5400000">
            <a:off x="11243853" y="6077494"/>
            <a:ext cx="613955" cy="568235"/>
          </a:xfrm>
          <a:prstGeom prst="hexag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p:cNvSpPr txBox="1"/>
          <p:nvPr/>
        </p:nvSpPr>
        <p:spPr>
          <a:xfrm>
            <a:off x="11351623" y="6204857"/>
            <a:ext cx="391886" cy="369332"/>
          </a:xfrm>
          <a:prstGeom prst="rect">
            <a:avLst/>
          </a:prstGeom>
          <a:noFill/>
        </p:spPr>
        <p:txBody>
          <a:bodyPr wrap="square" rtlCol="0">
            <a:spAutoFit/>
          </a:bodyPr>
          <a:lstStyle/>
          <a:p>
            <a:pPr algn="ctr"/>
            <a:r>
              <a:rPr lang="en-US" dirty="0"/>
              <a:t>7</a:t>
            </a:r>
          </a:p>
        </p:txBody>
      </p:sp>
      <p:pic>
        <p:nvPicPr>
          <p:cNvPr id="6" name="Content Placeholder 3" descr="D:\6th Sem\Project- Fake News Detection\twitter_fake_news_3.jpg"/>
          <p:cNvPicPr>
            <a:picLocks/>
          </p:cNvPicPr>
          <p:nvPr/>
        </p:nvPicPr>
        <p:blipFill>
          <a:blip r:embed="rId2" cstate="print"/>
          <a:stretch>
            <a:fillRect/>
          </a:stretch>
        </p:blipFill>
        <p:spPr bwMode="auto">
          <a:xfrm>
            <a:off x="2743200" y="1562100"/>
            <a:ext cx="6740435" cy="4153989"/>
          </a:xfrm>
          <a:prstGeom prst="rect">
            <a:avLst/>
          </a:prstGeom>
          <a:noFill/>
          <a:ln>
            <a:noFill/>
          </a:ln>
        </p:spPr>
      </p:pic>
      <p:sp>
        <p:nvSpPr>
          <p:cNvPr id="7" name="Rectangle 6"/>
          <p:cNvSpPr/>
          <p:nvPr/>
        </p:nvSpPr>
        <p:spPr>
          <a:xfrm>
            <a:off x="4070197" y="5758934"/>
            <a:ext cx="4303422" cy="369332"/>
          </a:xfrm>
          <a:prstGeom prst="rect">
            <a:avLst/>
          </a:prstGeom>
        </p:spPr>
        <p:txBody>
          <a:bodyPr wrap="none">
            <a:spAutoFit/>
          </a:bodyPr>
          <a:lstStyle/>
          <a:p>
            <a:pPr algn="ctr"/>
            <a:r>
              <a:rPr lang="en-US" b="1" dirty="0">
                <a:latin typeface="Times New Roman" pitchFamily="18" charset="0"/>
                <a:cs typeface="Times New Roman" pitchFamily="18" charset="0"/>
              </a:rPr>
              <a:t>Fig 1.1 Flow of Implementation of Project</a:t>
            </a:r>
          </a:p>
        </p:txBody>
      </p:sp>
    </p:spTree>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4472</TotalTime>
  <Words>824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14</vt:i4>
      </vt:variant>
    </vt:vector>
  </HeadingPairs>
  <TitlesOfParts>
    <vt:vector size="28" baseType="lpstr">
      <vt:lpstr>a Absolute Empire</vt:lpstr>
      <vt:lpstr>a Asian Hiro</vt:lpstr>
      <vt:lpstr>Agency FB</vt:lpstr>
      <vt:lpstr>Algerian</vt:lpstr>
      <vt:lpstr>Andalus</vt:lpstr>
      <vt:lpstr>Arabic Typesetting</vt:lpstr>
      <vt:lpstr>Arial</vt:lpstr>
      <vt:lpstr>Arial Narrow</vt:lpstr>
      <vt:lpstr>Copperplate Gothic Bold</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snipe</cp:lastModifiedBy>
  <cp:revision>149</cp:revision>
  <dcterms:created xsi:type="dcterms:W3CDTF">2018-04-24T17:14:44Z</dcterms:created>
  <dcterms:modified xsi:type="dcterms:W3CDTF">2020-11-30T20:11:43Z</dcterms:modified>
</cp:coreProperties>
</file>