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74" r:id="rId4"/>
    <p:sldId id="328" r:id="rId5"/>
    <p:sldId id="318" r:id="rId6"/>
    <p:sldId id="319" r:id="rId7"/>
    <p:sldId id="312" r:id="rId8"/>
    <p:sldId id="320" r:id="rId9"/>
    <p:sldId id="321" r:id="rId10"/>
    <p:sldId id="322" r:id="rId11"/>
    <p:sldId id="323" r:id="rId12"/>
    <p:sldId id="329" r:id="rId13"/>
    <p:sldId id="330" r:id="rId14"/>
    <p:sldId id="331" r:id="rId15"/>
    <p:sldId id="332" r:id="rId16"/>
    <p:sldId id="324" r:id="rId17"/>
    <p:sldId id="333" r:id="rId18"/>
    <p:sldId id="334" r:id="rId19"/>
    <p:sldId id="327" r:id="rId2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1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86" d="100"/>
          <a:sy n="86" d="100"/>
        </p:scale>
        <p:origin x="826" y="6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48"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1223554" y="2079023"/>
            <a:ext cx="9744891" cy="783771"/>
          </a:xfrm>
          <a:prstGeom prst="rect">
            <a:avLst/>
          </a:prstGeom>
        </p:spPr>
        <p:txBody>
          <a:bodyPr>
            <a:normAutofit fontScale="67500" lnSpcReduction="20000"/>
          </a:bodyPr>
          <a:lstStyle/>
          <a:p>
            <a:pPr marL="0" marR="0" lvl="0" indent="0" algn="ctr" defTabSz="914423" rtl="0" eaLnBrk="1" fontAlgn="auto" latinLnBrk="0" hangingPunct="1">
              <a:lnSpc>
                <a:spcPct val="90000"/>
              </a:lnSpc>
              <a:spcBef>
                <a:spcPct val="0"/>
              </a:spcBef>
              <a:spcAft>
                <a:spcPts val="0"/>
              </a:spcAft>
              <a:buClrTx/>
              <a:buSzTx/>
              <a:buFontTx/>
              <a:buNone/>
              <a:tabLst/>
              <a:defRPr/>
            </a:pPr>
            <a:r>
              <a:rPr kumimoji="0" lang="en-US" sz="4400" b="1" i="0" strike="noStrike" kern="1200" cap="none" spc="0" normalizeH="0" baseline="0" noProof="0" dirty="0">
                <a:ln>
                  <a:noFill/>
                </a:ln>
                <a:effectLst/>
                <a:uLnTx/>
                <a:uFillTx/>
                <a:latin typeface="a Absolute Empire" panose="02000503000000000000" pitchFamily="50" charset="0"/>
                <a:ea typeface="+mj-ea"/>
                <a:cs typeface="Andalus" pitchFamily="18" charset="-78"/>
              </a:rPr>
              <a:t> MEDI-CAPS UNIVERSITY, INDORE </a:t>
            </a:r>
            <a:r>
              <a:rPr kumimoji="0" lang="en-US" sz="4400" b="0" i="0" u="none" strike="noStrike" kern="1200" cap="none" spc="0" normalizeH="0" baseline="0" noProof="0" dirty="0">
                <a:ln>
                  <a:noFill/>
                </a:ln>
                <a:effectLst/>
                <a:uLnTx/>
                <a:uFillTx/>
                <a:latin typeface="a Absolute Empire" panose="02000503000000000000" pitchFamily="50" charset="0"/>
                <a:ea typeface="+mj-ea"/>
                <a:cs typeface="Andalus" pitchFamily="18" charset="-78"/>
              </a:rPr>
              <a:t> </a:t>
            </a:r>
            <a:br>
              <a:rPr kumimoji="0" lang="en-US" sz="4400" b="0" i="0" u="none" strike="noStrike" kern="1200" cap="none" spc="0" normalizeH="0" baseline="0" noProof="0" dirty="0">
                <a:ln>
                  <a:noFill/>
                </a:ln>
                <a:effectLst/>
                <a:uLnTx/>
                <a:uFillTx/>
                <a:latin typeface="a Absolute Empire" panose="02000503000000000000" pitchFamily="50" charset="0"/>
                <a:ea typeface="+mj-ea"/>
                <a:cs typeface="Andalus" pitchFamily="18" charset="-78"/>
              </a:rPr>
            </a:br>
            <a:endParaRPr kumimoji="0" lang="en-US" sz="4400" b="0" i="0" u="none" strike="noStrike" kern="1200" cap="none" spc="0" normalizeH="0" baseline="0" noProof="0" dirty="0">
              <a:ln>
                <a:noFill/>
              </a:ln>
              <a:effectLst/>
              <a:uLnTx/>
              <a:uFillTx/>
              <a:latin typeface="a Absolute Empire" panose="02000503000000000000" pitchFamily="50" charset="0"/>
              <a:ea typeface="+mj-ea"/>
              <a:cs typeface="Andalus" pitchFamily="18" charset="-78"/>
            </a:endParaRPr>
          </a:p>
        </p:txBody>
      </p:sp>
      <p:sp>
        <p:nvSpPr>
          <p:cNvPr id="28" name="Subtitle 2"/>
          <p:cNvSpPr txBox="1">
            <a:spLocks/>
          </p:cNvSpPr>
          <p:nvPr/>
        </p:nvSpPr>
        <p:spPr>
          <a:xfrm>
            <a:off x="404949" y="2717074"/>
            <a:ext cx="11521439" cy="4140926"/>
          </a:xfrm>
          <a:prstGeom prst="rect">
            <a:avLst/>
          </a:prstGeom>
        </p:spPr>
        <p:txBody>
          <a:bodyPr>
            <a:normAutofit/>
          </a:bodyPr>
          <a:lstStyle/>
          <a:p>
            <a:pPr marL="228605" marR="0" lvl="0" indent="-228605" algn="ctr" defTabSz="914423" rtl="0" eaLnBrk="1" fontAlgn="auto" latinLnBrk="0" hangingPunct="1">
              <a:lnSpc>
                <a:spcPct val="90000"/>
              </a:lnSpc>
              <a:spcBef>
                <a:spcPts val="1000"/>
              </a:spcBef>
              <a:spcAft>
                <a:spcPts val="0"/>
              </a:spcAft>
              <a:buClrTx/>
              <a:buSzTx/>
              <a:tabLst/>
              <a:defRPr/>
            </a:pPr>
            <a:r>
              <a:rPr kumimoji="0" lang="en-US" sz="3500" b="1" i="0" u="none" strike="noStrike" kern="1200" cap="none" spc="0" normalizeH="0" baseline="0" noProof="0" dirty="0">
                <a:ln>
                  <a:noFill/>
                </a:ln>
                <a:effectLst/>
                <a:uLnTx/>
                <a:uFillTx/>
                <a:latin typeface="a Asian Hiro" panose="02000503000000000000" pitchFamily="50" charset="0"/>
                <a:ea typeface="Yu Gothic UI Semibold" panose="020B0700000000000000" pitchFamily="34" charset="-128"/>
                <a:cs typeface="Andalus" pitchFamily="18" charset="-78"/>
              </a:rPr>
              <a:t>Department of Information Technology Engineering</a:t>
            </a:r>
            <a:endParaRPr kumimoji="0" lang="en-US" sz="1100" b="1" i="0" u="none" strike="noStrike" kern="1200" cap="none" spc="0" normalizeH="0" baseline="0" noProof="0" dirty="0">
              <a:ln>
                <a:noFill/>
              </a:ln>
              <a:effectLst/>
              <a:uLnTx/>
              <a:uFillTx/>
              <a:latin typeface="a Asian Hiro" panose="02000503000000000000" pitchFamily="50" charset="0"/>
              <a:ea typeface="Yu Gothic UI Semibold" panose="020B0700000000000000" pitchFamily="34" charset="-128"/>
              <a:cs typeface="Andalus" pitchFamily="18" charset="-78"/>
            </a:endParaRPr>
          </a:p>
          <a:p>
            <a:pPr marL="228605" marR="0" lvl="0" indent="-228605" algn="ctr" defTabSz="914423" rtl="0" eaLnBrk="1" fontAlgn="auto" latinLnBrk="0" hangingPunct="1">
              <a:lnSpc>
                <a:spcPct val="90000"/>
              </a:lnSpc>
              <a:spcBef>
                <a:spcPts val="1000"/>
              </a:spcBef>
              <a:spcAft>
                <a:spcPts val="0"/>
              </a:spcAft>
              <a:buClrTx/>
              <a:buSzTx/>
              <a:tabLst/>
              <a:defRPr/>
            </a:pPr>
            <a:endParaRPr kumimoji="0" lang="en-US" sz="900" b="1" i="0" u="none" strike="noStrike" kern="1200" cap="none" spc="0" normalizeH="0" baseline="0" noProof="0" dirty="0">
              <a:ln>
                <a:noFill/>
              </a:ln>
              <a:effectLst/>
              <a:uLnTx/>
              <a:uFillTx/>
              <a:latin typeface="Andalus" pitchFamily="18" charset="-78"/>
              <a:ea typeface="+mn-ea"/>
              <a:cs typeface="Andalus" pitchFamily="18" charset="-78"/>
            </a:endParaRPr>
          </a:p>
          <a:p>
            <a:pPr marL="228605" marR="0" lvl="0" indent="-228605" algn="ctr" defTabSz="914423" rtl="0" eaLnBrk="1" fontAlgn="auto" latinLnBrk="0" hangingPunct="1">
              <a:lnSpc>
                <a:spcPct val="90000"/>
              </a:lnSpc>
              <a:spcBef>
                <a:spcPts val="1000"/>
              </a:spcBef>
              <a:spcAft>
                <a:spcPts val="0"/>
              </a:spcAft>
              <a:buClrTx/>
              <a:buSzTx/>
              <a:tabLst/>
              <a:defRPr/>
            </a:pPr>
            <a:r>
              <a:rPr kumimoji="0" lang="en-US" sz="3000" b="1" i="0" u="sng" strike="noStrike" kern="1200" cap="none" spc="0" normalizeH="0" baseline="0" noProof="0" dirty="0">
                <a:ln>
                  <a:noFill/>
                </a:ln>
                <a:effectLst/>
                <a:uLnTx/>
                <a:uFillTx/>
                <a:latin typeface="Bahnschrift SemiBold" panose="020B0502040204020203" pitchFamily="34" charset="0"/>
                <a:cs typeface="Andalus" pitchFamily="18" charset="-78"/>
              </a:rPr>
              <a:t>PROJECT - FAKE NEWS DETECTION</a:t>
            </a:r>
          </a:p>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800" b="1" i="0" u="none" strike="noStrike" kern="1200" cap="none" spc="0" normalizeH="0" baseline="0" noProof="0" dirty="0">
              <a:ln>
                <a:noFill/>
              </a:ln>
              <a:effectLst/>
              <a:uLnTx/>
              <a:uFillTx/>
              <a:latin typeface="Andalus" pitchFamily="18" charset="-78"/>
              <a:ea typeface="Cambria Math" pitchFamily="18" charset="0"/>
              <a:cs typeface="Andalus" pitchFamily="18" charset="-78"/>
            </a:endParaRPr>
          </a:p>
          <a:p>
            <a:pPr marL="228605" marR="0" lvl="0" indent="-228605" algn="l" defTabSz="914423" rtl="0" eaLnBrk="1" fontAlgn="auto" latinLnBrk="0" hangingPunct="1">
              <a:lnSpc>
                <a:spcPct val="90000"/>
              </a:lnSpc>
              <a:spcBef>
                <a:spcPts val="1000"/>
              </a:spcBef>
              <a:spcAft>
                <a:spcPts val="0"/>
              </a:spcAft>
              <a:buClrTx/>
              <a:buSzTx/>
              <a:tabLst/>
              <a:defRPr/>
            </a:pPr>
            <a:endParaRPr lang="en-US" sz="800" b="1" dirty="0">
              <a:latin typeface="Andalus" pitchFamily="18" charset="-78"/>
              <a:ea typeface="Cambria Math" pitchFamily="18" charset="0"/>
              <a:cs typeface="Andalus" pitchFamily="18" charset="-78"/>
            </a:endParaRPr>
          </a:p>
          <a:p>
            <a:pPr marL="228605" marR="0" lvl="0" indent="-228605" algn="l" defTabSz="914423" rtl="0" eaLnBrk="1" fontAlgn="auto" latinLnBrk="0" hangingPunct="1">
              <a:lnSpc>
                <a:spcPct val="90000"/>
              </a:lnSpc>
              <a:spcBef>
                <a:spcPts val="1000"/>
              </a:spcBef>
              <a:spcAft>
                <a:spcPts val="0"/>
              </a:spcAft>
              <a:buClrTx/>
              <a:buSzTx/>
              <a:tabLst/>
              <a:defRPr/>
            </a:pPr>
            <a:r>
              <a:rPr kumimoji="0" lang="en-US" sz="2400" b="1" i="0" u="none" strike="noStrike" kern="1200" cap="none" spc="0" normalizeH="0" baseline="0" noProof="0" dirty="0">
                <a:ln>
                  <a:noFill/>
                </a:ln>
                <a:effectLst/>
                <a:uLnTx/>
                <a:uFillTx/>
                <a:latin typeface="Andalus" pitchFamily="18" charset="-78"/>
                <a:ea typeface="Cambria Math" pitchFamily="18" charset="0"/>
                <a:cs typeface="Andalus" pitchFamily="18" charset="-78"/>
              </a:rPr>
              <a:t>   </a:t>
            </a:r>
            <a:r>
              <a:rPr kumimoji="0" lang="en-US" sz="2400" b="1" i="0" u="none" strike="noStrike" kern="1200" cap="none" spc="0" normalizeH="0" baseline="0" noProof="0" dirty="0">
                <a:ln>
                  <a:noFill/>
                </a:ln>
                <a:effectLst/>
                <a:uLnTx/>
                <a:uFillTx/>
                <a:latin typeface="Candara Light" panose="020E0502030303020204" pitchFamily="34" charset="0"/>
                <a:ea typeface="Cambria Math" pitchFamily="18" charset="0"/>
                <a:cs typeface="Andalus" pitchFamily="18" charset="-78"/>
              </a:rPr>
              <a:t>Group Members:-                                                                                   Under The </a:t>
            </a:r>
            <a:r>
              <a:rPr kumimoji="0" lang="en-US" sz="2400" b="1" i="0" u="none" strike="noStrike" kern="1200" cap="none" spc="0" normalizeH="0" baseline="0" noProof="0" dirty="0" err="1">
                <a:ln>
                  <a:noFill/>
                </a:ln>
                <a:effectLst/>
                <a:uLnTx/>
                <a:uFillTx/>
                <a:latin typeface="Candara Light" panose="020E0502030303020204" pitchFamily="34" charset="0"/>
                <a:ea typeface="Cambria Math" pitchFamily="18" charset="0"/>
                <a:cs typeface="Andalus" pitchFamily="18" charset="-78"/>
              </a:rPr>
              <a:t>Guidence</a:t>
            </a:r>
            <a:r>
              <a:rPr kumimoji="0" lang="en-US" sz="2400" b="1" i="0" u="none" strike="noStrike" kern="1200" cap="none" spc="0" normalizeH="0" baseline="0" noProof="0" dirty="0">
                <a:ln>
                  <a:noFill/>
                </a:ln>
                <a:effectLst/>
                <a:uLnTx/>
                <a:uFillTx/>
                <a:latin typeface="Candara Light" panose="020E0502030303020204" pitchFamily="34" charset="0"/>
                <a:ea typeface="Cambria Math" pitchFamily="18" charset="0"/>
                <a:cs typeface="Andalus" pitchFamily="18" charset="-78"/>
              </a:rPr>
              <a:t> of :-       </a:t>
            </a:r>
          </a:p>
          <a:p>
            <a:pPr marL="228605" marR="0" lvl="0" indent="-228605" algn="l" defTabSz="914423" rtl="0" eaLnBrk="1" fontAlgn="auto" latinLnBrk="0" hangingPunct="1">
              <a:lnSpc>
                <a:spcPct val="90000"/>
              </a:lnSpc>
              <a:spcBef>
                <a:spcPts val="1000"/>
              </a:spcBef>
              <a:spcAft>
                <a:spcPts val="0"/>
              </a:spcAft>
              <a:buClrTx/>
              <a:buSzTx/>
              <a:tabLst/>
              <a:defRPr/>
            </a:pPr>
            <a:r>
              <a:rPr kumimoji="0" lang="en-US" sz="2200" b="1" i="0" u="none" strike="noStrike" kern="1200" cap="none" spc="0" normalizeH="0" baseline="0" noProof="0" dirty="0">
                <a:ln>
                  <a:noFill/>
                </a:ln>
                <a:effectLst/>
                <a:uLnTx/>
                <a:uFillTx/>
                <a:latin typeface="Candara Light" panose="020E0502030303020204" pitchFamily="34" charset="0"/>
                <a:cs typeface="Andalus" pitchFamily="18" charset="-78"/>
              </a:rPr>
              <a:t>                                                                                       </a:t>
            </a:r>
          </a:p>
          <a:p>
            <a:pPr marL="228605" marR="0" lvl="0" indent="-228605" algn="l" defTabSz="914423" rtl="0" eaLnBrk="1" fontAlgn="auto" latinLnBrk="0" hangingPunct="1">
              <a:lnSpc>
                <a:spcPct val="90000"/>
              </a:lnSpc>
              <a:spcBef>
                <a:spcPts val="0"/>
              </a:spcBef>
              <a:spcAft>
                <a:spcPts val="0"/>
              </a:spcAft>
              <a:buClrTx/>
              <a:buSzTx/>
              <a:tabLst/>
              <a:defRPr/>
            </a:pPr>
            <a:r>
              <a:rPr kumimoji="0" lang="en-US" sz="2200" b="1" i="0" u="none" strike="noStrike" kern="1200" cap="none" spc="0" normalizeH="0" baseline="0" noProof="0" dirty="0">
                <a:ln>
                  <a:noFill/>
                </a:ln>
                <a:effectLst/>
                <a:uLnTx/>
                <a:uFillTx/>
                <a:latin typeface="Candara Light" panose="020E0502030303020204" pitchFamily="34" charset="0"/>
                <a:cs typeface="Andalus" pitchFamily="18" charset="-78"/>
              </a:rPr>
              <a:t>   1. Sheikh Mohammed Sajid                                                                                               Mr. Sourabh Bhat</a:t>
            </a:r>
          </a:p>
          <a:p>
            <a:pPr marL="228605" marR="0" lvl="0" indent="-228605" algn="l" defTabSz="914423" rtl="0" eaLnBrk="1" fontAlgn="auto" latinLnBrk="0" hangingPunct="1">
              <a:lnSpc>
                <a:spcPct val="90000"/>
              </a:lnSpc>
              <a:spcBef>
                <a:spcPts val="0"/>
              </a:spcBef>
              <a:spcAft>
                <a:spcPts val="0"/>
              </a:spcAft>
              <a:buClrTx/>
              <a:buSzTx/>
              <a:tabLst/>
              <a:defRPr/>
            </a:pPr>
            <a:r>
              <a:rPr kumimoji="0" lang="en-US" sz="2200" b="1" i="0" u="none" strike="noStrike" kern="1200" cap="none" spc="0" normalizeH="0" baseline="0" noProof="0" dirty="0">
                <a:ln>
                  <a:noFill/>
                </a:ln>
                <a:effectLst/>
                <a:uLnTx/>
                <a:uFillTx/>
                <a:latin typeface="Candara Light" panose="020E0502030303020204" pitchFamily="34" charset="0"/>
                <a:cs typeface="Andalus" pitchFamily="18" charset="-78"/>
              </a:rPr>
              <a:t>   2. </a:t>
            </a:r>
            <a:r>
              <a:rPr kumimoji="0" lang="en-US" sz="2200" b="1" i="0" u="none" strike="noStrike" kern="1200" cap="none" spc="0" normalizeH="0" baseline="0" noProof="0" dirty="0" err="1">
                <a:ln>
                  <a:noFill/>
                </a:ln>
                <a:effectLst/>
                <a:uLnTx/>
                <a:uFillTx/>
                <a:latin typeface="Candara Light" panose="020E0502030303020204" pitchFamily="34" charset="0"/>
                <a:cs typeface="Andalus" pitchFamily="18" charset="-78"/>
              </a:rPr>
              <a:t>Sumit</a:t>
            </a:r>
            <a:r>
              <a:rPr kumimoji="0" lang="en-US" sz="2200" b="1" i="0" u="none" strike="noStrike" kern="1200" cap="none" spc="0" normalizeH="0" baseline="0" noProof="0" dirty="0">
                <a:ln>
                  <a:noFill/>
                </a:ln>
                <a:effectLst/>
                <a:uLnTx/>
                <a:uFillTx/>
                <a:latin typeface="Candara Light" panose="020E0502030303020204" pitchFamily="34" charset="0"/>
                <a:cs typeface="Andalus" pitchFamily="18" charset="-78"/>
              </a:rPr>
              <a:t> Sen</a:t>
            </a:r>
          </a:p>
          <a:p>
            <a:pPr marL="228605" lvl="0" indent="-228605" defTabSz="914423">
              <a:lnSpc>
                <a:spcPct val="90000"/>
              </a:lnSpc>
              <a:defRPr/>
            </a:pPr>
            <a:r>
              <a:rPr kumimoji="0" lang="en-US" sz="2200" b="1" i="0" u="none" strike="noStrike" kern="1200" cap="none" spc="0" normalizeH="0" baseline="0" noProof="0" dirty="0">
                <a:ln>
                  <a:noFill/>
                </a:ln>
                <a:effectLst/>
                <a:uLnTx/>
                <a:uFillTx/>
                <a:latin typeface="Candara Light" panose="020E0502030303020204" pitchFamily="34" charset="0"/>
                <a:cs typeface="Andalus" pitchFamily="18" charset="-78"/>
              </a:rPr>
              <a:t>   3. </a:t>
            </a:r>
            <a:r>
              <a:rPr lang="en-US" sz="2200" b="1" dirty="0" err="1">
                <a:latin typeface="Candara Light" panose="020E0502030303020204" pitchFamily="34" charset="0"/>
                <a:cs typeface="Andalus" pitchFamily="18" charset="-78"/>
              </a:rPr>
              <a:t>Sohan</a:t>
            </a:r>
            <a:r>
              <a:rPr lang="en-US" sz="2200" b="1" dirty="0">
                <a:latin typeface="Candara Light" panose="020E0502030303020204" pitchFamily="34" charset="0"/>
                <a:cs typeface="Andalus" pitchFamily="18" charset="-78"/>
              </a:rPr>
              <a:t> Khedekar </a:t>
            </a:r>
            <a:endParaRPr kumimoji="0" lang="en-US" sz="2200" b="1" i="0" u="none" strike="noStrike" kern="1200" cap="none" spc="0" normalizeH="0" baseline="0" noProof="0" dirty="0">
              <a:ln>
                <a:noFill/>
              </a:ln>
              <a:effectLst/>
              <a:uLnTx/>
              <a:uFillTx/>
              <a:latin typeface="+mn-lt"/>
              <a:ea typeface="+mn-ea"/>
              <a:cs typeface="+mn-cs"/>
            </a:endParaRPr>
          </a:p>
        </p:txBody>
      </p:sp>
      <p:pic>
        <p:nvPicPr>
          <p:cNvPr id="1026" name="Picture 2" descr="C:\Users\HZT\Desktop\logo_transparent.png"/>
          <p:cNvPicPr>
            <a:picLocks noChangeAspect="1" noChangeArrowheads="1"/>
          </p:cNvPicPr>
          <p:nvPr/>
        </p:nvPicPr>
        <p:blipFill>
          <a:blip r:embed="rId2"/>
          <a:srcRect/>
          <a:stretch>
            <a:fillRect/>
          </a:stretch>
        </p:blipFill>
        <p:spPr bwMode="auto">
          <a:xfrm>
            <a:off x="3326538" y="376374"/>
            <a:ext cx="5412513" cy="1383095"/>
          </a:xfrm>
          <a:prstGeom prst="rect">
            <a:avLst/>
          </a:prstGeom>
          <a:noFill/>
        </p:spPr>
      </p:pic>
    </p:spTree>
    <p:extLst>
      <p:ext uri="{BB962C8B-B14F-4D97-AF65-F5344CB8AC3E}">
        <p14:creationId xmlns:p14="http://schemas.microsoft.com/office/powerpoint/2010/main" val="310305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09897" y="444455"/>
            <a:ext cx="10123714" cy="868362"/>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cs typeface="Leelawadee" pitchFamily="34" charset="-34"/>
              </a:rPr>
              <a:t>FUNCTIONAL REQUIREMENT</a:t>
            </a:r>
          </a:p>
        </p:txBody>
      </p:sp>
      <p:sp>
        <p:nvSpPr>
          <p:cNvPr id="3" name="Content Placeholder 2"/>
          <p:cNvSpPr txBox="1">
            <a:spLocks/>
          </p:cNvSpPr>
          <p:nvPr/>
        </p:nvSpPr>
        <p:spPr>
          <a:xfrm>
            <a:off x="838199" y="1711234"/>
            <a:ext cx="10552611" cy="4519749"/>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The Functional Requirements are as follows:-</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The system shall allow user to input the title or headline of the news article, text of the article and the subject.</a:t>
            </a: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The system UI contains a button which will execute the machine learning model on the basis of the input provided by the user.</a:t>
            </a: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 The system shall display “Real” if the news provided by user is real news else shall display “Fake” if the news provided by user is fake news.</a:t>
            </a:r>
          </a:p>
          <a:p>
            <a:pPr marL="228605" marR="0" lvl="0" indent="-228605" algn="l" defTabSz="914423"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6" name="TextBox 5"/>
          <p:cNvSpPr txBox="1"/>
          <p:nvPr/>
        </p:nvSpPr>
        <p:spPr>
          <a:xfrm>
            <a:off x="11377749" y="6204857"/>
            <a:ext cx="378822" cy="369332"/>
          </a:xfrm>
          <a:prstGeom prst="rect">
            <a:avLst/>
          </a:prstGeom>
          <a:noFill/>
        </p:spPr>
        <p:txBody>
          <a:bodyPr wrap="square"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8</a:t>
            </a:r>
            <a:endParaRPr kumimoji="0" lang="en-US" sz="1800" b="0" i="0" u="none" strike="noStrike" kern="1200" cap="none" spc="0" normalizeH="0" baseline="0" noProof="0" dirty="0">
              <a:ln>
                <a:noFill/>
              </a:ln>
              <a:solidFill>
                <a:prstClr val="black"/>
              </a:solidFill>
              <a:effectLst/>
              <a:uLnTx/>
              <a:uFillTx/>
              <a:latin typeface="Arial"/>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3" name="Title 1"/>
          <p:cNvSpPr txBox="1">
            <a:spLocks/>
          </p:cNvSpPr>
          <p:nvPr/>
        </p:nvSpPr>
        <p:spPr>
          <a:xfrm>
            <a:off x="770709" y="418329"/>
            <a:ext cx="10058400" cy="868362"/>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cs typeface="Leelawadee" pitchFamily="34" charset="-34"/>
              </a:rPr>
              <a:t>NON-FUNCTIONAL REQUIREMENT</a:t>
            </a:r>
          </a:p>
        </p:txBody>
      </p:sp>
      <p:sp>
        <p:nvSpPr>
          <p:cNvPr id="4" name="Content Placeholder 2"/>
          <p:cNvSpPr txBox="1">
            <a:spLocks/>
          </p:cNvSpPr>
          <p:nvPr/>
        </p:nvSpPr>
        <p:spPr>
          <a:xfrm>
            <a:off x="867590" y="1526959"/>
            <a:ext cx="10683240" cy="4752724"/>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Reliability Issue: To build the right model, and to predict or detect fake news but the work it would take to get the right training data.</a:t>
            </a: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Accuracy of the result: Our goal is to make a fake news detector with above 90% accuracy that uses machine learning</a:t>
            </a:r>
            <a:r>
              <a:rPr kumimoji="0" lang="en-US" sz="2400" b="0" i="1" u="none" strike="noStrike" kern="1200" cap="none" spc="0" normalizeH="0" baseline="0" noProof="0" dirty="0">
                <a:ln>
                  <a:noFill/>
                </a:ln>
                <a:solidFill>
                  <a:prstClr val="black"/>
                </a:solidFill>
                <a:effectLst/>
                <a:uLnTx/>
                <a:uFillTx/>
                <a:latin typeface="Agency FB" pitchFamily="34" charset="0"/>
                <a:cs typeface="Times New Roman" pitchFamily="18" charset="0"/>
              </a:rPr>
              <a:t>.</a:t>
            </a: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 </a:t>
            </a: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 Usability: The scope of the product is widespread. The only requirement is the input given as title, text and subject as a user. Besides, people from every age shall easily use the system.</a:t>
            </a: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Performance:</a:t>
            </a:r>
            <a:r>
              <a:rPr kumimoji="0" lang="en-US" sz="2400" b="0" i="1" u="none" strike="noStrike" kern="1200" cap="none" spc="0" normalizeH="0" baseline="0" noProof="0" dirty="0">
                <a:ln>
                  <a:noFill/>
                </a:ln>
                <a:solidFill>
                  <a:prstClr val="black"/>
                </a:solidFill>
                <a:effectLst/>
                <a:uLnTx/>
                <a:uFillTx/>
                <a:latin typeface="Agency FB" pitchFamily="34" charset="0"/>
                <a:cs typeface="Times New Roman" pitchFamily="18" charset="0"/>
              </a:rPr>
              <a:t> </a:t>
            </a: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We are aiming to make the system real-timed. In other words, the system should have enough speed that users of the system cannot realize the processing of data. </a:t>
            </a: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28605" marR="0" lvl="0" indent="-228605" algn="l" defTabSz="914423"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5" name="TextBox 4"/>
          <p:cNvSpPr txBox="1"/>
          <p:nvPr/>
        </p:nvSpPr>
        <p:spPr>
          <a:xfrm>
            <a:off x="11194869" y="6178732"/>
            <a:ext cx="692332" cy="369332"/>
          </a:xfrm>
          <a:prstGeom prst="rect">
            <a:avLst/>
          </a:prstGeom>
          <a:noFill/>
        </p:spPr>
        <p:txBody>
          <a:bodyPr wrap="square"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9</a:t>
            </a:r>
            <a:endParaRPr kumimoji="0" lang="en-US" sz="1800" b="0" i="0" u="none" strike="noStrike" kern="1200" cap="none" spc="0" normalizeH="0" baseline="0" noProof="0" dirty="0">
              <a:ln>
                <a:noFill/>
              </a:ln>
              <a:solidFill>
                <a:prstClr val="black"/>
              </a:solidFill>
              <a:effectLst/>
              <a:uLnTx/>
              <a:uFillTx/>
              <a:latin typeface="Arial"/>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49084" y="379141"/>
            <a:ext cx="10319657" cy="868362"/>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cs typeface="Times New Roman" pitchFamily="18" charset="0"/>
              </a:rPr>
              <a:t>USE CASE DIAGRAM</a:t>
            </a:r>
          </a:p>
        </p:txBody>
      </p:sp>
      <p:pic>
        <p:nvPicPr>
          <p:cNvPr id="1026" name="Picture 2" descr="C:\Users\HZT\Desktop\FKNDetector.jpg"/>
          <p:cNvPicPr>
            <a:picLocks noChangeAspect="1" noChangeArrowheads="1"/>
          </p:cNvPicPr>
          <p:nvPr/>
        </p:nvPicPr>
        <p:blipFill>
          <a:blip r:embed="rId2"/>
          <a:stretch>
            <a:fillRect/>
          </a:stretch>
        </p:blipFill>
        <p:spPr bwMode="auto">
          <a:xfrm>
            <a:off x="3631475" y="1134687"/>
            <a:ext cx="5016137" cy="5527369"/>
          </a:xfrm>
          <a:prstGeom prst="rect">
            <a:avLst/>
          </a:prstGeom>
          <a:noFill/>
          <a:ln>
            <a:noFill/>
          </a:ln>
          <a:effectLst>
            <a:outerShdw blurRad="50800" dist="50800" dir="5400000" algn="ctr" rotWithShape="0">
              <a:schemeClr val="accent1"/>
            </a:outerShdw>
          </a:effectLst>
        </p:spPr>
      </p:pic>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5" name="TextBox 4"/>
          <p:cNvSpPr txBox="1"/>
          <p:nvPr/>
        </p:nvSpPr>
        <p:spPr>
          <a:xfrm>
            <a:off x="11338560" y="5930665"/>
            <a:ext cx="496388" cy="64633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cs typeface="+mn-cs"/>
              </a:rPr>
              <a:t> 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6023" y="405266"/>
            <a:ext cx="7772400" cy="868362"/>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cs typeface="Times New Roman" pitchFamily="18" charset="0"/>
              </a:rPr>
              <a:t>ACTIVITY DIAGRAM</a:t>
            </a:r>
          </a:p>
        </p:txBody>
      </p:sp>
      <p:pic>
        <p:nvPicPr>
          <p:cNvPr id="3" name="Picture 2" descr="Activtydia"/>
          <p:cNvPicPr/>
          <p:nvPr/>
        </p:nvPicPr>
        <p:blipFill>
          <a:blip r:embed="rId2" cstate="print"/>
          <a:srcRect/>
          <a:stretch>
            <a:fillRect/>
          </a:stretch>
        </p:blipFill>
        <p:spPr bwMode="auto">
          <a:xfrm>
            <a:off x="4924698" y="1319347"/>
            <a:ext cx="2599508" cy="5277395"/>
          </a:xfrm>
          <a:prstGeom prst="rect">
            <a:avLst/>
          </a:prstGeom>
          <a:noFill/>
          <a:ln w="9525">
            <a:noFill/>
            <a:miter lim="800000"/>
            <a:headEnd/>
            <a:tailEnd/>
          </a:ln>
        </p:spPr>
      </p:pic>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6" name="TextBox 5"/>
          <p:cNvSpPr txBox="1"/>
          <p:nvPr/>
        </p:nvSpPr>
        <p:spPr>
          <a:xfrm>
            <a:off x="11325497" y="6165668"/>
            <a:ext cx="574766" cy="369332"/>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cs typeface="+mn-cs"/>
              </a:rPr>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4683" y="415707"/>
            <a:ext cx="10816046" cy="1143000"/>
          </a:xfrm>
          <a:prstGeom prst="rect">
            <a:avLst/>
          </a:prstGeom>
        </p:spPr>
        <p:txBody>
          <a:bodyPr>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cs typeface="+mn-cs"/>
              </a:rPr>
              <a:t>APPLICATION DOMAIN</a:t>
            </a:r>
            <a:br>
              <a:rPr kumimoji="0" lang="en-US" sz="4400" b="0" i="0" u="none" strike="noStrike" kern="1200" cap="none" spc="0" normalizeH="0" baseline="0" noProof="0" dirty="0">
                <a:ln>
                  <a:noFill/>
                </a:ln>
                <a:solidFill>
                  <a:prstClr val="black"/>
                </a:solidFill>
                <a:effectLst/>
                <a:uLnTx/>
                <a:uFillTx/>
                <a:latin typeface="a Anterobot" panose="02000503000000000000" pitchFamily="50" charset="0"/>
                <a:ea typeface="+mj-ea"/>
                <a:cs typeface="+mn-cs"/>
              </a:rPr>
            </a:br>
            <a:endParaRPr kumimoji="0" lang="en-US" sz="4400" b="0" i="0" u="none" strike="noStrike" kern="1200" cap="none" spc="0" normalizeH="0" baseline="0" noProof="0" dirty="0">
              <a:ln>
                <a:noFill/>
              </a:ln>
              <a:solidFill>
                <a:prstClr val="black"/>
              </a:solidFill>
              <a:effectLst/>
              <a:uLnTx/>
              <a:uFillTx/>
              <a:latin typeface="a Anterobot" panose="02000503000000000000" pitchFamily="50" charset="0"/>
              <a:ea typeface="+mj-ea"/>
              <a:cs typeface="+mn-cs"/>
            </a:endParaRPr>
          </a:p>
        </p:txBody>
      </p:sp>
      <p:sp>
        <p:nvSpPr>
          <p:cNvPr id="3" name="Content Placeholder 2"/>
          <p:cNvSpPr txBox="1">
            <a:spLocks/>
          </p:cNvSpPr>
          <p:nvPr/>
        </p:nvSpPr>
        <p:spPr>
          <a:xfrm>
            <a:off x="914399" y="1447800"/>
            <a:ext cx="10254343" cy="4887686"/>
          </a:xfrm>
          <a:prstGeom prst="rect">
            <a:avLst/>
          </a:prstGeom>
        </p:spPr>
        <p:txBody>
          <a:bodyPr>
            <a:normAutofit/>
          </a:bodyPr>
          <a:lstStyle/>
          <a:p>
            <a:pPr marL="228605" marR="0" lvl="0" indent="-228605" algn="l" defTabSz="914423" rtl="0" eaLnBrk="1" fontAlgn="auto" latinLnBrk="0" hangingPunct="1">
              <a:lnSpc>
                <a:spcPct val="90000"/>
              </a:lnSpc>
              <a:spcBef>
                <a:spcPts val="6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a:ea typeface="+mn-ea"/>
              <a:cs typeface="+mn-cs"/>
            </a:endParaRPr>
          </a:p>
          <a:p>
            <a:pPr marL="228605" marR="0" lvl="0" indent="-228605" algn="l" defTabSz="914423" rtl="0" eaLnBrk="1" fontAlgn="auto" latinLnBrk="0" hangingPunct="1">
              <a:lnSpc>
                <a:spcPct val="150000"/>
              </a:lnSpc>
              <a:spcBef>
                <a:spcPts val="6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mn-cs"/>
              </a:rPr>
              <a:t>                  </a:t>
            </a: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Fake news is a real problem, and part of the problem is that there aren’t enough humans to sit there and manually sift through every article to determine its genuineness. </a:t>
            </a:r>
            <a:r>
              <a:rPr kumimoji="0" lang="en-US" sz="2400" b="0" i="0" u="none" strike="noStrike" kern="1200" cap="none" spc="0" normalizeH="0" baseline="0" noProof="0" dirty="0">
                <a:ln>
                  <a:noFill/>
                </a:ln>
                <a:solidFill>
                  <a:prstClr val="black"/>
                </a:solidFill>
                <a:effectLst/>
                <a:uLnTx/>
                <a:uFillTx/>
                <a:latin typeface="Agency FB" pitchFamily="34" charset="0"/>
                <a:ea typeface="+mn-ea"/>
                <a:cs typeface="+mn-cs"/>
              </a:rPr>
              <a:t> Through the use of this model, a user can test out a body text and see the probability that it is real, the probability that it is fake. It could also be useful in researches trying to develop improved models through the use of improved and enlarged datasets, different parameters, etc. The Model also provides a way to see manually how changes in the body text affect the classification.</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5" name="TextBox 4"/>
          <p:cNvSpPr txBox="1"/>
          <p:nvPr/>
        </p:nvSpPr>
        <p:spPr>
          <a:xfrm>
            <a:off x="11266714" y="6176945"/>
            <a:ext cx="487322" cy="369332"/>
          </a:xfrm>
          <a:prstGeom prst="rect">
            <a:avLst/>
          </a:prstGeom>
          <a:noFill/>
        </p:spPr>
        <p:txBody>
          <a:bodyPr wrap="square" rtlCol="0">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12</a:t>
            </a:r>
            <a:endParaRPr kumimoji="0" lang="en-US" sz="1800" b="0" i="0" u="none" strike="noStrike" kern="1200" cap="none" spc="0" normalizeH="0" baseline="0" noProof="0" dirty="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06653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7645" y="483645"/>
            <a:ext cx="10737669" cy="1143000"/>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rPr>
              <a:t>EXPECTED OUTCOME</a:t>
            </a:r>
            <a:endParaRPr kumimoji="0" lang="en-US" sz="4400" b="0" i="0" u="none" strike="noStrike" kern="1200" cap="none" spc="0" normalizeH="0" baseline="0" noProof="0" dirty="0">
              <a:ln>
                <a:noFill/>
              </a:ln>
              <a:solidFill>
                <a:prstClr val="black"/>
              </a:solidFill>
              <a:effectLst/>
              <a:uLnTx/>
              <a:uFillTx/>
              <a:latin typeface="a Anterobot" panose="02000503000000000000" pitchFamily="50" charset="0"/>
              <a:ea typeface="+mj-ea"/>
            </a:endParaRPr>
          </a:p>
        </p:txBody>
      </p:sp>
      <p:sp>
        <p:nvSpPr>
          <p:cNvPr id="3" name="Content Placeholder 2"/>
          <p:cNvSpPr txBox="1">
            <a:spLocks/>
          </p:cNvSpPr>
          <p:nvPr/>
        </p:nvSpPr>
        <p:spPr>
          <a:xfrm>
            <a:off x="914399" y="1447800"/>
            <a:ext cx="10593977" cy="4572000"/>
          </a:xfrm>
          <a:prstGeom prst="rect">
            <a:avLst/>
          </a:prstGeom>
        </p:spPr>
        <p:txBody>
          <a:bodyPr/>
          <a:lstStyle/>
          <a:p>
            <a:pPr marL="228605" marR="0" lvl="0" indent="-228605" algn="l" defTabSz="914423" rtl="0" eaLnBrk="1" fontAlgn="auto" latinLnBrk="0" hangingPunct="1">
              <a:lnSpc>
                <a:spcPct val="15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endParaRPr>
          </a:p>
          <a:p>
            <a:pPr marL="228605" marR="0" lvl="0" indent="-228605" algn="l" defTabSz="914423" rtl="0" eaLnBrk="1" fontAlgn="auto" latinLnBrk="0" hangingPunct="1">
              <a:lnSpc>
                <a:spcPct val="150000"/>
              </a:lnSpc>
              <a:spcBef>
                <a:spcPts val="1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This is the kind of scale problem and </a:t>
            </a:r>
            <a:r>
              <a:rPr kumimoji="0" lang="en-US" sz="2400" b="0" i="0" u="none" strike="noStrike" kern="1200" cap="none" spc="0" normalizeH="0" baseline="0" noProof="0" dirty="0">
                <a:ln>
                  <a:noFill/>
                </a:ln>
                <a:solidFill>
                  <a:prstClr val="black"/>
                </a:solidFill>
                <a:effectLst/>
                <a:uLnTx/>
                <a:uFillTx/>
                <a:latin typeface="Agency FB" pitchFamily="34" charset="0"/>
                <a:cs typeface="+mn-cs"/>
              </a:rPr>
              <a:t>a kind of text classification</a:t>
            </a:r>
            <a:r>
              <a:rPr kumimoji="0" lang="en-US" sz="2400" b="0" i="0" u="none" strike="noStrike" kern="1200" cap="none" spc="0" normalizeH="0" baseline="0" noProof="0" dirty="0">
                <a:ln>
                  <a:noFill/>
                </a:ln>
                <a:solidFill>
                  <a:prstClr val="black"/>
                </a:solidFill>
                <a:effectLst/>
                <a:uLnTx/>
                <a:uFillTx/>
                <a:latin typeface="Agency FB" pitchFamily="34" charset="0"/>
                <a:cs typeface="Times New Roman" pitchFamily="18" charset="0"/>
              </a:rPr>
              <a:t> that machine learning is really good at solving. With the help of the model we want to stop the spread of misinformation and with the 94 % accuracy we have got with the model . Our model will be able to identify whether the news article is Fake or Real.</a:t>
            </a:r>
            <a:endParaRPr kumimoji="0" lang="en-US" sz="2400" b="0" i="0" u="none" strike="noStrike" kern="1200" cap="none" spc="0" normalizeH="0" baseline="0" noProof="0" dirty="0">
              <a:ln>
                <a:noFill/>
              </a:ln>
              <a:solidFill>
                <a:prstClr val="black"/>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6" name="TextBox 5"/>
          <p:cNvSpPr txBox="1"/>
          <p:nvPr/>
        </p:nvSpPr>
        <p:spPr>
          <a:xfrm>
            <a:off x="11312434" y="6165669"/>
            <a:ext cx="653143" cy="369332"/>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cs typeface="+mn-cs"/>
              </a:rPr>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73036" y="483261"/>
            <a:ext cx="10674531" cy="868362"/>
          </a:xfrm>
          <a:prstGeom prst="rect">
            <a:avLst/>
          </a:prstGeom>
        </p:spPr>
        <p:txBody>
          <a:bodyPr>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a Anterobot" panose="02000503000000000000" pitchFamily="50" charset="0"/>
                <a:ea typeface="+mj-ea"/>
              </a:rPr>
              <a:t>REFERENCES</a:t>
            </a:r>
            <a:br>
              <a:rPr kumimoji="0" lang="en-US" sz="4400" b="0" i="0" u="none" strike="noStrike" kern="1200" cap="none" spc="0" normalizeH="0" baseline="0" noProof="0" dirty="0">
                <a:ln>
                  <a:noFill/>
                </a:ln>
                <a:solidFill>
                  <a:prstClr val="black"/>
                </a:solidFill>
                <a:effectLst/>
                <a:uLnTx/>
                <a:uFillTx/>
                <a:latin typeface="a Anterobot" panose="02000503000000000000" pitchFamily="50" charset="0"/>
                <a:ea typeface="+mj-ea"/>
              </a:rPr>
            </a:br>
            <a:endParaRPr kumimoji="0" lang="en-US" sz="4400" b="0" i="0" u="none" strike="noStrike" kern="1200" cap="none" spc="0" normalizeH="0" baseline="0" noProof="0" dirty="0">
              <a:ln>
                <a:noFill/>
              </a:ln>
              <a:solidFill>
                <a:prstClr val="black"/>
              </a:solidFill>
              <a:effectLst/>
              <a:uLnTx/>
              <a:uFillTx/>
              <a:latin typeface="a Anterobot" panose="02000503000000000000" pitchFamily="50" charset="0"/>
              <a:ea typeface="+mj-ea"/>
            </a:endParaRPr>
          </a:p>
        </p:txBody>
      </p:sp>
      <p:sp>
        <p:nvSpPr>
          <p:cNvPr id="3" name="Content Placeholder 2"/>
          <p:cNvSpPr txBox="1">
            <a:spLocks/>
          </p:cNvSpPr>
          <p:nvPr/>
        </p:nvSpPr>
        <p:spPr>
          <a:xfrm>
            <a:off x="914399" y="1476102"/>
            <a:ext cx="10842172" cy="4848497"/>
          </a:xfrm>
          <a:prstGeom prst="rect">
            <a:avLst/>
          </a:prstGeom>
        </p:spPr>
        <p:txBody>
          <a:bodyPr>
            <a:no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1].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Jiawei</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Zhang1, Bowen Dong2, Philip S. Yu.  FAKEDETECTOR: Effective  Fake News Detection, Department of Computer Science, Florida State University, FL, USA, 10 Aug 2019.</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[2]. Simon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Lorent</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Fake News Detection Using Machine Learning, University Of Liege, Belgium, 2019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[3]. Hunt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Allcott</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and Matthew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Gentzkow</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Social media and fake news in the    2016 election. In Journal of Economic Perspective, volume 31, 2017</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[4]. Kai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Shu</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 Amy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Sliva</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Suhang</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Wang ,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Jiliang</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Tang  and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Huan</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Liu. Fake News Detection on Social Media: A Data Mining Perspective, Computer Science &amp; Engineering, Michigan State University, East Lansing, MI, USA 3 Sep 2017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[5].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Sohan</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Mone</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Devyani</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Choudhary</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Ayush</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a:t>
            </a:r>
            <a:r>
              <a:rPr kumimoji="0" lang="en-US" sz="2200" b="0" i="0" u="none" strike="noStrike" kern="1200" cap="none" spc="0" normalizeH="0" baseline="0" noProof="0" dirty="0" err="1">
                <a:ln>
                  <a:noFill/>
                </a:ln>
                <a:solidFill>
                  <a:prstClr val="black">
                    <a:lumMod val="95000"/>
                    <a:lumOff val="5000"/>
                  </a:prstClr>
                </a:solidFill>
                <a:effectLst/>
                <a:uLnTx/>
                <a:uFillTx/>
                <a:latin typeface="Agency FB" panose="020B0503020202020204" pitchFamily="34" charset="0"/>
              </a:rPr>
              <a:t>Singhania</a:t>
            </a:r>
            <a:r>
              <a:rPr kumimoji="0" lang="en-US" sz="2200" b="0" i="0" u="none" strike="noStrike" kern="1200" cap="none" spc="0" normalizeH="0" baseline="0" noProof="0" dirty="0">
                <a:ln>
                  <a:noFill/>
                </a:ln>
                <a:solidFill>
                  <a:prstClr val="black">
                    <a:lumMod val="95000"/>
                    <a:lumOff val="5000"/>
                  </a:prstClr>
                </a:solidFill>
                <a:effectLst/>
                <a:uLnTx/>
                <a:uFillTx/>
                <a:latin typeface="Agency FB" panose="020B0503020202020204" pitchFamily="34" charset="0"/>
              </a:rPr>
              <a:t>. FAKE NEWS IDENTIFICATION CS 229: MACHINE LEARNING : GROUP 621, Stanford University, 2017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Agency FB" panose="020B0503020202020204" pitchFamily="34" charset="0"/>
              </a:rPr>
              <a:t>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prstClr val="black"/>
                </a:solidFill>
                <a:effectLst/>
                <a:uLnTx/>
                <a:uFillTx/>
                <a:latin typeface="Agency FB" panose="020B0503020202020204" pitchFamily="34" charset="0"/>
              </a:rPr>
              <a:t>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Agency FB" panose="020B0503020202020204" pitchFamily="34" charset="0"/>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6" name="TextBox 5"/>
          <p:cNvSpPr txBox="1"/>
          <p:nvPr/>
        </p:nvSpPr>
        <p:spPr>
          <a:xfrm>
            <a:off x="11260184" y="6191793"/>
            <a:ext cx="574766" cy="369332"/>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cs typeface="+mn-cs"/>
              </a:rPr>
              <a:t> 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1146" y="2600936"/>
            <a:ext cx="8373289" cy="1446550"/>
          </a:xfrm>
          <a:prstGeom prst="rect">
            <a:avLst/>
          </a:prstGeom>
          <a:noFill/>
        </p:spPr>
        <p:txBody>
          <a:bodyPr wrap="square" rtlCol="0">
            <a:spAutoFit/>
          </a:bodyPr>
          <a:lstStyle/>
          <a:p>
            <a:pPr algn="ctr"/>
            <a:r>
              <a:rPr lang="en-US" sz="8800" dirty="0">
                <a:solidFill>
                  <a:srgbClr val="FFFF00"/>
                </a:solidFill>
                <a:latin typeface="Algerian" pitchFamily="82" charset="0"/>
              </a:rPr>
              <a:t>THANK</a:t>
            </a:r>
            <a:r>
              <a:rPr lang="en-US" sz="8800" dirty="0">
                <a:solidFill>
                  <a:schemeClr val="accent4">
                    <a:lumMod val="60000"/>
                    <a:lumOff val="40000"/>
                  </a:schemeClr>
                </a:solidFill>
                <a:latin typeface="Algerian" pitchFamily="82" charset="0"/>
              </a:rPr>
              <a:t> </a:t>
            </a:r>
            <a:r>
              <a:rPr lang="en-US" sz="8800" dirty="0">
                <a:solidFill>
                  <a:srgbClr val="FF0000"/>
                </a:solidFill>
                <a:latin typeface="Algerian" pitchFamily="82" charset="0"/>
              </a:rPr>
              <a:t>YOU</a:t>
            </a:r>
          </a:p>
        </p:txBody>
      </p:sp>
      <p:grpSp>
        <p:nvGrpSpPr>
          <p:cNvPr id="4" name="Graphic 421">
            <a:extLst>
              <a:ext uri="{FF2B5EF4-FFF2-40B4-BE49-F238E27FC236}">
                <a16:creationId xmlns:a16="http://schemas.microsoft.com/office/drawing/2014/main" id="{66D1647E-1253-4096-B9BB-6DBFC5985D1D}"/>
              </a:ext>
            </a:extLst>
          </p:cNvPr>
          <p:cNvGrpSpPr/>
          <p:nvPr/>
        </p:nvGrpSpPr>
        <p:grpSpPr>
          <a:xfrm>
            <a:off x="940283" y="1464291"/>
            <a:ext cx="2079946" cy="4088345"/>
            <a:chOff x="4351496" y="0"/>
            <a:chExt cx="3489008" cy="6858000"/>
          </a:xfrm>
          <a:solidFill>
            <a:schemeClr val="bg1">
              <a:lumMod val="85000"/>
            </a:schemeClr>
          </a:solidFill>
        </p:grpSpPr>
        <p:sp>
          <p:nvSpPr>
            <p:cNvPr id="5" name="Freeform: Shape 182">
              <a:extLst>
                <a:ext uri="{FF2B5EF4-FFF2-40B4-BE49-F238E27FC236}">
                  <a16:creationId xmlns:a16="http://schemas.microsoft.com/office/drawing/2014/main" id="{4612CC4F-00F8-4E86-AC03-277A064DCDED}"/>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 name="Freeform: Shape 183">
              <a:extLst>
                <a:ext uri="{FF2B5EF4-FFF2-40B4-BE49-F238E27FC236}">
                  <a16:creationId xmlns:a16="http://schemas.microsoft.com/office/drawing/2014/main" id="{41BC169A-A9F6-4772-9D64-4A0D5A2000B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 name="Freeform: Shape 184">
              <a:extLst>
                <a:ext uri="{FF2B5EF4-FFF2-40B4-BE49-F238E27FC236}">
                  <a16:creationId xmlns:a16="http://schemas.microsoft.com/office/drawing/2014/main" id="{27C49666-9C3B-4C4D-80C8-F551172C2AAE}"/>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 name="Freeform: Shape 185">
              <a:extLst>
                <a:ext uri="{FF2B5EF4-FFF2-40B4-BE49-F238E27FC236}">
                  <a16:creationId xmlns:a16="http://schemas.microsoft.com/office/drawing/2014/main" id="{49692564-178C-42D7-8301-C2A73DFEDF54}"/>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 name="Freeform: Shape 186">
              <a:extLst>
                <a:ext uri="{FF2B5EF4-FFF2-40B4-BE49-F238E27FC236}">
                  <a16:creationId xmlns:a16="http://schemas.microsoft.com/office/drawing/2014/main" id="{F6096DBF-2D46-4CAC-8F68-836DFD9083FF}"/>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 name="Freeform: Shape 187">
              <a:extLst>
                <a:ext uri="{FF2B5EF4-FFF2-40B4-BE49-F238E27FC236}">
                  <a16:creationId xmlns:a16="http://schemas.microsoft.com/office/drawing/2014/main" id="{AAF47F95-3B62-4A44-85C8-8DF8D4B39D84}"/>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 name="Freeform: Shape 189">
              <a:extLst>
                <a:ext uri="{FF2B5EF4-FFF2-40B4-BE49-F238E27FC236}">
                  <a16:creationId xmlns:a16="http://schemas.microsoft.com/office/drawing/2014/main" id="{7B119346-8718-46AD-AB4D-731B430CFAE6}"/>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 name="Freeform: Shape 190">
              <a:extLst>
                <a:ext uri="{FF2B5EF4-FFF2-40B4-BE49-F238E27FC236}">
                  <a16:creationId xmlns:a16="http://schemas.microsoft.com/office/drawing/2014/main" id="{2D658ACB-181A-4CDF-9BB0-F6CA0141104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 name="Freeform: Shape 191">
              <a:extLst>
                <a:ext uri="{FF2B5EF4-FFF2-40B4-BE49-F238E27FC236}">
                  <a16:creationId xmlns:a16="http://schemas.microsoft.com/office/drawing/2014/main" id="{68160216-A64A-4B08-AB27-51B1A9A7FED4}"/>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 name="Freeform: Shape 192">
              <a:extLst>
                <a:ext uri="{FF2B5EF4-FFF2-40B4-BE49-F238E27FC236}">
                  <a16:creationId xmlns:a16="http://schemas.microsoft.com/office/drawing/2014/main" id="{479AC734-692B-486B-924F-9B09961A0A4A}"/>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5" name="Freeform: Shape 193">
              <a:extLst>
                <a:ext uri="{FF2B5EF4-FFF2-40B4-BE49-F238E27FC236}">
                  <a16:creationId xmlns:a16="http://schemas.microsoft.com/office/drawing/2014/main" id="{722814FB-B17A-42A7-956F-C41AA95B5D8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6" name="Freeform: Shape 194">
              <a:extLst>
                <a:ext uri="{FF2B5EF4-FFF2-40B4-BE49-F238E27FC236}">
                  <a16:creationId xmlns:a16="http://schemas.microsoft.com/office/drawing/2014/main" id="{91B719A6-0E44-4931-8B78-317FC9AEDB5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7" name="Freeform: Shape 195">
              <a:extLst>
                <a:ext uri="{FF2B5EF4-FFF2-40B4-BE49-F238E27FC236}">
                  <a16:creationId xmlns:a16="http://schemas.microsoft.com/office/drawing/2014/main" id="{9E19CDF6-FC09-45FA-9EE8-89397123E69E}"/>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8" name="Freeform: Shape 196">
              <a:extLst>
                <a:ext uri="{FF2B5EF4-FFF2-40B4-BE49-F238E27FC236}">
                  <a16:creationId xmlns:a16="http://schemas.microsoft.com/office/drawing/2014/main" id="{89D3359E-92CF-4BED-9EA0-BF69189CED1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9" name="Freeform: Shape 197">
              <a:extLst>
                <a:ext uri="{FF2B5EF4-FFF2-40B4-BE49-F238E27FC236}">
                  <a16:creationId xmlns:a16="http://schemas.microsoft.com/office/drawing/2014/main" id="{C01FB20F-5CB4-4D28-B9AE-63495CA3F2EB}"/>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0" name="Freeform: Shape 198">
              <a:extLst>
                <a:ext uri="{FF2B5EF4-FFF2-40B4-BE49-F238E27FC236}">
                  <a16:creationId xmlns:a16="http://schemas.microsoft.com/office/drawing/2014/main" id="{CC92AA79-95F5-4114-8629-1E8D21E1809D}"/>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1" name="Freeform: Shape 199">
              <a:extLst>
                <a:ext uri="{FF2B5EF4-FFF2-40B4-BE49-F238E27FC236}">
                  <a16:creationId xmlns:a16="http://schemas.microsoft.com/office/drawing/2014/main" id="{410C9F0E-4E54-4B5A-8206-4425A0C112A6}"/>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2" name="Freeform: Shape 200">
              <a:extLst>
                <a:ext uri="{FF2B5EF4-FFF2-40B4-BE49-F238E27FC236}">
                  <a16:creationId xmlns:a16="http://schemas.microsoft.com/office/drawing/2014/main" id="{841D7FD1-1BCC-416F-92A8-5BB55584AEDD}"/>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3" name="Freeform: Shape 201">
              <a:extLst>
                <a:ext uri="{FF2B5EF4-FFF2-40B4-BE49-F238E27FC236}">
                  <a16:creationId xmlns:a16="http://schemas.microsoft.com/office/drawing/2014/main" id="{A3A72576-1F7A-4A30-BAE1-6C7551CDCDE4}"/>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4" name="Freeform: Shape 202">
              <a:extLst>
                <a:ext uri="{FF2B5EF4-FFF2-40B4-BE49-F238E27FC236}">
                  <a16:creationId xmlns:a16="http://schemas.microsoft.com/office/drawing/2014/main" id="{90F3344E-FCF9-4B89-B73E-B7F27235F69C}"/>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5" name="Freeform: Shape 203">
              <a:extLst>
                <a:ext uri="{FF2B5EF4-FFF2-40B4-BE49-F238E27FC236}">
                  <a16:creationId xmlns:a16="http://schemas.microsoft.com/office/drawing/2014/main" id="{24559B12-911B-4903-9243-84DDF39318F1}"/>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6" name="Freeform: Shape 204">
              <a:extLst>
                <a:ext uri="{FF2B5EF4-FFF2-40B4-BE49-F238E27FC236}">
                  <a16:creationId xmlns:a16="http://schemas.microsoft.com/office/drawing/2014/main" id="{3065E7F0-C006-4EDA-B807-B9DED2A5B5FC}"/>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7" name="Freeform: Shape 205">
              <a:extLst>
                <a:ext uri="{FF2B5EF4-FFF2-40B4-BE49-F238E27FC236}">
                  <a16:creationId xmlns:a16="http://schemas.microsoft.com/office/drawing/2014/main" id="{01DD118D-F99A-422F-A7EE-861AF02EBC72}"/>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8" name="Freeform: Shape 206">
              <a:extLst>
                <a:ext uri="{FF2B5EF4-FFF2-40B4-BE49-F238E27FC236}">
                  <a16:creationId xmlns:a16="http://schemas.microsoft.com/office/drawing/2014/main" id="{50DE283D-B13D-4B31-BAE4-851416AAB17F}"/>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29" name="Freeform: Shape 207">
              <a:extLst>
                <a:ext uri="{FF2B5EF4-FFF2-40B4-BE49-F238E27FC236}">
                  <a16:creationId xmlns:a16="http://schemas.microsoft.com/office/drawing/2014/main" id="{A233F4A7-22A3-4A7A-8D5F-4F526231644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0" name="Freeform: Shape 208">
              <a:extLst>
                <a:ext uri="{FF2B5EF4-FFF2-40B4-BE49-F238E27FC236}">
                  <a16:creationId xmlns:a16="http://schemas.microsoft.com/office/drawing/2014/main" id="{06E67E6E-DD1B-4F3C-AA5E-29D0DDDC042F}"/>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1" name="Freeform: Shape 209">
              <a:extLst>
                <a:ext uri="{FF2B5EF4-FFF2-40B4-BE49-F238E27FC236}">
                  <a16:creationId xmlns:a16="http://schemas.microsoft.com/office/drawing/2014/main" id="{F9C32FBC-6B80-4355-83B2-35919EACA3C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2" name="Freeform: Shape 210">
              <a:extLst>
                <a:ext uri="{FF2B5EF4-FFF2-40B4-BE49-F238E27FC236}">
                  <a16:creationId xmlns:a16="http://schemas.microsoft.com/office/drawing/2014/main" id="{AA02C0B4-C091-4B35-9E04-D1BC9111F370}"/>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3" name="Freeform: Shape 211">
              <a:extLst>
                <a:ext uri="{FF2B5EF4-FFF2-40B4-BE49-F238E27FC236}">
                  <a16:creationId xmlns:a16="http://schemas.microsoft.com/office/drawing/2014/main" id="{EA9A1110-3AC0-4490-8418-A6E94AB1B58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4" name="Freeform: Shape 212">
              <a:extLst>
                <a:ext uri="{FF2B5EF4-FFF2-40B4-BE49-F238E27FC236}">
                  <a16:creationId xmlns:a16="http://schemas.microsoft.com/office/drawing/2014/main" id="{78832D97-FC67-4372-B982-6E3BB5E942F6}"/>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5" name="Freeform: Shape 213">
              <a:extLst>
                <a:ext uri="{FF2B5EF4-FFF2-40B4-BE49-F238E27FC236}">
                  <a16:creationId xmlns:a16="http://schemas.microsoft.com/office/drawing/2014/main" id="{4924FF50-F5D1-4EB9-BE47-299FBC5B4286}"/>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6" name="Freeform: Shape 214">
              <a:extLst>
                <a:ext uri="{FF2B5EF4-FFF2-40B4-BE49-F238E27FC236}">
                  <a16:creationId xmlns:a16="http://schemas.microsoft.com/office/drawing/2014/main" id="{F0875ABD-4D2D-471E-9E33-B0E9D2836C4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7" name="Freeform: Shape 215">
              <a:extLst>
                <a:ext uri="{FF2B5EF4-FFF2-40B4-BE49-F238E27FC236}">
                  <a16:creationId xmlns:a16="http://schemas.microsoft.com/office/drawing/2014/main" id="{81EE9FDC-6EBF-452D-8C89-DEE22498364B}"/>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8" name="Freeform: Shape 216">
              <a:extLst>
                <a:ext uri="{FF2B5EF4-FFF2-40B4-BE49-F238E27FC236}">
                  <a16:creationId xmlns:a16="http://schemas.microsoft.com/office/drawing/2014/main" id="{5B3E90D2-F24C-4731-B76A-5F2CEAEF78D7}"/>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39" name="Freeform: Shape 217">
              <a:extLst>
                <a:ext uri="{FF2B5EF4-FFF2-40B4-BE49-F238E27FC236}">
                  <a16:creationId xmlns:a16="http://schemas.microsoft.com/office/drawing/2014/main" id="{3BDA6294-00E7-4DA2-9CED-121AB2B0697B}"/>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0" name="Freeform: Shape 218">
              <a:extLst>
                <a:ext uri="{FF2B5EF4-FFF2-40B4-BE49-F238E27FC236}">
                  <a16:creationId xmlns:a16="http://schemas.microsoft.com/office/drawing/2014/main" id="{30C87341-F1E2-453F-B9B8-EB1170D6CCB9}"/>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1" name="Freeform: Shape 219">
              <a:extLst>
                <a:ext uri="{FF2B5EF4-FFF2-40B4-BE49-F238E27FC236}">
                  <a16:creationId xmlns:a16="http://schemas.microsoft.com/office/drawing/2014/main" id="{32CC15BB-11BB-4B69-8886-2D3A0B76AE27}"/>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2" name="Freeform: Shape 220">
              <a:extLst>
                <a:ext uri="{FF2B5EF4-FFF2-40B4-BE49-F238E27FC236}">
                  <a16:creationId xmlns:a16="http://schemas.microsoft.com/office/drawing/2014/main" id="{867C8531-28BD-4F0A-AB3B-4CDFC40E8456}"/>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3" name="Freeform: Shape 221">
              <a:extLst>
                <a:ext uri="{FF2B5EF4-FFF2-40B4-BE49-F238E27FC236}">
                  <a16:creationId xmlns:a16="http://schemas.microsoft.com/office/drawing/2014/main" id="{4BD4D6E4-5A7B-4A25-BEC3-71D9F447778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4" name="Freeform: Shape 222">
              <a:extLst>
                <a:ext uri="{FF2B5EF4-FFF2-40B4-BE49-F238E27FC236}">
                  <a16:creationId xmlns:a16="http://schemas.microsoft.com/office/drawing/2014/main" id="{4FFD4F33-330A-4F1A-B095-3D812EDA8B6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5" name="Freeform: Shape 223">
              <a:extLst>
                <a:ext uri="{FF2B5EF4-FFF2-40B4-BE49-F238E27FC236}">
                  <a16:creationId xmlns:a16="http://schemas.microsoft.com/office/drawing/2014/main" id="{2C465BF5-D802-47BF-8C73-5B7D718D50A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6" name="Freeform: Shape 224">
              <a:extLst>
                <a:ext uri="{FF2B5EF4-FFF2-40B4-BE49-F238E27FC236}">
                  <a16:creationId xmlns:a16="http://schemas.microsoft.com/office/drawing/2014/main" id="{7B932D1F-2F3C-449B-9F4B-37C3CDB6231D}"/>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7" name="Freeform: Shape 225">
              <a:extLst>
                <a:ext uri="{FF2B5EF4-FFF2-40B4-BE49-F238E27FC236}">
                  <a16:creationId xmlns:a16="http://schemas.microsoft.com/office/drawing/2014/main" id="{34DFBAC2-60EF-4319-904D-84522864B21A}"/>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8" name="Freeform: Shape 226">
              <a:extLst>
                <a:ext uri="{FF2B5EF4-FFF2-40B4-BE49-F238E27FC236}">
                  <a16:creationId xmlns:a16="http://schemas.microsoft.com/office/drawing/2014/main" id="{E140432C-D3A2-4BC1-9039-25356C0F09B5}"/>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49" name="Freeform: Shape 227">
              <a:extLst>
                <a:ext uri="{FF2B5EF4-FFF2-40B4-BE49-F238E27FC236}">
                  <a16:creationId xmlns:a16="http://schemas.microsoft.com/office/drawing/2014/main" id="{615151E7-CC48-4F02-879F-6FDB38277650}"/>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0" name="Freeform: Shape 228">
              <a:extLst>
                <a:ext uri="{FF2B5EF4-FFF2-40B4-BE49-F238E27FC236}">
                  <a16:creationId xmlns:a16="http://schemas.microsoft.com/office/drawing/2014/main" id="{6743C9BB-0413-4B0D-82CB-F631FF951959}"/>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1" name="Freeform: Shape 229">
              <a:extLst>
                <a:ext uri="{FF2B5EF4-FFF2-40B4-BE49-F238E27FC236}">
                  <a16:creationId xmlns:a16="http://schemas.microsoft.com/office/drawing/2014/main" id="{BD92A0D5-FAE8-40CD-B33E-9E013042E067}"/>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2" name="Freeform: Shape 230">
              <a:extLst>
                <a:ext uri="{FF2B5EF4-FFF2-40B4-BE49-F238E27FC236}">
                  <a16:creationId xmlns:a16="http://schemas.microsoft.com/office/drawing/2014/main" id="{2890171D-E344-4407-ABAE-3FAD43D41508}"/>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3" name="Freeform: Shape 231">
              <a:extLst>
                <a:ext uri="{FF2B5EF4-FFF2-40B4-BE49-F238E27FC236}">
                  <a16:creationId xmlns:a16="http://schemas.microsoft.com/office/drawing/2014/main" id="{7CC742C2-264C-44C5-9D1C-4EC706D9761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4" name="Freeform: Shape 232">
              <a:extLst>
                <a:ext uri="{FF2B5EF4-FFF2-40B4-BE49-F238E27FC236}">
                  <a16:creationId xmlns:a16="http://schemas.microsoft.com/office/drawing/2014/main" id="{61473A1B-3E89-4D8E-9EC1-5944096622AE}"/>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5" name="Freeform: Shape 233">
              <a:extLst>
                <a:ext uri="{FF2B5EF4-FFF2-40B4-BE49-F238E27FC236}">
                  <a16:creationId xmlns:a16="http://schemas.microsoft.com/office/drawing/2014/main" id="{D06AC353-931D-454B-AF8F-897835CEDC4B}"/>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6" name="Freeform: Shape 235">
              <a:extLst>
                <a:ext uri="{FF2B5EF4-FFF2-40B4-BE49-F238E27FC236}">
                  <a16:creationId xmlns:a16="http://schemas.microsoft.com/office/drawing/2014/main" id="{A7A51363-5AED-4C65-9254-EDE0DAE03F75}"/>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7" name="Freeform: Shape 236">
              <a:extLst>
                <a:ext uri="{FF2B5EF4-FFF2-40B4-BE49-F238E27FC236}">
                  <a16:creationId xmlns:a16="http://schemas.microsoft.com/office/drawing/2014/main" id="{FDDFB6C2-5E86-476E-96CD-398807A9AD70}"/>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8" name="Freeform: Shape 237">
              <a:extLst>
                <a:ext uri="{FF2B5EF4-FFF2-40B4-BE49-F238E27FC236}">
                  <a16:creationId xmlns:a16="http://schemas.microsoft.com/office/drawing/2014/main" id="{30D2752D-026F-458B-8021-0437639F523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59" name="Freeform: Shape 238">
              <a:extLst>
                <a:ext uri="{FF2B5EF4-FFF2-40B4-BE49-F238E27FC236}">
                  <a16:creationId xmlns:a16="http://schemas.microsoft.com/office/drawing/2014/main" id="{4C8552E5-5FF8-4018-8596-CCA618F2BE56}"/>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0" name="Freeform: Shape 239">
              <a:extLst>
                <a:ext uri="{FF2B5EF4-FFF2-40B4-BE49-F238E27FC236}">
                  <a16:creationId xmlns:a16="http://schemas.microsoft.com/office/drawing/2014/main" id="{320059B7-7AC7-4D79-A351-3D0445343925}"/>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1" name="Freeform: Shape 240">
              <a:extLst>
                <a:ext uri="{FF2B5EF4-FFF2-40B4-BE49-F238E27FC236}">
                  <a16:creationId xmlns:a16="http://schemas.microsoft.com/office/drawing/2014/main" id="{B3C0D711-98C2-4D0D-B09F-28E7D23E14B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2" name="Freeform: Shape 241">
              <a:extLst>
                <a:ext uri="{FF2B5EF4-FFF2-40B4-BE49-F238E27FC236}">
                  <a16:creationId xmlns:a16="http://schemas.microsoft.com/office/drawing/2014/main" id="{9CA0220B-1A50-41AF-9709-46A852204145}"/>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3" name="Freeform: Shape 242">
              <a:extLst>
                <a:ext uri="{FF2B5EF4-FFF2-40B4-BE49-F238E27FC236}">
                  <a16:creationId xmlns:a16="http://schemas.microsoft.com/office/drawing/2014/main" id="{964BB907-889E-42CF-B534-850A7BAE32CD}"/>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4" name="Freeform: Shape 243">
              <a:extLst>
                <a:ext uri="{FF2B5EF4-FFF2-40B4-BE49-F238E27FC236}">
                  <a16:creationId xmlns:a16="http://schemas.microsoft.com/office/drawing/2014/main" id="{F97217DC-B559-4536-9BC0-EFE033904180}"/>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5" name="Freeform: Shape 244">
              <a:extLst>
                <a:ext uri="{FF2B5EF4-FFF2-40B4-BE49-F238E27FC236}">
                  <a16:creationId xmlns:a16="http://schemas.microsoft.com/office/drawing/2014/main" id="{0AEC7415-EB40-43A2-95A7-C228981CC191}"/>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6" name="Freeform: Shape 245">
              <a:extLst>
                <a:ext uri="{FF2B5EF4-FFF2-40B4-BE49-F238E27FC236}">
                  <a16:creationId xmlns:a16="http://schemas.microsoft.com/office/drawing/2014/main" id="{87A33078-2633-47D2-B188-EE5D21D60EC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7" name="Freeform: Shape 246">
              <a:extLst>
                <a:ext uri="{FF2B5EF4-FFF2-40B4-BE49-F238E27FC236}">
                  <a16:creationId xmlns:a16="http://schemas.microsoft.com/office/drawing/2014/main" id="{BA29C736-8C39-465E-89A8-D6A816B75E01}"/>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8" name="Freeform: Shape 247">
              <a:extLst>
                <a:ext uri="{FF2B5EF4-FFF2-40B4-BE49-F238E27FC236}">
                  <a16:creationId xmlns:a16="http://schemas.microsoft.com/office/drawing/2014/main" id="{1BBF77E7-CEF4-4F3C-AB8A-A819FA2986B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69" name="Freeform: Shape 248">
              <a:extLst>
                <a:ext uri="{FF2B5EF4-FFF2-40B4-BE49-F238E27FC236}">
                  <a16:creationId xmlns:a16="http://schemas.microsoft.com/office/drawing/2014/main" id="{8D242BB2-911B-49B1-B5A1-BCF587F90B2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0" name="Freeform: Shape 249">
              <a:extLst>
                <a:ext uri="{FF2B5EF4-FFF2-40B4-BE49-F238E27FC236}">
                  <a16:creationId xmlns:a16="http://schemas.microsoft.com/office/drawing/2014/main" id="{AF0EA3CF-BF0E-414E-A50C-44CF595441C3}"/>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1" name="Freeform: Shape 250">
              <a:extLst>
                <a:ext uri="{FF2B5EF4-FFF2-40B4-BE49-F238E27FC236}">
                  <a16:creationId xmlns:a16="http://schemas.microsoft.com/office/drawing/2014/main" id="{9B68C359-7BF3-4A8C-A8F9-8CDC5501F2A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2" name="Freeform: Shape 251">
              <a:extLst>
                <a:ext uri="{FF2B5EF4-FFF2-40B4-BE49-F238E27FC236}">
                  <a16:creationId xmlns:a16="http://schemas.microsoft.com/office/drawing/2014/main" id="{AC650E28-DB3D-44F8-9E37-32585592410C}"/>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3" name="Freeform: Shape 252">
              <a:extLst>
                <a:ext uri="{FF2B5EF4-FFF2-40B4-BE49-F238E27FC236}">
                  <a16:creationId xmlns:a16="http://schemas.microsoft.com/office/drawing/2014/main" id="{349FB7F2-233E-441C-AE30-550779EC2F89}"/>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4" name="Freeform: Shape 253">
              <a:extLst>
                <a:ext uri="{FF2B5EF4-FFF2-40B4-BE49-F238E27FC236}">
                  <a16:creationId xmlns:a16="http://schemas.microsoft.com/office/drawing/2014/main" id="{26FB88D8-F1BB-4846-9720-EAF291E8F5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5" name="Freeform: Shape 254">
              <a:extLst>
                <a:ext uri="{FF2B5EF4-FFF2-40B4-BE49-F238E27FC236}">
                  <a16:creationId xmlns:a16="http://schemas.microsoft.com/office/drawing/2014/main" id="{D4F43735-31F0-41D8-8FF1-0D31FD01B758}"/>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6" name="Freeform: Shape 255">
              <a:extLst>
                <a:ext uri="{FF2B5EF4-FFF2-40B4-BE49-F238E27FC236}">
                  <a16:creationId xmlns:a16="http://schemas.microsoft.com/office/drawing/2014/main" id="{D366DAB5-A23F-4CA5-B851-D2BFC724815E}"/>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7" name="Freeform: Shape 256">
              <a:extLst>
                <a:ext uri="{FF2B5EF4-FFF2-40B4-BE49-F238E27FC236}">
                  <a16:creationId xmlns:a16="http://schemas.microsoft.com/office/drawing/2014/main" id="{236A44BB-94FF-4552-9858-F1500A6D71E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8" name="Freeform: Shape 257">
              <a:extLst>
                <a:ext uri="{FF2B5EF4-FFF2-40B4-BE49-F238E27FC236}">
                  <a16:creationId xmlns:a16="http://schemas.microsoft.com/office/drawing/2014/main" id="{455A4F40-23D2-4BA0-8DA6-2DD75C1A7EA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79" name="Freeform: Shape 258">
              <a:extLst>
                <a:ext uri="{FF2B5EF4-FFF2-40B4-BE49-F238E27FC236}">
                  <a16:creationId xmlns:a16="http://schemas.microsoft.com/office/drawing/2014/main" id="{27B6CE34-1473-46A1-B01D-750EEC8C7653}"/>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0" name="Freeform: Shape 259">
              <a:extLst>
                <a:ext uri="{FF2B5EF4-FFF2-40B4-BE49-F238E27FC236}">
                  <a16:creationId xmlns:a16="http://schemas.microsoft.com/office/drawing/2014/main" id="{C1D7928D-EAEB-4D4C-BC7B-A039ACF833D2}"/>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1" name="Freeform: Shape 260">
              <a:extLst>
                <a:ext uri="{FF2B5EF4-FFF2-40B4-BE49-F238E27FC236}">
                  <a16:creationId xmlns:a16="http://schemas.microsoft.com/office/drawing/2014/main" id="{F0CC0916-C0EA-4C4F-9BB2-362B4B112AE5}"/>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2" name="Freeform: Shape 261">
              <a:extLst>
                <a:ext uri="{FF2B5EF4-FFF2-40B4-BE49-F238E27FC236}">
                  <a16:creationId xmlns:a16="http://schemas.microsoft.com/office/drawing/2014/main" id="{C8A477AE-AEF3-4118-9CB1-0333564B895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3" name="Freeform: Shape 262">
              <a:extLst>
                <a:ext uri="{FF2B5EF4-FFF2-40B4-BE49-F238E27FC236}">
                  <a16:creationId xmlns:a16="http://schemas.microsoft.com/office/drawing/2014/main" id="{BD092E4C-EF3E-4B91-B2A9-122DA3A84F69}"/>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4" name="Freeform: Shape 263">
              <a:extLst>
                <a:ext uri="{FF2B5EF4-FFF2-40B4-BE49-F238E27FC236}">
                  <a16:creationId xmlns:a16="http://schemas.microsoft.com/office/drawing/2014/main" id="{90DF76C3-7B93-404C-9C73-12D166CEBF2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5" name="Freeform: Shape 264">
              <a:extLst>
                <a:ext uri="{FF2B5EF4-FFF2-40B4-BE49-F238E27FC236}">
                  <a16:creationId xmlns:a16="http://schemas.microsoft.com/office/drawing/2014/main" id="{A955E55B-88EF-4B58-A5C3-5AD184FC2503}"/>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6" name="Freeform: Shape 265">
              <a:extLst>
                <a:ext uri="{FF2B5EF4-FFF2-40B4-BE49-F238E27FC236}">
                  <a16:creationId xmlns:a16="http://schemas.microsoft.com/office/drawing/2014/main" id="{AE184B62-265C-4C90-83D5-06F178E28C0E}"/>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7" name="Freeform: Shape 266">
              <a:extLst>
                <a:ext uri="{FF2B5EF4-FFF2-40B4-BE49-F238E27FC236}">
                  <a16:creationId xmlns:a16="http://schemas.microsoft.com/office/drawing/2014/main" id="{97EA932C-81B5-445D-8985-A407BBF5E3A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8" name="Freeform: Shape 267">
              <a:extLst>
                <a:ext uri="{FF2B5EF4-FFF2-40B4-BE49-F238E27FC236}">
                  <a16:creationId xmlns:a16="http://schemas.microsoft.com/office/drawing/2014/main" id="{C8F94602-9F40-4B69-AB17-1DDF84DC1245}"/>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89" name="Freeform: Shape 268">
              <a:extLst>
                <a:ext uri="{FF2B5EF4-FFF2-40B4-BE49-F238E27FC236}">
                  <a16:creationId xmlns:a16="http://schemas.microsoft.com/office/drawing/2014/main" id="{7514B9F2-1016-4A3A-8F67-019C8215A6BA}"/>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0" name="Freeform: Shape 269">
              <a:extLst>
                <a:ext uri="{FF2B5EF4-FFF2-40B4-BE49-F238E27FC236}">
                  <a16:creationId xmlns:a16="http://schemas.microsoft.com/office/drawing/2014/main" id="{CF3D7392-CF3C-4FA5-A928-DC65555B489D}"/>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1" name="Freeform: Shape 270">
              <a:extLst>
                <a:ext uri="{FF2B5EF4-FFF2-40B4-BE49-F238E27FC236}">
                  <a16:creationId xmlns:a16="http://schemas.microsoft.com/office/drawing/2014/main" id="{E86D5515-860F-4CD4-ABAF-59D50C04EB17}"/>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2" name="Freeform: Shape 271">
              <a:extLst>
                <a:ext uri="{FF2B5EF4-FFF2-40B4-BE49-F238E27FC236}">
                  <a16:creationId xmlns:a16="http://schemas.microsoft.com/office/drawing/2014/main" id="{4390CD76-65DE-4257-BDA3-11E982029B13}"/>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3" name="Freeform: Shape 272">
              <a:extLst>
                <a:ext uri="{FF2B5EF4-FFF2-40B4-BE49-F238E27FC236}">
                  <a16:creationId xmlns:a16="http://schemas.microsoft.com/office/drawing/2014/main" id="{0789465F-27BC-4D54-8DB0-F91DB5A069BD}"/>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4" name="Freeform: Shape 273">
              <a:extLst>
                <a:ext uri="{FF2B5EF4-FFF2-40B4-BE49-F238E27FC236}">
                  <a16:creationId xmlns:a16="http://schemas.microsoft.com/office/drawing/2014/main" id="{8CB8691E-4E9D-4204-8F28-D5BEBE715D60}"/>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5" name="Freeform: Shape 274">
              <a:extLst>
                <a:ext uri="{FF2B5EF4-FFF2-40B4-BE49-F238E27FC236}">
                  <a16:creationId xmlns:a16="http://schemas.microsoft.com/office/drawing/2014/main" id="{B535DDB5-93E9-43D7-8269-3BBA8CD9B47B}"/>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6" name="Freeform: Shape 275">
              <a:extLst>
                <a:ext uri="{FF2B5EF4-FFF2-40B4-BE49-F238E27FC236}">
                  <a16:creationId xmlns:a16="http://schemas.microsoft.com/office/drawing/2014/main" id="{0AEC3335-5713-4B95-AD8B-851228B0AA2F}"/>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7" name="Freeform: Shape 276">
              <a:extLst>
                <a:ext uri="{FF2B5EF4-FFF2-40B4-BE49-F238E27FC236}">
                  <a16:creationId xmlns:a16="http://schemas.microsoft.com/office/drawing/2014/main" id="{3FF612DF-93FC-420E-9AC5-0EA4EBA5D04A}"/>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8" name="Freeform: Shape 277">
              <a:extLst>
                <a:ext uri="{FF2B5EF4-FFF2-40B4-BE49-F238E27FC236}">
                  <a16:creationId xmlns:a16="http://schemas.microsoft.com/office/drawing/2014/main" id="{45B972CF-E9E3-405C-BFC7-B63C204628A9}"/>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99" name="Freeform: Shape 278">
              <a:extLst>
                <a:ext uri="{FF2B5EF4-FFF2-40B4-BE49-F238E27FC236}">
                  <a16:creationId xmlns:a16="http://schemas.microsoft.com/office/drawing/2014/main" id="{F257B50A-2D19-467D-86F8-9AD0642E1A31}"/>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0" name="Freeform: Shape 279">
              <a:extLst>
                <a:ext uri="{FF2B5EF4-FFF2-40B4-BE49-F238E27FC236}">
                  <a16:creationId xmlns:a16="http://schemas.microsoft.com/office/drawing/2014/main" id="{8317FB10-C3A0-426E-9AE1-B4581E36897C}"/>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1" name="Freeform: Shape 280">
              <a:extLst>
                <a:ext uri="{FF2B5EF4-FFF2-40B4-BE49-F238E27FC236}">
                  <a16:creationId xmlns:a16="http://schemas.microsoft.com/office/drawing/2014/main" id="{8F968566-5828-44EB-ACB4-AADCABF8553F}"/>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2" name="Freeform: Shape 281">
              <a:extLst>
                <a:ext uri="{FF2B5EF4-FFF2-40B4-BE49-F238E27FC236}">
                  <a16:creationId xmlns:a16="http://schemas.microsoft.com/office/drawing/2014/main" id="{420FC5FE-5F6C-44F8-A5BD-D95344DA2EED}"/>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3" name="Freeform: Shape 282">
              <a:extLst>
                <a:ext uri="{FF2B5EF4-FFF2-40B4-BE49-F238E27FC236}">
                  <a16:creationId xmlns:a16="http://schemas.microsoft.com/office/drawing/2014/main" id="{06B2927E-60F0-4EAA-963C-3938DE7BBE23}"/>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4" name="Freeform: Shape 283">
              <a:extLst>
                <a:ext uri="{FF2B5EF4-FFF2-40B4-BE49-F238E27FC236}">
                  <a16:creationId xmlns:a16="http://schemas.microsoft.com/office/drawing/2014/main" id="{1B843192-9031-4B60-A8AE-55465E5BCEF7}"/>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5" name="Freeform: Shape 284">
              <a:extLst>
                <a:ext uri="{FF2B5EF4-FFF2-40B4-BE49-F238E27FC236}">
                  <a16:creationId xmlns:a16="http://schemas.microsoft.com/office/drawing/2014/main" id="{7320CD02-B559-4A15-8AAD-E7F183E2599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6" name="Freeform: Shape 285">
              <a:extLst>
                <a:ext uri="{FF2B5EF4-FFF2-40B4-BE49-F238E27FC236}">
                  <a16:creationId xmlns:a16="http://schemas.microsoft.com/office/drawing/2014/main" id="{F452195C-A9D1-4298-BFB1-05CCB8D0D19D}"/>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7" name="Freeform: Shape 286">
              <a:extLst>
                <a:ext uri="{FF2B5EF4-FFF2-40B4-BE49-F238E27FC236}">
                  <a16:creationId xmlns:a16="http://schemas.microsoft.com/office/drawing/2014/main" id="{929857FF-3C71-4068-987F-F814C424B112}"/>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8" name="Freeform: Shape 287">
              <a:extLst>
                <a:ext uri="{FF2B5EF4-FFF2-40B4-BE49-F238E27FC236}">
                  <a16:creationId xmlns:a16="http://schemas.microsoft.com/office/drawing/2014/main" id="{68E7BF78-71C5-40AF-A642-3F7CB7E00AD1}"/>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09" name="Freeform: Shape 288">
              <a:extLst>
                <a:ext uri="{FF2B5EF4-FFF2-40B4-BE49-F238E27FC236}">
                  <a16:creationId xmlns:a16="http://schemas.microsoft.com/office/drawing/2014/main" id="{4F06E0F6-F934-4684-B0A1-3DADBDEC6C02}"/>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0" name="Freeform: Shape 289">
              <a:extLst>
                <a:ext uri="{FF2B5EF4-FFF2-40B4-BE49-F238E27FC236}">
                  <a16:creationId xmlns:a16="http://schemas.microsoft.com/office/drawing/2014/main" id="{DA7360DE-DEC3-4603-B6F5-588DC81D8084}"/>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1" name="Freeform: Shape 290">
              <a:extLst>
                <a:ext uri="{FF2B5EF4-FFF2-40B4-BE49-F238E27FC236}">
                  <a16:creationId xmlns:a16="http://schemas.microsoft.com/office/drawing/2014/main" id="{59E7642B-35AF-44CC-BD1B-B2760C85D876}"/>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2" name="Freeform: Shape 291">
              <a:extLst>
                <a:ext uri="{FF2B5EF4-FFF2-40B4-BE49-F238E27FC236}">
                  <a16:creationId xmlns:a16="http://schemas.microsoft.com/office/drawing/2014/main" id="{885B391F-FDD4-440F-9BB9-77256EEC31DE}"/>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3" name="Freeform: Shape 378">
              <a:extLst>
                <a:ext uri="{FF2B5EF4-FFF2-40B4-BE49-F238E27FC236}">
                  <a16:creationId xmlns:a16="http://schemas.microsoft.com/office/drawing/2014/main" id="{C45332C8-FF65-4FE3-A468-DB816CE0AE2F}"/>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4" name="Freeform: Shape 379">
              <a:extLst>
                <a:ext uri="{FF2B5EF4-FFF2-40B4-BE49-F238E27FC236}">
                  <a16:creationId xmlns:a16="http://schemas.microsoft.com/office/drawing/2014/main" id="{ADC016D5-9760-4298-99D5-F94F472AA14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5" name="Freeform: Shape 380">
              <a:extLst>
                <a:ext uri="{FF2B5EF4-FFF2-40B4-BE49-F238E27FC236}">
                  <a16:creationId xmlns:a16="http://schemas.microsoft.com/office/drawing/2014/main" id="{D64B9FC1-8F29-4A40-ADAB-41FD3B5AB84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6" name="Freeform: Shape 381">
              <a:extLst>
                <a:ext uri="{FF2B5EF4-FFF2-40B4-BE49-F238E27FC236}">
                  <a16:creationId xmlns:a16="http://schemas.microsoft.com/office/drawing/2014/main" id="{9015242A-D337-4B7E-9F4D-6EF0F350C520}"/>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7" name="Freeform: Shape 382">
              <a:extLst>
                <a:ext uri="{FF2B5EF4-FFF2-40B4-BE49-F238E27FC236}">
                  <a16:creationId xmlns:a16="http://schemas.microsoft.com/office/drawing/2014/main" id="{9E6D4531-1715-466A-8469-4F503A72FA22}"/>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8" name="Freeform: Shape 383">
              <a:extLst>
                <a:ext uri="{FF2B5EF4-FFF2-40B4-BE49-F238E27FC236}">
                  <a16:creationId xmlns:a16="http://schemas.microsoft.com/office/drawing/2014/main" id="{2937207B-10D6-4E1E-8664-BDB2FFF3B8B5}"/>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19" name="Freeform: Shape 384">
              <a:extLst>
                <a:ext uri="{FF2B5EF4-FFF2-40B4-BE49-F238E27FC236}">
                  <a16:creationId xmlns:a16="http://schemas.microsoft.com/office/drawing/2014/main" id="{78CB8393-3FD2-4750-998C-F75E41E5464B}"/>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0" name="Freeform: Shape 385">
              <a:extLst>
                <a:ext uri="{FF2B5EF4-FFF2-40B4-BE49-F238E27FC236}">
                  <a16:creationId xmlns:a16="http://schemas.microsoft.com/office/drawing/2014/main" id="{E276C587-07EF-4701-A8D9-D0E514E6EDE2}"/>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1" name="Freeform: Shape 386">
              <a:extLst>
                <a:ext uri="{FF2B5EF4-FFF2-40B4-BE49-F238E27FC236}">
                  <a16:creationId xmlns:a16="http://schemas.microsoft.com/office/drawing/2014/main" id="{A088AFD0-4FFD-4219-89CF-D1B7EA689E76}"/>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2" name="Freeform: Shape 387">
              <a:extLst>
                <a:ext uri="{FF2B5EF4-FFF2-40B4-BE49-F238E27FC236}">
                  <a16:creationId xmlns:a16="http://schemas.microsoft.com/office/drawing/2014/main" id="{C38A751A-F32E-48D2-8554-1B845126D635}"/>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3" name="Freeform: Shape 388">
              <a:extLst>
                <a:ext uri="{FF2B5EF4-FFF2-40B4-BE49-F238E27FC236}">
                  <a16:creationId xmlns:a16="http://schemas.microsoft.com/office/drawing/2014/main" id="{0E5FAC96-09E8-4DFC-8321-0CF9C0CCFBAD}"/>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4" name="Freeform: Shape 389">
              <a:extLst>
                <a:ext uri="{FF2B5EF4-FFF2-40B4-BE49-F238E27FC236}">
                  <a16:creationId xmlns:a16="http://schemas.microsoft.com/office/drawing/2014/main" id="{FA6B2209-D15B-4E68-98F1-2319AE085E0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5" name="Freeform: Shape 390">
              <a:extLst>
                <a:ext uri="{FF2B5EF4-FFF2-40B4-BE49-F238E27FC236}">
                  <a16:creationId xmlns:a16="http://schemas.microsoft.com/office/drawing/2014/main" id="{1A866B02-75EA-45CA-950A-F338CA750CEC}"/>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6" name="Freeform: Shape 391">
              <a:extLst>
                <a:ext uri="{FF2B5EF4-FFF2-40B4-BE49-F238E27FC236}">
                  <a16:creationId xmlns:a16="http://schemas.microsoft.com/office/drawing/2014/main" id="{8C5C0DDA-D573-4142-BB28-0AEC0137269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7" name="Freeform: Shape 392">
              <a:extLst>
                <a:ext uri="{FF2B5EF4-FFF2-40B4-BE49-F238E27FC236}">
                  <a16:creationId xmlns:a16="http://schemas.microsoft.com/office/drawing/2014/main" id="{3E9ABA06-68E7-4627-932A-2383FA9B6E23}"/>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8" name="Freeform: Shape 393">
              <a:extLst>
                <a:ext uri="{FF2B5EF4-FFF2-40B4-BE49-F238E27FC236}">
                  <a16:creationId xmlns:a16="http://schemas.microsoft.com/office/drawing/2014/main" id="{353D52CA-9583-44FC-AA4F-B289627DA3E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29" name="Freeform: Shape 394">
              <a:extLst>
                <a:ext uri="{FF2B5EF4-FFF2-40B4-BE49-F238E27FC236}">
                  <a16:creationId xmlns:a16="http://schemas.microsoft.com/office/drawing/2014/main" id="{BD7C2237-5491-4BBD-8E0F-6839B70A4571}"/>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0" name="Freeform: Shape 395">
              <a:extLst>
                <a:ext uri="{FF2B5EF4-FFF2-40B4-BE49-F238E27FC236}">
                  <a16:creationId xmlns:a16="http://schemas.microsoft.com/office/drawing/2014/main" id="{EA833C1D-5073-4914-B3D1-0D69DA5C62D0}"/>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1" name="Freeform: Shape 396">
              <a:extLst>
                <a:ext uri="{FF2B5EF4-FFF2-40B4-BE49-F238E27FC236}">
                  <a16:creationId xmlns:a16="http://schemas.microsoft.com/office/drawing/2014/main" id="{00EFE022-3345-491E-91EF-30D90E3686D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2" name="Freeform: Shape 397">
              <a:extLst>
                <a:ext uri="{FF2B5EF4-FFF2-40B4-BE49-F238E27FC236}">
                  <a16:creationId xmlns:a16="http://schemas.microsoft.com/office/drawing/2014/main" id="{7E57401F-DF9B-448A-BFC4-48996BB0C656}"/>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3" name="Freeform: Shape 398">
              <a:extLst>
                <a:ext uri="{FF2B5EF4-FFF2-40B4-BE49-F238E27FC236}">
                  <a16:creationId xmlns:a16="http://schemas.microsoft.com/office/drawing/2014/main" id="{676A13AC-D929-4FE9-A001-DC0D733E86F9}"/>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4" name="Freeform: Shape 399">
              <a:extLst>
                <a:ext uri="{FF2B5EF4-FFF2-40B4-BE49-F238E27FC236}">
                  <a16:creationId xmlns:a16="http://schemas.microsoft.com/office/drawing/2014/main" id="{96385B18-69C4-448B-8059-9571CA6CD440}"/>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5" name="Freeform: Shape 400">
              <a:extLst>
                <a:ext uri="{FF2B5EF4-FFF2-40B4-BE49-F238E27FC236}">
                  <a16:creationId xmlns:a16="http://schemas.microsoft.com/office/drawing/2014/main" id="{755A34B1-47A5-42AF-9503-D27C12D2CD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6" name="Freeform: Shape 401">
              <a:extLst>
                <a:ext uri="{FF2B5EF4-FFF2-40B4-BE49-F238E27FC236}">
                  <a16:creationId xmlns:a16="http://schemas.microsoft.com/office/drawing/2014/main" id="{493E512A-545E-4501-A69A-B471C1740872}"/>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7" name="Freeform: Shape 402">
              <a:extLst>
                <a:ext uri="{FF2B5EF4-FFF2-40B4-BE49-F238E27FC236}">
                  <a16:creationId xmlns:a16="http://schemas.microsoft.com/office/drawing/2014/main" id="{1BD499C1-A4E6-4F6B-9D77-61BF89D51390}"/>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8" name="Freeform: Shape 403">
              <a:extLst>
                <a:ext uri="{FF2B5EF4-FFF2-40B4-BE49-F238E27FC236}">
                  <a16:creationId xmlns:a16="http://schemas.microsoft.com/office/drawing/2014/main" id="{3E505A0B-5FDE-4132-8FBC-83AE1A098FDC}"/>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39" name="Freeform: Shape 404">
              <a:extLst>
                <a:ext uri="{FF2B5EF4-FFF2-40B4-BE49-F238E27FC236}">
                  <a16:creationId xmlns:a16="http://schemas.microsoft.com/office/drawing/2014/main" id="{4802160A-0515-4C8B-AD22-89FA668784E7}"/>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0" name="Freeform: Shape 405">
              <a:extLst>
                <a:ext uri="{FF2B5EF4-FFF2-40B4-BE49-F238E27FC236}">
                  <a16:creationId xmlns:a16="http://schemas.microsoft.com/office/drawing/2014/main" id="{9CD9995B-C4D5-40BF-B2F2-39C31B7759E0}"/>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1" name="Freeform: Shape 406">
              <a:extLst>
                <a:ext uri="{FF2B5EF4-FFF2-40B4-BE49-F238E27FC236}">
                  <a16:creationId xmlns:a16="http://schemas.microsoft.com/office/drawing/2014/main" id="{689D1DEE-94F1-40BE-90DF-15F4AEE8947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2" name="Freeform: Shape 407">
              <a:extLst>
                <a:ext uri="{FF2B5EF4-FFF2-40B4-BE49-F238E27FC236}">
                  <a16:creationId xmlns:a16="http://schemas.microsoft.com/office/drawing/2014/main" id="{FFD575DB-A225-4C6A-AA92-002335701232}"/>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3" name="Freeform: Shape 408">
              <a:extLst>
                <a:ext uri="{FF2B5EF4-FFF2-40B4-BE49-F238E27FC236}">
                  <a16:creationId xmlns:a16="http://schemas.microsoft.com/office/drawing/2014/main" id="{5CEE2BCD-4672-4D5B-8E49-32FB4B74B71D}"/>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4" name="Freeform: Shape 409">
              <a:extLst>
                <a:ext uri="{FF2B5EF4-FFF2-40B4-BE49-F238E27FC236}">
                  <a16:creationId xmlns:a16="http://schemas.microsoft.com/office/drawing/2014/main" id="{1DB926C1-721D-4EFB-8901-387AB0C867B8}"/>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5" name="Freeform: Shape 410">
              <a:extLst>
                <a:ext uri="{FF2B5EF4-FFF2-40B4-BE49-F238E27FC236}">
                  <a16:creationId xmlns:a16="http://schemas.microsoft.com/office/drawing/2014/main" id="{601D8D60-6A7D-4AEF-A717-4D6197463C2B}"/>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6" name="Freeform: Shape 411">
              <a:extLst>
                <a:ext uri="{FF2B5EF4-FFF2-40B4-BE49-F238E27FC236}">
                  <a16:creationId xmlns:a16="http://schemas.microsoft.com/office/drawing/2014/main" id="{F9947B5C-BFD6-4A48-963F-377555DC67D2}"/>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7" name="Freeform: Shape 412">
              <a:extLst>
                <a:ext uri="{FF2B5EF4-FFF2-40B4-BE49-F238E27FC236}">
                  <a16:creationId xmlns:a16="http://schemas.microsoft.com/office/drawing/2014/main" id="{204EF0E9-C65B-4370-9A19-79BBC78E1D35}"/>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8" name="Freeform: Shape 413">
              <a:extLst>
                <a:ext uri="{FF2B5EF4-FFF2-40B4-BE49-F238E27FC236}">
                  <a16:creationId xmlns:a16="http://schemas.microsoft.com/office/drawing/2014/main" id="{43101C03-679C-446D-BD47-80B61894EC30}"/>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sp>
          <p:nvSpPr>
            <p:cNvPr id="149" name="Freeform: Shape 414">
              <a:extLst>
                <a:ext uri="{FF2B5EF4-FFF2-40B4-BE49-F238E27FC236}">
                  <a16:creationId xmlns:a16="http://schemas.microsoft.com/office/drawing/2014/main" id="{5E3F2B0D-97E2-46DA-A142-4BFBD835D1E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solidFill>
                  <a:schemeClr val="accent3">
                    <a:lumMod val="60000"/>
                    <a:lumOff val="40000"/>
                  </a:schemeClr>
                </a:solidFill>
              </a:endParaRPr>
            </a:p>
          </p:txBody>
        </p:sp>
      </p:grpSp>
      <p:pic>
        <p:nvPicPr>
          <p:cNvPr id="3" name="Picture 2">
            <a:extLst>
              <a:ext uri="{FF2B5EF4-FFF2-40B4-BE49-F238E27FC236}">
                <a16:creationId xmlns:a16="http://schemas.microsoft.com/office/drawing/2014/main" id="{F6DCB4DE-FD41-4A76-B44A-82014B0862CE}"/>
              </a:ext>
            </a:extLst>
          </p:cNvPr>
          <p:cNvPicPr>
            <a:picLocks noChangeAspect="1"/>
          </p:cNvPicPr>
          <p:nvPr/>
        </p:nvPicPr>
        <p:blipFill>
          <a:blip r:embed="rId2">
            <a:duotone>
              <a:schemeClr val="bg2">
                <a:shade val="45000"/>
                <a:satMod val="135000"/>
              </a:schemeClr>
              <a:prstClr val="white"/>
            </a:duotone>
          </a:blip>
          <a:stretch>
            <a:fillRect/>
          </a:stretch>
        </p:blipFill>
        <p:spPr>
          <a:xfrm>
            <a:off x="9031726" y="2278511"/>
            <a:ext cx="2725148" cy="24995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955" y="323144"/>
            <a:ext cx="11390811" cy="769441"/>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 Anterobot" panose="02000503000000000000" pitchFamily="50" charset="0"/>
                <a:cs typeface="Arial" pitchFamily="34" charset="0"/>
              </a:rPr>
              <a:t>OUTLINE OF THE PRESENTATION</a:t>
            </a:r>
          </a:p>
        </p:txBody>
      </p:sp>
      <p:sp>
        <p:nvSpPr>
          <p:cNvPr id="3" name="TextBox 2"/>
          <p:cNvSpPr txBox="1"/>
          <p:nvPr/>
        </p:nvSpPr>
        <p:spPr>
          <a:xfrm>
            <a:off x="323669" y="1099455"/>
            <a:ext cx="10293531" cy="5940088"/>
          </a:xfrm>
          <a:prstGeom prst="rect">
            <a:avLst/>
          </a:prstGeom>
          <a:noFill/>
        </p:spPr>
        <p:txBody>
          <a:bodyPr wrap="square" rtlCol="0">
            <a:spAutoFit/>
          </a:bodyPr>
          <a:lstStyle/>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Abstract</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Introduction </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Problem Domain</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Solution Domain</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System Domain</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Functional Requirement</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Non Functional Requirement</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Use Case Diagram</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Activity Diagram</a:t>
            </a:r>
          </a:p>
          <a:p>
            <a:pPr marL="1143000" lvl="2" fontAlgn="base">
              <a:lnSpc>
                <a:spcPct val="150000"/>
              </a:lnSpc>
              <a:buClr>
                <a:prstClr val="black"/>
              </a:buClr>
              <a:buFont typeface="Wingdings" pitchFamily="2" charset="2"/>
              <a:buChar char="q"/>
            </a:pPr>
            <a:r>
              <a:rPr lang="en-US" sz="2000" b="1" dirty="0">
                <a:solidFill>
                  <a:prstClr val="black">
                    <a:lumMod val="95000"/>
                    <a:lumOff val="5000"/>
                  </a:prstClr>
                </a:solidFill>
                <a:latin typeface="a Absolute Empire" panose="02000503000000000000" pitchFamily="50" charset="0"/>
                <a:ea typeface="SimSun" pitchFamily="2" charset="-122"/>
                <a:cs typeface="Andalus" pitchFamily="18" charset="-78"/>
              </a:rPr>
              <a:t> Application Domain</a:t>
            </a:r>
          </a:p>
          <a:p>
            <a:pPr marL="1143000" lvl="2" fontAlgn="base">
              <a:lnSpc>
                <a:spcPct val="150000"/>
              </a:lnSpc>
              <a:buClr>
                <a:prstClr val="black"/>
              </a:buClr>
              <a:buFont typeface="Wingdings" pitchFamily="2" charset="2"/>
              <a:buChar char="q"/>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Expected Outcome</a:t>
            </a:r>
          </a:p>
          <a:p>
            <a:pPr marL="1143000" marR="0" lvl="2" indent="0" algn="l" defTabSz="914286" rtl="0" eaLnBrk="1" fontAlgn="base" latinLnBrk="0" hangingPunct="1">
              <a:lnSpc>
                <a:spcPct val="150000"/>
              </a:lnSpc>
              <a:spcBef>
                <a:spcPts val="0"/>
              </a:spcBef>
              <a:spcAft>
                <a:spcPts val="0"/>
              </a:spcAft>
              <a:buClr>
                <a:prstClr val="black"/>
              </a:buClr>
              <a:buSzTx/>
              <a:buFont typeface="Wingdings" pitchFamily="2" charset="2"/>
              <a:buChar char="q"/>
              <a:tabLst/>
              <a:defRPr/>
            </a:pPr>
            <a:r>
              <a:rPr kumimoji="0" lang="en-US" sz="2000" b="1" i="0" u="none" strike="noStrike" kern="1200" cap="none" spc="0" normalizeH="0" baseline="0" noProof="0" dirty="0">
                <a:ln>
                  <a:noFill/>
                </a:ln>
                <a:solidFill>
                  <a:prstClr val="black">
                    <a:lumMod val="95000"/>
                    <a:lumOff val="5000"/>
                  </a:prstClr>
                </a:solidFill>
                <a:effectLst/>
                <a:uLnTx/>
                <a:uFillTx/>
                <a:latin typeface="a Absolute Empire" panose="02000503000000000000" pitchFamily="50" charset="0"/>
                <a:ea typeface="SimSun" pitchFamily="2" charset="-122"/>
                <a:cs typeface="Andalus" pitchFamily="18" charset="-78"/>
              </a:rPr>
              <a:t> References</a:t>
            </a: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 Absolute Empire" panose="02000503000000000000" pitchFamily="50" charset="0"/>
            </a:endParaRPr>
          </a:p>
        </p:txBody>
      </p:sp>
      <p:grpSp>
        <p:nvGrpSpPr>
          <p:cNvPr id="4" name="Graphic 3">
            <a:extLst>
              <a:ext uri="{FF2B5EF4-FFF2-40B4-BE49-F238E27FC236}">
                <a16:creationId xmlns:a16="http://schemas.microsoft.com/office/drawing/2014/main" id="{1461FF57-5124-4629-AADC-3ECEC5262069}"/>
              </a:ext>
            </a:extLst>
          </p:cNvPr>
          <p:cNvGrpSpPr/>
          <p:nvPr/>
        </p:nvGrpSpPr>
        <p:grpSpPr>
          <a:xfrm>
            <a:off x="7961309" y="2100537"/>
            <a:ext cx="2641473" cy="3132909"/>
            <a:chOff x="5276850" y="2457450"/>
            <a:chExt cx="1638300" cy="1943100"/>
          </a:xfrm>
          <a:solidFill>
            <a:schemeClr val="bg1"/>
          </a:solidFill>
        </p:grpSpPr>
        <p:sp>
          <p:nvSpPr>
            <p:cNvPr id="5" name="Freeform: Shape 568">
              <a:extLst>
                <a:ext uri="{FF2B5EF4-FFF2-40B4-BE49-F238E27FC236}">
                  <a16:creationId xmlns:a16="http://schemas.microsoft.com/office/drawing/2014/main" id="{AED99829-6270-4497-94C4-9914E421FC4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69">
              <a:extLst>
                <a:ext uri="{FF2B5EF4-FFF2-40B4-BE49-F238E27FC236}">
                  <a16:creationId xmlns:a16="http://schemas.microsoft.com/office/drawing/2014/main" id="{670D72EC-E786-42F4-9270-80CCA90CFCB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570">
              <a:extLst>
                <a:ext uri="{FF2B5EF4-FFF2-40B4-BE49-F238E27FC236}">
                  <a16:creationId xmlns:a16="http://schemas.microsoft.com/office/drawing/2014/main" id="{F76898C9-3D14-4E30-A601-D82035AF61B2}"/>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571">
              <a:extLst>
                <a:ext uri="{FF2B5EF4-FFF2-40B4-BE49-F238E27FC236}">
                  <a16:creationId xmlns:a16="http://schemas.microsoft.com/office/drawing/2014/main" id="{C8C69B15-5681-4383-A975-3900BDE8F533}"/>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572">
              <a:extLst>
                <a:ext uri="{FF2B5EF4-FFF2-40B4-BE49-F238E27FC236}">
                  <a16:creationId xmlns:a16="http://schemas.microsoft.com/office/drawing/2014/main" id="{4D983434-42EC-4317-81B6-6D641FBD7BAA}"/>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 name="Freeform: Shape 573">
              <a:extLst>
                <a:ext uri="{FF2B5EF4-FFF2-40B4-BE49-F238E27FC236}">
                  <a16:creationId xmlns:a16="http://schemas.microsoft.com/office/drawing/2014/main" id="{3BEAE33E-6083-4292-A62C-6242AED178DF}"/>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 name="Freeform: Shape 574">
              <a:extLst>
                <a:ext uri="{FF2B5EF4-FFF2-40B4-BE49-F238E27FC236}">
                  <a16:creationId xmlns:a16="http://schemas.microsoft.com/office/drawing/2014/main" id="{FACBAA94-E67E-4CA5-976E-B79D2861096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575">
              <a:extLst>
                <a:ext uri="{FF2B5EF4-FFF2-40B4-BE49-F238E27FC236}">
                  <a16:creationId xmlns:a16="http://schemas.microsoft.com/office/drawing/2014/main" id="{E30A5DD5-0364-4347-B081-824E8151A6AE}"/>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 name="Freeform: Shape 576">
              <a:extLst>
                <a:ext uri="{FF2B5EF4-FFF2-40B4-BE49-F238E27FC236}">
                  <a16:creationId xmlns:a16="http://schemas.microsoft.com/office/drawing/2014/main" id="{0EF27B32-8C25-48A4-A18B-A9F173DF514D}"/>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577">
              <a:extLst>
                <a:ext uri="{FF2B5EF4-FFF2-40B4-BE49-F238E27FC236}">
                  <a16:creationId xmlns:a16="http://schemas.microsoft.com/office/drawing/2014/main" id="{D46AF7E3-D688-475A-9A7A-33D8FA76246F}"/>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578">
              <a:extLst>
                <a:ext uri="{FF2B5EF4-FFF2-40B4-BE49-F238E27FC236}">
                  <a16:creationId xmlns:a16="http://schemas.microsoft.com/office/drawing/2014/main" id="{E82D95FA-A85C-489B-A634-AF17076C6119}"/>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579">
              <a:extLst>
                <a:ext uri="{FF2B5EF4-FFF2-40B4-BE49-F238E27FC236}">
                  <a16:creationId xmlns:a16="http://schemas.microsoft.com/office/drawing/2014/main" id="{88C6AC58-DACE-4198-AFC4-D1E12AD9CE2B}"/>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580">
              <a:extLst>
                <a:ext uri="{FF2B5EF4-FFF2-40B4-BE49-F238E27FC236}">
                  <a16:creationId xmlns:a16="http://schemas.microsoft.com/office/drawing/2014/main" id="{60B06125-A6CA-4B6F-B101-C7FD12A137D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 name="Freeform: Shape 581">
              <a:extLst>
                <a:ext uri="{FF2B5EF4-FFF2-40B4-BE49-F238E27FC236}">
                  <a16:creationId xmlns:a16="http://schemas.microsoft.com/office/drawing/2014/main" id="{C77856AD-620C-4DE8-A9F5-2A11AE67745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 name="Freeform: Shape 582">
              <a:extLst>
                <a:ext uri="{FF2B5EF4-FFF2-40B4-BE49-F238E27FC236}">
                  <a16:creationId xmlns:a16="http://schemas.microsoft.com/office/drawing/2014/main" id="{7DB0FB1E-0192-4F7F-BADE-5F01538EB279}"/>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583">
              <a:extLst>
                <a:ext uri="{FF2B5EF4-FFF2-40B4-BE49-F238E27FC236}">
                  <a16:creationId xmlns:a16="http://schemas.microsoft.com/office/drawing/2014/main" id="{8F5D3FDB-BAB0-4CBD-B27B-3F75C3C5858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584">
              <a:extLst>
                <a:ext uri="{FF2B5EF4-FFF2-40B4-BE49-F238E27FC236}">
                  <a16:creationId xmlns:a16="http://schemas.microsoft.com/office/drawing/2014/main" id="{4BC1C799-D6AC-466B-9360-790FF267BB78}"/>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 name="Freeform: Shape 585">
              <a:extLst>
                <a:ext uri="{FF2B5EF4-FFF2-40B4-BE49-F238E27FC236}">
                  <a16:creationId xmlns:a16="http://schemas.microsoft.com/office/drawing/2014/main" id="{0D3E6FA8-CF24-4605-BB03-D458BDCFD4D5}"/>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 name="Freeform: Shape 586">
              <a:extLst>
                <a:ext uri="{FF2B5EF4-FFF2-40B4-BE49-F238E27FC236}">
                  <a16:creationId xmlns:a16="http://schemas.microsoft.com/office/drawing/2014/main" id="{4B29F78E-A28F-4DD5-A864-89DEB35FF65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587">
              <a:extLst>
                <a:ext uri="{FF2B5EF4-FFF2-40B4-BE49-F238E27FC236}">
                  <a16:creationId xmlns:a16="http://schemas.microsoft.com/office/drawing/2014/main" id="{A6634B5B-21A4-4F47-8474-EFFFB21842F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588">
              <a:extLst>
                <a:ext uri="{FF2B5EF4-FFF2-40B4-BE49-F238E27FC236}">
                  <a16:creationId xmlns:a16="http://schemas.microsoft.com/office/drawing/2014/main" id="{F1925E77-4AF9-44CB-825E-DAB542F97469}"/>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6" name="Freeform: Shape 589">
              <a:extLst>
                <a:ext uri="{FF2B5EF4-FFF2-40B4-BE49-F238E27FC236}">
                  <a16:creationId xmlns:a16="http://schemas.microsoft.com/office/drawing/2014/main" id="{B2BFE0FD-4FDC-4233-BCA0-E6D7DCABE589}"/>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7" name="Freeform: Shape 590">
              <a:extLst>
                <a:ext uri="{FF2B5EF4-FFF2-40B4-BE49-F238E27FC236}">
                  <a16:creationId xmlns:a16="http://schemas.microsoft.com/office/drawing/2014/main" id="{A04EF088-8E56-4DBA-92C4-4924AD806C2A}"/>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591">
              <a:extLst>
                <a:ext uri="{FF2B5EF4-FFF2-40B4-BE49-F238E27FC236}">
                  <a16:creationId xmlns:a16="http://schemas.microsoft.com/office/drawing/2014/main" id="{D4289835-7A18-4482-A227-0C8CDC98B43B}"/>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592">
              <a:extLst>
                <a:ext uri="{FF2B5EF4-FFF2-40B4-BE49-F238E27FC236}">
                  <a16:creationId xmlns:a16="http://schemas.microsoft.com/office/drawing/2014/main" id="{24FDAA66-2DE4-4918-9A25-039AA7BDD9DE}"/>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0" name="Freeform: Shape 593">
              <a:extLst>
                <a:ext uri="{FF2B5EF4-FFF2-40B4-BE49-F238E27FC236}">
                  <a16:creationId xmlns:a16="http://schemas.microsoft.com/office/drawing/2014/main" id="{A64845E8-A240-4DC1-844A-E66475737D9C}"/>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1" name="Freeform: Shape 594">
              <a:extLst>
                <a:ext uri="{FF2B5EF4-FFF2-40B4-BE49-F238E27FC236}">
                  <a16:creationId xmlns:a16="http://schemas.microsoft.com/office/drawing/2014/main" id="{8232E60D-D728-485A-ABD9-1CFA3CFACA0A}"/>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2" name="Freeform: Shape 595">
              <a:extLst>
                <a:ext uri="{FF2B5EF4-FFF2-40B4-BE49-F238E27FC236}">
                  <a16:creationId xmlns:a16="http://schemas.microsoft.com/office/drawing/2014/main" id="{7F31A20B-C04A-49C1-99C7-52D79A4AD895}"/>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596">
              <a:extLst>
                <a:ext uri="{FF2B5EF4-FFF2-40B4-BE49-F238E27FC236}">
                  <a16:creationId xmlns:a16="http://schemas.microsoft.com/office/drawing/2014/main" id="{97A9880F-7FF3-4ED7-9919-F239EEF1DEE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597">
              <a:extLst>
                <a:ext uri="{FF2B5EF4-FFF2-40B4-BE49-F238E27FC236}">
                  <a16:creationId xmlns:a16="http://schemas.microsoft.com/office/drawing/2014/main" id="{5B5C708E-F61E-4E8B-894F-055CE313E8A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5" name="Freeform: Shape 598">
              <a:extLst>
                <a:ext uri="{FF2B5EF4-FFF2-40B4-BE49-F238E27FC236}">
                  <a16:creationId xmlns:a16="http://schemas.microsoft.com/office/drawing/2014/main" id="{FD4B0366-ECA2-41BE-85AF-5420FB40DC8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6" name="Freeform: Shape 599">
              <a:extLst>
                <a:ext uri="{FF2B5EF4-FFF2-40B4-BE49-F238E27FC236}">
                  <a16:creationId xmlns:a16="http://schemas.microsoft.com/office/drawing/2014/main" id="{0C913B7F-3779-4D82-8DEF-760581ECFB2F}"/>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600">
              <a:extLst>
                <a:ext uri="{FF2B5EF4-FFF2-40B4-BE49-F238E27FC236}">
                  <a16:creationId xmlns:a16="http://schemas.microsoft.com/office/drawing/2014/main" id="{7768E361-CAEF-4E04-B355-404B4C5AFE5A}"/>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601">
              <a:extLst>
                <a:ext uri="{FF2B5EF4-FFF2-40B4-BE49-F238E27FC236}">
                  <a16:creationId xmlns:a16="http://schemas.microsoft.com/office/drawing/2014/main" id="{7F6078A2-89A2-4479-95A9-72043218F4A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9" name="Freeform: Shape 602">
              <a:extLst>
                <a:ext uri="{FF2B5EF4-FFF2-40B4-BE49-F238E27FC236}">
                  <a16:creationId xmlns:a16="http://schemas.microsoft.com/office/drawing/2014/main" id="{CC697EEE-F4A0-48BD-B0D8-206F064A4468}"/>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0" name="Freeform: Shape 603">
              <a:extLst>
                <a:ext uri="{FF2B5EF4-FFF2-40B4-BE49-F238E27FC236}">
                  <a16:creationId xmlns:a16="http://schemas.microsoft.com/office/drawing/2014/main" id="{67DCDDCC-D55B-4C8B-8C01-BC05AF011AE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604">
              <a:extLst>
                <a:ext uri="{FF2B5EF4-FFF2-40B4-BE49-F238E27FC236}">
                  <a16:creationId xmlns:a16="http://schemas.microsoft.com/office/drawing/2014/main" id="{451171E7-E9B3-4413-967F-4C61494D4524}"/>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605">
              <a:extLst>
                <a:ext uri="{FF2B5EF4-FFF2-40B4-BE49-F238E27FC236}">
                  <a16:creationId xmlns:a16="http://schemas.microsoft.com/office/drawing/2014/main" id="{441E99B7-13A7-49A1-9C87-C77A4EFFE47C}"/>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3" name="Freeform: Shape 606">
              <a:extLst>
                <a:ext uri="{FF2B5EF4-FFF2-40B4-BE49-F238E27FC236}">
                  <a16:creationId xmlns:a16="http://schemas.microsoft.com/office/drawing/2014/main" id="{8164ECA5-7C60-49F5-A318-0F70C4B7D9F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4" name="Freeform: Shape 607">
              <a:extLst>
                <a:ext uri="{FF2B5EF4-FFF2-40B4-BE49-F238E27FC236}">
                  <a16:creationId xmlns:a16="http://schemas.microsoft.com/office/drawing/2014/main" id="{4C778A22-06B3-42CA-AF49-6A0B8EB9E15B}"/>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5" name="Freeform: Shape 608">
              <a:extLst>
                <a:ext uri="{FF2B5EF4-FFF2-40B4-BE49-F238E27FC236}">
                  <a16:creationId xmlns:a16="http://schemas.microsoft.com/office/drawing/2014/main" id="{672FBCCD-50F5-419A-A851-DFA911A4B513}"/>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609">
              <a:extLst>
                <a:ext uri="{FF2B5EF4-FFF2-40B4-BE49-F238E27FC236}">
                  <a16:creationId xmlns:a16="http://schemas.microsoft.com/office/drawing/2014/main" id="{626CD2FD-199E-4FFF-BE1B-AA53A38FDEF7}"/>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7" name="Freeform: Shape 610">
              <a:extLst>
                <a:ext uri="{FF2B5EF4-FFF2-40B4-BE49-F238E27FC236}">
                  <a16:creationId xmlns:a16="http://schemas.microsoft.com/office/drawing/2014/main" id="{8EAE5441-692A-4B7C-978A-5AE98B0CD18A}"/>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611">
              <a:extLst>
                <a:ext uri="{FF2B5EF4-FFF2-40B4-BE49-F238E27FC236}">
                  <a16:creationId xmlns:a16="http://schemas.microsoft.com/office/drawing/2014/main" id="{6ED3BB1D-7F37-4755-B263-469FC0A3DFB0}"/>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Shape 612">
              <a:extLst>
                <a:ext uri="{FF2B5EF4-FFF2-40B4-BE49-F238E27FC236}">
                  <a16:creationId xmlns:a16="http://schemas.microsoft.com/office/drawing/2014/main" id="{FD8C070A-BF9D-425A-A7CC-D4D5455E2F60}"/>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Shape 613">
              <a:extLst>
                <a:ext uri="{FF2B5EF4-FFF2-40B4-BE49-F238E27FC236}">
                  <a16:creationId xmlns:a16="http://schemas.microsoft.com/office/drawing/2014/main" id="{F03E7781-D197-4A5C-86A4-1D611CB34151}"/>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Shape 614">
              <a:extLst>
                <a:ext uri="{FF2B5EF4-FFF2-40B4-BE49-F238E27FC236}">
                  <a16:creationId xmlns:a16="http://schemas.microsoft.com/office/drawing/2014/main" id="{5FE72B3E-96B8-4174-9A7E-95A66DA77102}"/>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Shape 615">
              <a:extLst>
                <a:ext uri="{FF2B5EF4-FFF2-40B4-BE49-F238E27FC236}">
                  <a16:creationId xmlns:a16="http://schemas.microsoft.com/office/drawing/2014/main" id="{D2D18D50-3BCF-48DF-A6FF-10A306A1134C}"/>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Shape 616">
              <a:extLst>
                <a:ext uri="{FF2B5EF4-FFF2-40B4-BE49-F238E27FC236}">
                  <a16:creationId xmlns:a16="http://schemas.microsoft.com/office/drawing/2014/main" id="{4409C187-F195-41EF-8F84-37A1DE2C5494}"/>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Shape 617">
              <a:extLst>
                <a:ext uri="{FF2B5EF4-FFF2-40B4-BE49-F238E27FC236}">
                  <a16:creationId xmlns:a16="http://schemas.microsoft.com/office/drawing/2014/main" id="{807F035F-1966-4FF3-B0E9-250BDE830C7B}"/>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5" name="Freeform: Shape 618">
              <a:extLst>
                <a:ext uri="{FF2B5EF4-FFF2-40B4-BE49-F238E27FC236}">
                  <a16:creationId xmlns:a16="http://schemas.microsoft.com/office/drawing/2014/main" id="{56EB519D-8826-49E9-A9A4-1E866E6AA57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6" name="Freeform: Shape 619">
              <a:extLst>
                <a:ext uri="{FF2B5EF4-FFF2-40B4-BE49-F238E27FC236}">
                  <a16:creationId xmlns:a16="http://schemas.microsoft.com/office/drawing/2014/main" id="{DE7A9803-93FA-4AE2-92F3-51A46B2C9F2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7" name="Freeform: Shape 620">
              <a:extLst>
                <a:ext uri="{FF2B5EF4-FFF2-40B4-BE49-F238E27FC236}">
                  <a16:creationId xmlns:a16="http://schemas.microsoft.com/office/drawing/2014/main" id="{11D611C3-53F2-4EDF-9AA4-6CBB17019622}"/>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8" name="Freeform: Shape 621">
              <a:extLst>
                <a:ext uri="{FF2B5EF4-FFF2-40B4-BE49-F238E27FC236}">
                  <a16:creationId xmlns:a16="http://schemas.microsoft.com/office/drawing/2014/main" id="{8634C5C7-E307-4A62-8393-CA0814A74D64}"/>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9" name="Freeform: Shape 622">
              <a:extLst>
                <a:ext uri="{FF2B5EF4-FFF2-40B4-BE49-F238E27FC236}">
                  <a16:creationId xmlns:a16="http://schemas.microsoft.com/office/drawing/2014/main" id="{CB924AE3-6B79-4DA3-96B9-8B9476144875}"/>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0" name="Freeform: Shape 623">
              <a:extLst>
                <a:ext uri="{FF2B5EF4-FFF2-40B4-BE49-F238E27FC236}">
                  <a16:creationId xmlns:a16="http://schemas.microsoft.com/office/drawing/2014/main" id="{A87B32BC-BBE6-4151-AFC5-A51AD2134552}"/>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1" name="Freeform: Shape 624">
              <a:extLst>
                <a:ext uri="{FF2B5EF4-FFF2-40B4-BE49-F238E27FC236}">
                  <a16:creationId xmlns:a16="http://schemas.microsoft.com/office/drawing/2014/main" id="{A6F744AD-FC3A-4D51-92F1-8D1B5CB1F43C}"/>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2" name="Freeform: Shape 625">
              <a:extLst>
                <a:ext uri="{FF2B5EF4-FFF2-40B4-BE49-F238E27FC236}">
                  <a16:creationId xmlns:a16="http://schemas.microsoft.com/office/drawing/2014/main" id="{203AA0C5-FE0E-4016-AEB1-603D418963B7}"/>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3" name="Freeform: Shape 626">
              <a:extLst>
                <a:ext uri="{FF2B5EF4-FFF2-40B4-BE49-F238E27FC236}">
                  <a16:creationId xmlns:a16="http://schemas.microsoft.com/office/drawing/2014/main" id="{DF0C058A-FFFD-402A-86CE-5A7B5B77DF65}"/>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4" name="Freeform: Shape 627">
              <a:extLst>
                <a:ext uri="{FF2B5EF4-FFF2-40B4-BE49-F238E27FC236}">
                  <a16:creationId xmlns:a16="http://schemas.microsoft.com/office/drawing/2014/main" id="{E64CF63B-CA50-45F7-99C4-E9E2C6B8FED4}"/>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5" name="Freeform: Shape 628">
              <a:extLst>
                <a:ext uri="{FF2B5EF4-FFF2-40B4-BE49-F238E27FC236}">
                  <a16:creationId xmlns:a16="http://schemas.microsoft.com/office/drawing/2014/main" id="{F2796F6D-3654-48E5-A34E-657C3C0A357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29">
              <a:extLst>
                <a:ext uri="{FF2B5EF4-FFF2-40B4-BE49-F238E27FC236}">
                  <a16:creationId xmlns:a16="http://schemas.microsoft.com/office/drawing/2014/main" id="{89F5420C-F22B-4866-8EF4-6797B1DBAC4D}"/>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7" name="Freeform: Shape 630">
              <a:extLst>
                <a:ext uri="{FF2B5EF4-FFF2-40B4-BE49-F238E27FC236}">
                  <a16:creationId xmlns:a16="http://schemas.microsoft.com/office/drawing/2014/main" id="{C5C19B2D-B77D-4462-95DC-5834D1E8AAE4}"/>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8" name="Freeform: Shape 631">
              <a:extLst>
                <a:ext uri="{FF2B5EF4-FFF2-40B4-BE49-F238E27FC236}">
                  <a16:creationId xmlns:a16="http://schemas.microsoft.com/office/drawing/2014/main" id="{12DD5369-70C3-431F-A70D-EFB8A9D4A39F}"/>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9" name="Freeform: Shape 632">
              <a:extLst>
                <a:ext uri="{FF2B5EF4-FFF2-40B4-BE49-F238E27FC236}">
                  <a16:creationId xmlns:a16="http://schemas.microsoft.com/office/drawing/2014/main" id="{C8A60355-20FB-48B9-9BE3-6BF52695DBA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0" name="Freeform: Shape 633">
              <a:extLst>
                <a:ext uri="{FF2B5EF4-FFF2-40B4-BE49-F238E27FC236}">
                  <a16:creationId xmlns:a16="http://schemas.microsoft.com/office/drawing/2014/main" id="{B5C9ED39-2220-4F75-9B93-0D07915B41AF}"/>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634">
              <a:extLst>
                <a:ext uri="{FF2B5EF4-FFF2-40B4-BE49-F238E27FC236}">
                  <a16:creationId xmlns:a16="http://schemas.microsoft.com/office/drawing/2014/main" id="{71C09312-919D-4E9F-A686-BDDE90CE8CA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2" name="Freeform: Shape 635">
              <a:extLst>
                <a:ext uri="{FF2B5EF4-FFF2-40B4-BE49-F238E27FC236}">
                  <a16:creationId xmlns:a16="http://schemas.microsoft.com/office/drawing/2014/main" id="{6206248E-D60E-4A4D-BBA5-DC4BD5CB2FA1}"/>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3" name="Freeform: Shape 636">
              <a:extLst>
                <a:ext uri="{FF2B5EF4-FFF2-40B4-BE49-F238E27FC236}">
                  <a16:creationId xmlns:a16="http://schemas.microsoft.com/office/drawing/2014/main" id="{8013592D-4A71-48DF-A8A4-10C61F349C55}"/>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4" name="Freeform: Shape 637">
              <a:extLst>
                <a:ext uri="{FF2B5EF4-FFF2-40B4-BE49-F238E27FC236}">
                  <a16:creationId xmlns:a16="http://schemas.microsoft.com/office/drawing/2014/main" id="{F36D923B-BBE8-4987-A6D7-5533D497D93F}"/>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5" name="Freeform: Shape 638">
              <a:extLst>
                <a:ext uri="{FF2B5EF4-FFF2-40B4-BE49-F238E27FC236}">
                  <a16:creationId xmlns:a16="http://schemas.microsoft.com/office/drawing/2014/main" id="{DC18EBC0-8BDC-48AF-B59A-FF2E61AC8E00}"/>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6" name="Freeform: Shape 639">
              <a:extLst>
                <a:ext uri="{FF2B5EF4-FFF2-40B4-BE49-F238E27FC236}">
                  <a16:creationId xmlns:a16="http://schemas.microsoft.com/office/drawing/2014/main" id="{67BDEB56-1565-4A2F-A36E-237D0BD55BE7}"/>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7" name="Freeform: Shape 640">
              <a:extLst>
                <a:ext uri="{FF2B5EF4-FFF2-40B4-BE49-F238E27FC236}">
                  <a16:creationId xmlns:a16="http://schemas.microsoft.com/office/drawing/2014/main" id="{58C86017-E66C-4FE9-847D-97943BF789A3}"/>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8" name="Freeform: Shape 641">
              <a:extLst>
                <a:ext uri="{FF2B5EF4-FFF2-40B4-BE49-F238E27FC236}">
                  <a16:creationId xmlns:a16="http://schemas.microsoft.com/office/drawing/2014/main" id="{416D843F-5342-4E3F-A5AB-2AD66E51CB0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9" name="Freeform: Shape 642">
              <a:extLst>
                <a:ext uri="{FF2B5EF4-FFF2-40B4-BE49-F238E27FC236}">
                  <a16:creationId xmlns:a16="http://schemas.microsoft.com/office/drawing/2014/main" id="{4C642ADD-9E77-4452-8BCA-0CC50864C738}"/>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0" name="Freeform: Shape 643">
              <a:extLst>
                <a:ext uri="{FF2B5EF4-FFF2-40B4-BE49-F238E27FC236}">
                  <a16:creationId xmlns:a16="http://schemas.microsoft.com/office/drawing/2014/main" id="{9EA7251C-B4A6-480A-9136-1CE42FAF59E5}"/>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1" name="Freeform: Shape 644">
              <a:extLst>
                <a:ext uri="{FF2B5EF4-FFF2-40B4-BE49-F238E27FC236}">
                  <a16:creationId xmlns:a16="http://schemas.microsoft.com/office/drawing/2014/main" id="{DC75B1DA-A159-40FF-A2F1-860C94086DBE}"/>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2" name="Freeform: Shape 645">
              <a:extLst>
                <a:ext uri="{FF2B5EF4-FFF2-40B4-BE49-F238E27FC236}">
                  <a16:creationId xmlns:a16="http://schemas.microsoft.com/office/drawing/2014/main" id="{D27E356C-92B6-4EFB-9FD0-02413748372F}"/>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3" name="Freeform: Shape 646">
              <a:extLst>
                <a:ext uri="{FF2B5EF4-FFF2-40B4-BE49-F238E27FC236}">
                  <a16:creationId xmlns:a16="http://schemas.microsoft.com/office/drawing/2014/main" id="{B5921C65-252D-4DC2-BEBC-93B450B4264F}"/>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4" name="Freeform: Shape 647">
              <a:extLst>
                <a:ext uri="{FF2B5EF4-FFF2-40B4-BE49-F238E27FC236}">
                  <a16:creationId xmlns:a16="http://schemas.microsoft.com/office/drawing/2014/main" id="{DE4A921E-738F-40B3-9231-6D4796E14B07}"/>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5" name="Freeform: Shape 648">
              <a:extLst>
                <a:ext uri="{FF2B5EF4-FFF2-40B4-BE49-F238E27FC236}">
                  <a16:creationId xmlns:a16="http://schemas.microsoft.com/office/drawing/2014/main" id="{0EB631E8-DF4E-4D7E-9FFE-3449B114E28B}"/>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6" name="Freeform: Shape 649">
              <a:extLst>
                <a:ext uri="{FF2B5EF4-FFF2-40B4-BE49-F238E27FC236}">
                  <a16:creationId xmlns:a16="http://schemas.microsoft.com/office/drawing/2014/main" id="{49840E2A-6DB5-41CB-8A6C-886BC560A774}"/>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7" name="Freeform: Shape 650">
              <a:extLst>
                <a:ext uri="{FF2B5EF4-FFF2-40B4-BE49-F238E27FC236}">
                  <a16:creationId xmlns:a16="http://schemas.microsoft.com/office/drawing/2014/main" id="{BFEDCBF1-C8AC-405B-9012-9EA846ABE0B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8" name="Freeform: Shape 651">
              <a:extLst>
                <a:ext uri="{FF2B5EF4-FFF2-40B4-BE49-F238E27FC236}">
                  <a16:creationId xmlns:a16="http://schemas.microsoft.com/office/drawing/2014/main" id="{A57FA755-415B-46D2-A309-DC8190B64767}"/>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9" name="Freeform: Shape 652">
              <a:extLst>
                <a:ext uri="{FF2B5EF4-FFF2-40B4-BE49-F238E27FC236}">
                  <a16:creationId xmlns:a16="http://schemas.microsoft.com/office/drawing/2014/main" id="{533DFAC1-6918-40A5-86A1-5FC809D08EC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0" name="Freeform: Shape 653">
              <a:extLst>
                <a:ext uri="{FF2B5EF4-FFF2-40B4-BE49-F238E27FC236}">
                  <a16:creationId xmlns:a16="http://schemas.microsoft.com/office/drawing/2014/main" id="{08BD89ED-ADB5-4A54-B461-482726EE96AB}"/>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1" name="Freeform: Shape 654">
              <a:extLst>
                <a:ext uri="{FF2B5EF4-FFF2-40B4-BE49-F238E27FC236}">
                  <a16:creationId xmlns:a16="http://schemas.microsoft.com/office/drawing/2014/main" id="{0F8C8EEE-8023-455C-8D52-627D32C39E52}"/>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2" name="Freeform: Shape 655">
              <a:extLst>
                <a:ext uri="{FF2B5EF4-FFF2-40B4-BE49-F238E27FC236}">
                  <a16:creationId xmlns:a16="http://schemas.microsoft.com/office/drawing/2014/main" id="{C4D0EA1D-1807-4400-99CB-5A7AACCC86C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3" name="Freeform: Shape 656">
              <a:extLst>
                <a:ext uri="{FF2B5EF4-FFF2-40B4-BE49-F238E27FC236}">
                  <a16:creationId xmlns:a16="http://schemas.microsoft.com/office/drawing/2014/main" id="{5D06A9FB-AAA8-4626-9BB1-926484BBB284}"/>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4" name="Freeform: Shape 657">
              <a:extLst>
                <a:ext uri="{FF2B5EF4-FFF2-40B4-BE49-F238E27FC236}">
                  <a16:creationId xmlns:a16="http://schemas.microsoft.com/office/drawing/2014/main" id="{D0B18F3B-343B-4C5C-866A-3EDF1EBCBDA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5" name="Freeform: Shape 658">
              <a:extLst>
                <a:ext uri="{FF2B5EF4-FFF2-40B4-BE49-F238E27FC236}">
                  <a16:creationId xmlns:a16="http://schemas.microsoft.com/office/drawing/2014/main" id="{F50DB1E5-0BA3-4913-B536-DFDA85B4257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6" name="Freeform: Shape 659">
              <a:extLst>
                <a:ext uri="{FF2B5EF4-FFF2-40B4-BE49-F238E27FC236}">
                  <a16:creationId xmlns:a16="http://schemas.microsoft.com/office/drawing/2014/main" id="{49ECDBE2-8F1C-4188-AE7A-E7573B44050E}"/>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7" name="Freeform: Shape 660">
              <a:extLst>
                <a:ext uri="{FF2B5EF4-FFF2-40B4-BE49-F238E27FC236}">
                  <a16:creationId xmlns:a16="http://schemas.microsoft.com/office/drawing/2014/main" id="{9B9518F4-CD30-4515-9B63-2118562E5FBE}"/>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8" name="Freeform: Shape 661">
              <a:extLst>
                <a:ext uri="{FF2B5EF4-FFF2-40B4-BE49-F238E27FC236}">
                  <a16:creationId xmlns:a16="http://schemas.microsoft.com/office/drawing/2014/main" id="{F48BE5C5-F9DC-4E2C-9A17-E54C693DDBFA}"/>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9" name="Freeform: Shape 662">
              <a:extLst>
                <a:ext uri="{FF2B5EF4-FFF2-40B4-BE49-F238E27FC236}">
                  <a16:creationId xmlns:a16="http://schemas.microsoft.com/office/drawing/2014/main" id="{2A34C517-A2EE-49D4-A736-8B997F63DC3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0" name="Freeform: Shape 663">
              <a:extLst>
                <a:ext uri="{FF2B5EF4-FFF2-40B4-BE49-F238E27FC236}">
                  <a16:creationId xmlns:a16="http://schemas.microsoft.com/office/drawing/2014/main" id="{B160B9AC-5B21-49E6-9F1B-F8B22289D9A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1" name="Freeform: Shape 664">
              <a:extLst>
                <a:ext uri="{FF2B5EF4-FFF2-40B4-BE49-F238E27FC236}">
                  <a16:creationId xmlns:a16="http://schemas.microsoft.com/office/drawing/2014/main" id="{758AA4C7-B8F2-4E14-A90B-4C3D940A9582}"/>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2" name="Freeform: Shape 665">
              <a:extLst>
                <a:ext uri="{FF2B5EF4-FFF2-40B4-BE49-F238E27FC236}">
                  <a16:creationId xmlns:a16="http://schemas.microsoft.com/office/drawing/2014/main" id="{C9FB730F-DBBE-4902-AEF7-E3E4AB5FF6F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3" name="Freeform: Shape 666">
              <a:extLst>
                <a:ext uri="{FF2B5EF4-FFF2-40B4-BE49-F238E27FC236}">
                  <a16:creationId xmlns:a16="http://schemas.microsoft.com/office/drawing/2014/main" id="{A17F53B4-C2EB-488E-B5E5-820A936C3F63}"/>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4" name="Freeform: Shape 667">
              <a:extLst>
                <a:ext uri="{FF2B5EF4-FFF2-40B4-BE49-F238E27FC236}">
                  <a16:creationId xmlns:a16="http://schemas.microsoft.com/office/drawing/2014/main" id="{13503B0B-EF9F-4098-B97C-B6D2679B6F2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5" name="Freeform: Shape 668">
              <a:extLst>
                <a:ext uri="{FF2B5EF4-FFF2-40B4-BE49-F238E27FC236}">
                  <a16:creationId xmlns:a16="http://schemas.microsoft.com/office/drawing/2014/main" id="{1BEF1929-6AAA-4FF3-A17E-2A22564CDD30}"/>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6" name="Freeform: Shape 669">
              <a:extLst>
                <a:ext uri="{FF2B5EF4-FFF2-40B4-BE49-F238E27FC236}">
                  <a16:creationId xmlns:a16="http://schemas.microsoft.com/office/drawing/2014/main" id="{BF93A977-841D-440D-947F-42777CDE5A5C}"/>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7" name="Freeform: Shape 670">
              <a:extLst>
                <a:ext uri="{FF2B5EF4-FFF2-40B4-BE49-F238E27FC236}">
                  <a16:creationId xmlns:a16="http://schemas.microsoft.com/office/drawing/2014/main" id="{3375E193-5754-4457-8090-762A4EA1F2F1}"/>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8" name="Freeform: Shape 671">
              <a:extLst>
                <a:ext uri="{FF2B5EF4-FFF2-40B4-BE49-F238E27FC236}">
                  <a16:creationId xmlns:a16="http://schemas.microsoft.com/office/drawing/2014/main" id="{EB4E9FA8-A0C0-4AB4-B1B6-233366A6742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9" name="Freeform: Shape 672">
              <a:extLst>
                <a:ext uri="{FF2B5EF4-FFF2-40B4-BE49-F238E27FC236}">
                  <a16:creationId xmlns:a16="http://schemas.microsoft.com/office/drawing/2014/main" id="{4C7526F6-9DAE-47C7-839C-A047321A6A5E}"/>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0" name="Freeform: Shape 673">
              <a:extLst>
                <a:ext uri="{FF2B5EF4-FFF2-40B4-BE49-F238E27FC236}">
                  <a16:creationId xmlns:a16="http://schemas.microsoft.com/office/drawing/2014/main" id="{F7D30781-6960-4B16-95AC-DAABDF8B5E8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1" name="Freeform: Shape 674">
              <a:extLst>
                <a:ext uri="{FF2B5EF4-FFF2-40B4-BE49-F238E27FC236}">
                  <a16:creationId xmlns:a16="http://schemas.microsoft.com/office/drawing/2014/main" id="{5DE442B6-5395-4D17-92F1-368BCC72A8F4}"/>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2" name="Freeform: Shape 675">
              <a:extLst>
                <a:ext uri="{FF2B5EF4-FFF2-40B4-BE49-F238E27FC236}">
                  <a16:creationId xmlns:a16="http://schemas.microsoft.com/office/drawing/2014/main" id="{66545F96-36BD-48C0-926D-DE3BCA52C483}"/>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3" name="Freeform: Shape 676">
              <a:extLst>
                <a:ext uri="{FF2B5EF4-FFF2-40B4-BE49-F238E27FC236}">
                  <a16:creationId xmlns:a16="http://schemas.microsoft.com/office/drawing/2014/main" id="{2303B1EA-A9DF-43F1-B54E-DBEBAB2F8B09}"/>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4" name="Freeform: Shape 677">
              <a:extLst>
                <a:ext uri="{FF2B5EF4-FFF2-40B4-BE49-F238E27FC236}">
                  <a16:creationId xmlns:a16="http://schemas.microsoft.com/office/drawing/2014/main" id="{D4814122-A09F-41ED-8AC8-B917F09D4DEF}"/>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5" name="Freeform: Shape 678">
              <a:extLst>
                <a:ext uri="{FF2B5EF4-FFF2-40B4-BE49-F238E27FC236}">
                  <a16:creationId xmlns:a16="http://schemas.microsoft.com/office/drawing/2014/main" id="{06FCAD5B-81B2-4CBF-A666-CB3727C63341}"/>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6" name="Freeform: Shape 679">
              <a:extLst>
                <a:ext uri="{FF2B5EF4-FFF2-40B4-BE49-F238E27FC236}">
                  <a16:creationId xmlns:a16="http://schemas.microsoft.com/office/drawing/2014/main" id="{5364937E-3066-48AB-87DE-5988A51E93A2}"/>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7" name="Freeform: Shape 680">
              <a:extLst>
                <a:ext uri="{FF2B5EF4-FFF2-40B4-BE49-F238E27FC236}">
                  <a16:creationId xmlns:a16="http://schemas.microsoft.com/office/drawing/2014/main" id="{C2294C9B-FF81-431A-9394-E5699F7FE70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8" name="Freeform: Shape 681">
              <a:extLst>
                <a:ext uri="{FF2B5EF4-FFF2-40B4-BE49-F238E27FC236}">
                  <a16:creationId xmlns:a16="http://schemas.microsoft.com/office/drawing/2014/main" id="{F06ACDFD-5BC0-42EA-826B-7017BD15EB8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9" name="Freeform: Shape 682">
              <a:extLst>
                <a:ext uri="{FF2B5EF4-FFF2-40B4-BE49-F238E27FC236}">
                  <a16:creationId xmlns:a16="http://schemas.microsoft.com/office/drawing/2014/main" id="{EFF40D46-D4F5-4821-9D76-BEBD177AA4A7}"/>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0" name="Freeform: Shape 683">
              <a:extLst>
                <a:ext uri="{FF2B5EF4-FFF2-40B4-BE49-F238E27FC236}">
                  <a16:creationId xmlns:a16="http://schemas.microsoft.com/office/drawing/2014/main" id="{56A744EB-3772-4ECF-AF88-C523DE279886}"/>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1" name="Freeform: Shape 684">
              <a:extLst>
                <a:ext uri="{FF2B5EF4-FFF2-40B4-BE49-F238E27FC236}">
                  <a16:creationId xmlns:a16="http://schemas.microsoft.com/office/drawing/2014/main" id="{06F080A0-28AE-4607-AC0F-432E797CC8F3}"/>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2" name="Freeform: Shape 685">
              <a:extLst>
                <a:ext uri="{FF2B5EF4-FFF2-40B4-BE49-F238E27FC236}">
                  <a16:creationId xmlns:a16="http://schemas.microsoft.com/office/drawing/2014/main" id="{3B82D3AA-3FEC-4838-8AD9-6025780BBF16}"/>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3" name="Freeform: Shape 686">
              <a:extLst>
                <a:ext uri="{FF2B5EF4-FFF2-40B4-BE49-F238E27FC236}">
                  <a16:creationId xmlns:a16="http://schemas.microsoft.com/office/drawing/2014/main" id="{67E71FD5-890F-45DD-9868-C166DFD2FB47}"/>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4" name="Freeform: Shape 687">
              <a:extLst>
                <a:ext uri="{FF2B5EF4-FFF2-40B4-BE49-F238E27FC236}">
                  <a16:creationId xmlns:a16="http://schemas.microsoft.com/office/drawing/2014/main" id="{B1DC4EEB-0E66-4FD1-8165-01FECA95AA00}"/>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5" name="Freeform: Shape 688">
              <a:extLst>
                <a:ext uri="{FF2B5EF4-FFF2-40B4-BE49-F238E27FC236}">
                  <a16:creationId xmlns:a16="http://schemas.microsoft.com/office/drawing/2014/main" id="{3183E6F0-EB9E-4601-9782-5DA383C5EB1D}"/>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6" name="Freeform: Shape 689">
              <a:extLst>
                <a:ext uri="{FF2B5EF4-FFF2-40B4-BE49-F238E27FC236}">
                  <a16:creationId xmlns:a16="http://schemas.microsoft.com/office/drawing/2014/main" id="{FAAFB180-22D8-4135-A4A6-52E21BE4B60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7" name="Freeform: Shape 690">
              <a:extLst>
                <a:ext uri="{FF2B5EF4-FFF2-40B4-BE49-F238E27FC236}">
                  <a16:creationId xmlns:a16="http://schemas.microsoft.com/office/drawing/2014/main" id="{4A0BB0EE-22B5-484F-8EB2-EE912B194772}"/>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8" name="Freeform: Shape 691">
              <a:extLst>
                <a:ext uri="{FF2B5EF4-FFF2-40B4-BE49-F238E27FC236}">
                  <a16:creationId xmlns:a16="http://schemas.microsoft.com/office/drawing/2014/main" id="{D08FEBFE-D631-4908-8A8E-391FC7E9B72F}"/>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9" name="Freeform: Shape 692">
              <a:extLst>
                <a:ext uri="{FF2B5EF4-FFF2-40B4-BE49-F238E27FC236}">
                  <a16:creationId xmlns:a16="http://schemas.microsoft.com/office/drawing/2014/main" id="{0C5F90B2-E8E7-4BA0-A45F-B20A9B4D3A63}"/>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0" name="Freeform: Shape 693">
              <a:extLst>
                <a:ext uri="{FF2B5EF4-FFF2-40B4-BE49-F238E27FC236}">
                  <a16:creationId xmlns:a16="http://schemas.microsoft.com/office/drawing/2014/main" id="{159CCDDF-647C-45B7-A57F-B30144C7860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1" name="Freeform: Shape 694">
              <a:extLst>
                <a:ext uri="{FF2B5EF4-FFF2-40B4-BE49-F238E27FC236}">
                  <a16:creationId xmlns:a16="http://schemas.microsoft.com/office/drawing/2014/main" id="{8F5182F3-2B7D-4A56-810C-4B4B378FC932}"/>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32" name="Graphic 234">
            <a:extLst>
              <a:ext uri="{FF2B5EF4-FFF2-40B4-BE49-F238E27FC236}">
                <a16:creationId xmlns:a16="http://schemas.microsoft.com/office/drawing/2014/main" id="{67093918-51FB-47BF-8FF5-0827DD800958}"/>
              </a:ext>
            </a:extLst>
          </p:cNvPr>
          <p:cNvGrpSpPr/>
          <p:nvPr/>
        </p:nvGrpSpPr>
        <p:grpSpPr>
          <a:xfrm rot="20491747">
            <a:off x="6871099" y="4213359"/>
            <a:ext cx="3495664" cy="1188682"/>
            <a:chOff x="7540326" y="1358451"/>
            <a:chExt cx="4257675" cy="1447800"/>
          </a:xfrm>
          <a:solidFill>
            <a:schemeClr val="bg1"/>
          </a:solidFill>
        </p:grpSpPr>
        <p:sp>
          <p:nvSpPr>
            <p:cNvPr id="133"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4"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5"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6"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7"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8"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46" name="Graphic 234">
            <a:extLst>
              <a:ext uri="{FF2B5EF4-FFF2-40B4-BE49-F238E27FC236}">
                <a16:creationId xmlns:a16="http://schemas.microsoft.com/office/drawing/2014/main" id="{67093918-51FB-47BF-8FF5-0827DD800958}"/>
              </a:ext>
            </a:extLst>
          </p:cNvPr>
          <p:cNvGrpSpPr/>
          <p:nvPr/>
        </p:nvGrpSpPr>
        <p:grpSpPr>
          <a:xfrm rot="1050416">
            <a:off x="6566299" y="1713996"/>
            <a:ext cx="3495664" cy="1188682"/>
            <a:chOff x="7540326" y="1358451"/>
            <a:chExt cx="4257675" cy="1447800"/>
          </a:xfrm>
          <a:solidFill>
            <a:schemeClr val="bg1"/>
          </a:solidFill>
        </p:grpSpPr>
        <p:sp>
          <p:nvSpPr>
            <p:cNvPr id="147"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8"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9"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0"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1"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2"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53" name="Graphic 234">
            <a:extLst>
              <a:ext uri="{FF2B5EF4-FFF2-40B4-BE49-F238E27FC236}">
                <a16:creationId xmlns:a16="http://schemas.microsoft.com/office/drawing/2014/main" id="{67093918-51FB-47BF-8FF5-0827DD800958}"/>
              </a:ext>
            </a:extLst>
          </p:cNvPr>
          <p:cNvGrpSpPr/>
          <p:nvPr/>
        </p:nvGrpSpPr>
        <p:grpSpPr>
          <a:xfrm>
            <a:off x="6396480" y="3072534"/>
            <a:ext cx="3495664" cy="1188682"/>
            <a:chOff x="7540326" y="1358451"/>
            <a:chExt cx="4257675" cy="1447800"/>
          </a:xfrm>
          <a:solidFill>
            <a:schemeClr val="bg1"/>
          </a:solidFill>
        </p:grpSpPr>
        <p:sp>
          <p:nvSpPr>
            <p:cNvPr id="154"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5"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6"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7"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8"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9"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pic>
        <p:nvPicPr>
          <p:cNvPr id="160" name="Graphic 151">
            <a:extLst>
              <a:ext uri="{FF2B5EF4-FFF2-40B4-BE49-F238E27FC236}">
                <a16:creationId xmlns:a16="http://schemas.microsoft.com/office/drawing/2014/main" id="{267852BE-9BB8-45B9-8D59-DF0A8E922613}"/>
              </a:ext>
            </a:extLst>
          </p:cNvPr>
          <p:cNvPicPr>
            <a:picLocks noChangeAspect="1"/>
          </p:cNvPicPr>
          <p:nvPr/>
        </p:nvPicPr>
        <p:blipFill>
          <a:blip r:embed="rId2" cstate="print">
            <a:lum bright="100000" contrast="100000"/>
            <a:extLst>
              <a:ext uri="{96DAC541-7B7A-43D3-8B79-37D633B846F1}">
                <asvg:svgBlip xmlns:asvg="http://schemas.microsoft.com/office/drawing/2016/SVG/main" r:embed="rId3"/>
              </a:ext>
            </a:extLst>
          </a:blip>
          <a:stretch>
            <a:fillRect/>
          </a:stretch>
        </p:blipFill>
        <p:spPr>
          <a:xfrm>
            <a:off x="6347536" y="2622716"/>
            <a:ext cx="3600450" cy="771525"/>
          </a:xfrm>
          <a:prstGeom prst="rect">
            <a:avLst/>
          </a:prstGeom>
        </p:spPr>
      </p:pic>
      <p:pic>
        <p:nvPicPr>
          <p:cNvPr id="161" name="Graphic 151">
            <a:extLst>
              <a:ext uri="{FF2B5EF4-FFF2-40B4-BE49-F238E27FC236}">
                <a16:creationId xmlns:a16="http://schemas.microsoft.com/office/drawing/2014/main" id="{267852BE-9BB8-45B9-8D59-DF0A8E922613}"/>
              </a:ext>
            </a:extLst>
          </p:cNvPr>
          <p:cNvPicPr>
            <a:picLocks noChangeAspect="1"/>
          </p:cNvPicPr>
          <p:nvPr/>
        </p:nvPicPr>
        <p:blipFill>
          <a:blip r:embed="rId2" cstate="print">
            <a:lum bright="100000" contrast="100000"/>
            <a:extLst>
              <a:ext uri="{96DAC541-7B7A-43D3-8B79-37D633B846F1}">
                <asvg:svgBlip xmlns:asvg="http://schemas.microsoft.com/office/drawing/2016/SVG/main" r:embed="rId3"/>
              </a:ext>
            </a:extLst>
          </a:blip>
          <a:stretch>
            <a:fillRect/>
          </a:stretch>
        </p:blipFill>
        <p:spPr>
          <a:xfrm>
            <a:off x="6578313" y="4094465"/>
            <a:ext cx="3600450" cy="771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40248" y="468085"/>
            <a:ext cx="11014166" cy="1049383"/>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effectLst/>
                <a:uLnTx/>
                <a:uFillTx/>
                <a:latin typeface="a Anterobot" panose="02000503000000000000" pitchFamily="50" charset="0"/>
                <a:ea typeface="+mj-ea"/>
                <a:cs typeface="+mj-cs"/>
              </a:rPr>
              <a:t>ABSTRACT</a:t>
            </a:r>
            <a:endParaRPr kumimoji="0" lang="en-US" sz="4400" b="0" i="0" u="none" strike="noStrike" kern="1200" cap="none" spc="0" normalizeH="0" baseline="0" noProof="0" dirty="0">
              <a:ln>
                <a:noFill/>
              </a:ln>
              <a:effectLst/>
              <a:uLnTx/>
              <a:uFillTx/>
              <a:latin typeface="a Anterobot" panose="02000503000000000000" pitchFamily="50" charset="0"/>
              <a:ea typeface="+mj-ea"/>
              <a:cs typeface="+mj-cs"/>
            </a:endParaRPr>
          </a:p>
        </p:txBody>
      </p:sp>
      <p:sp>
        <p:nvSpPr>
          <p:cNvPr id="4" name="Content Placeholder 2"/>
          <p:cNvSpPr txBox="1">
            <a:spLocks/>
          </p:cNvSpPr>
          <p:nvPr/>
        </p:nvSpPr>
        <p:spPr>
          <a:xfrm>
            <a:off x="457199" y="1489166"/>
            <a:ext cx="11051177" cy="4683034"/>
          </a:xfrm>
          <a:prstGeom prst="rect">
            <a:avLst/>
          </a:prstGeom>
        </p:spPr>
        <p:txBody>
          <a:bodyPr>
            <a:no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Agency FB" panose="020B0503020202020204" pitchFamily="34" charset="0"/>
              </a:rPr>
              <a:t>In recent years, due to the booming development of online social networks, fake news for various commercial and political purposes has been appearing in large numbers and widespread in the online world.</a:t>
            </a:r>
          </a:p>
          <a:p>
            <a:pPr marR="0" lvl="0" algn="l" defTabSz="914423" rtl="0" eaLnBrk="1" fontAlgn="auto" latinLnBrk="0" hangingPunct="1">
              <a:lnSpc>
                <a:spcPct val="90000"/>
              </a:lnSpc>
              <a:spcBef>
                <a:spcPts val="1000"/>
              </a:spcBef>
              <a:spcAft>
                <a:spcPts val="0"/>
              </a:spcAft>
              <a:buClrTx/>
              <a:buSzTx/>
              <a:tabLst/>
              <a:defRPr/>
            </a:pPr>
            <a:endParaRPr kumimoji="0" lang="en-US" sz="800" b="0" i="0" u="none" strike="noStrike" kern="1200" cap="none" spc="0" normalizeH="0" baseline="0" noProof="0" dirty="0">
              <a:ln>
                <a:noFill/>
              </a:ln>
              <a:effectLst/>
              <a:uLnTx/>
              <a:uFillTx/>
              <a:latin typeface="Agency FB" panose="020B0503020202020204" pitchFamily="34"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Agency FB" panose="020B0503020202020204" pitchFamily="34" charset="0"/>
              </a:rPr>
              <a:t>With deceptive words, online social network users can get infected by these online fake news easily, which has brought about tremendous effects on the offline society already</a:t>
            </a:r>
          </a:p>
          <a:p>
            <a:pPr marR="0" lvl="0" algn="l" defTabSz="914423" rtl="0" eaLnBrk="1" fontAlgn="auto" latinLnBrk="0" hangingPunct="1">
              <a:lnSpc>
                <a:spcPct val="90000"/>
              </a:lnSpc>
              <a:spcBef>
                <a:spcPts val="1000"/>
              </a:spcBef>
              <a:spcAft>
                <a:spcPts val="0"/>
              </a:spcAft>
              <a:buClrTx/>
              <a:buSzTx/>
              <a:tabLst/>
              <a:defRPr/>
            </a:pPr>
            <a:endParaRPr kumimoji="0" lang="en-US" sz="800" b="0" i="0" u="none" strike="noStrike" kern="1200" cap="none" spc="0" normalizeH="0" baseline="0" noProof="0" dirty="0">
              <a:ln>
                <a:noFill/>
              </a:ln>
              <a:effectLst/>
              <a:uLnTx/>
              <a:uFillTx/>
              <a:latin typeface="Agency FB" panose="020B0503020202020204" pitchFamily="34"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Agency FB" panose="020B0503020202020204" pitchFamily="34" charset="0"/>
              </a:rPr>
              <a:t>An important goal in improving the trustworthiness of information in online social networks is to identify the fake news timely.</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Agency FB" panose="020B0503020202020204" pitchFamily="34" charset="0"/>
              </a:rPr>
              <a:t>The model will addresses the challenges introduced by the unknown characteristics of fake news and diverse connections among news articles, creators and subjects.</a:t>
            </a:r>
          </a:p>
          <a:p>
            <a:pPr marR="0" lvl="0" algn="l" defTabSz="914423" rtl="0" eaLnBrk="1" fontAlgn="auto" latinLnBrk="0" hangingPunct="1">
              <a:lnSpc>
                <a:spcPct val="90000"/>
              </a:lnSpc>
              <a:spcBef>
                <a:spcPts val="1000"/>
              </a:spcBef>
              <a:spcAft>
                <a:spcPts val="0"/>
              </a:spcAft>
              <a:buClrTx/>
              <a:buSzTx/>
              <a:tabLst/>
              <a:defRPr/>
            </a:pPr>
            <a:endParaRPr kumimoji="0" lang="en-US" sz="800" b="0" i="0" u="none" strike="noStrike" kern="1200" cap="none" spc="0" normalizeH="0" baseline="0" noProof="0" dirty="0">
              <a:ln>
                <a:noFill/>
              </a:ln>
              <a:effectLst/>
              <a:uLnTx/>
              <a:uFillTx/>
              <a:latin typeface="Agency FB" panose="020B0503020202020204" pitchFamily="34"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Agency FB" panose="020B0503020202020204" pitchFamily="34" charset="0"/>
              </a:rPr>
              <a:t>Extensive experiments have been done on a real-world fake news dataset to compare with news with several state-of-the-art models, and the experimental results have demonstrated the effectiveness of the proposed model.</a:t>
            </a:r>
          </a:p>
        </p:txBody>
      </p:sp>
      <p:sp>
        <p:nvSpPr>
          <p:cNvPr id="6" name="Hexagon 5"/>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11390811" y="6113418"/>
            <a:ext cx="391885" cy="584775"/>
          </a:xfrm>
          <a:prstGeom prst="rect">
            <a:avLst/>
          </a:prstGeom>
          <a:noFill/>
        </p:spPr>
        <p:txBody>
          <a:bodyPr wrap="square" rtlCol="0">
            <a:spAutoFit/>
          </a:bodyPr>
          <a:lstStyle/>
          <a:p>
            <a:r>
              <a:rPr lang="en-US" sz="3200" dirty="0">
                <a:latin typeface="Arabic Typesetting" pitchFamily="66" charset="-78"/>
                <a:cs typeface="Arabic Typesetting" pitchFamily="66" charset="-78"/>
              </a:rPr>
              <a:t>1</a:t>
            </a:r>
          </a:p>
        </p:txBody>
      </p:sp>
    </p:spTree>
    <p:extLst>
      <p:ext uri="{BB962C8B-B14F-4D97-AF65-F5344CB8AC3E}">
        <p14:creationId xmlns:p14="http://schemas.microsoft.com/office/powerpoint/2010/main" val="310305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97889" y="367853"/>
            <a:ext cx="11249297" cy="1143000"/>
          </a:xfrm>
          <a:prstGeom prst="rect">
            <a:avLst/>
          </a:prstGeom>
        </p:spPr>
        <p:txBody>
          <a:bodyPr>
            <a:normAutofit fontScale="60000" lnSpcReduction="20000"/>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rPr>
              <a:t> </a:t>
            </a:r>
            <a:br>
              <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rPr>
            </a:br>
            <a:r>
              <a:rPr kumimoji="0" lang="en-US" sz="6500" b="1" i="0" u="sng" strike="noStrike" kern="1200" cap="none" spc="0" normalizeH="0" baseline="0" noProof="0" dirty="0">
                <a:ln>
                  <a:noFill/>
                </a:ln>
                <a:solidFill>
                  <a:schemeClr val="tx1"/>
                </a:solidFill>
                <a:effectLst/>
                <a:uLnTx/>
                <a:uFillTx/>
                <a:latin typeface="a Anterobot" panose="02000503000000000000" pitchFamily="50" charset="0"/>
                <a:ea typeface="+mj-ea"/>
                <a:cs typeface="+mj-cs"/>
              </a:rPr>
              <a:t>INTRODUCTION</a:t>
            </a:r>
            <a:br>
              <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rPr>
            </a:br>
            <a:endPar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endParaRPr>
          </a:p>
        </p:txBody>
      </p:sp>
      <p:sp>
        <p:nvSpPr>
          <p:cNvPr id="3" name="Content Placeholder 2"/>
          <p:cNvSpPr txBox="1">
            <a:spLocks/>
          </p:cNvSpPr>
          <p:nvPr/>
        </p:nvSpPr>
        <p:spPr>
          <a:xfrm>
            <a:off x="457199" y="1502229"/>
            <a:ext cx="11116491" cy="4885508"/>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Fake news denotes a type of yellow press which intentionally presents misinformation or hoaxes spreading through both traditional print news media and recent online social media.</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In this project, we propose to study the fake news detection problem in online social networks. Based on various types of heterogeneous information sources, including textual contents/descriptions and the article subject, we aim at identifying fake news from the online social networks simultaneously.</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We took a news article dataset, we split the dataset to train and test data as the accuracy is calculated based on the test data.  Implemented a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TfidfVectorizer</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initialized a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PassiveAggressiveClassifier</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and Multinomial NB and fit our model. </a:t>
            </a:r>
          </a:p>
          <a:p>
            <a:pPr marR="0" lvl="0" algn="l" defTabSz="914423" rtl="0" eaLnBrk="1" fontAlgn="auto" latinLnBrk="0" hangingPunct="1">
              <a:lnSpc>
                <a:spcPct val="90000"/>
              </a:lnSpc>
              <a:spcBef>
                <a:spcPts val="1000"/>
              </a:spcBef>
              <a:spcAft>
                <a:spcPts val="0"/>
              </a:spcAft>
              <a:buClrTx/>
              <a:buSzTx/>
              <a:tabLst/>
              <a:defRPr/>
            </a:pPr>
            <a:endParaRPr kumimoji="0" lang="en-US" sz="9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Final outcome is to print out a confusion matrix to gain insight into the number of false and true negatives and positives.</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25498" y="6165669"/>
            <a:ext cx="496388" cy="369332"/>
          </a:xfrm>
          <a:prstGeom prst="rect">
            <a:avLst/>
          </a:prstGeom>
          <a:noFill/>
        </p:spPr>
        <p:txBody>
          <a:bodyPr wrap="square" rtlCol="0">
            <a:spAutoFit/>
          </a:bodyPr>
          <a:lstStyle/>
          <a:p>
            <a:r>
              <a:rPr lang="en-US" dirty="0"/>
              <a:t> 2</a:t>
            </a:r>
          </a:p>
        </p:txBody>
      </p:sp>
    </p:spTree>
    <p:extLst>
      <p:ext uri="{BB962C8B-B14F-4D97-AF65-F5344CB8AC3E}">
        <p14:creationId xmlns:p14="http://schemas.microsoft.com/office/powerpoint/2010/main" val="310305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le 1"/>
          <p:cNvSpPr txBox="1">
            <a:spLocks/>
          </p:cNvSpPr>
          <p:nvPr/>
        </p:nvSpPr>
        <p:spPr>
          <a:xfrm>
            <a:off x="631329" y="498736"/>
            <a:ext cx="10175966" cy="1143000"/>
          </a:xfrm>
          <a:prstGeom prst="rect">
            <a:avLst/>
          </a:prstGeom>
        </p:spPr>
        <p:txBody>
          <a:bodyPr>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tx1"/>
                </a:solidFill>
                <a:effectLst/>
                <a:uLnTx/>
                <a:uFillTx/>
                <a:latin typeface="a Anterobot" panose="02000503000000000000" pitchFamily="50" charset="0"/>
                <a:ea typeface="+mj-ea"/>
                <a:cs typeface="+mj-cs"/>
              </a:rPr>
              <a:t>PROBLEM DOMAIN</a:t>
            </a:r>
            <a:br>
              <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rPr>
            </a:br>
            <a:endPar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endParaRPr>
          </a:p>
        </p:txBody>
      </p:sp>
      <p:sp>
        <p:nvSpPr>
          <p:cNvPr id="230" name="Content Placeholder 2"/>
          <p:cNvSpPr txBox="1">
            <a:spLocks/>
          </p:cNvSpPr>
          <p:nvPr/>
        </p:nvSpPr>
        <p:spPr>
          <a:xfrm>
            <a:off x="533400" y="1254034"/>
            <a:ext cx="11262360" cy="5408023"/>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In this project, we propose to study the fake news detection problem in online social networks. Based on various types of heterogeneous information sources, including both textual contents/descriptions and the authorship and article subject relationships among them, we aim at identifying fake news from the online social networks simultaneously.</a:t>
            </a:r>
            <a:endParaRPr kumimoji="0" lang="en-US" sz="14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11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The authenticity of Information has become a longstanding issue affecting businesses and society</a:t>
            </a:r>
          </a:p>
          <a:p>
            <a:pPr marL="228605" lvl="0" indent="-228605" defTabSz="914423">
              <a:lnSpc>
                <a:spcPct val="90000"/>
              </a:lnSpc>
              <a:spcBef>
                <a:spcPts val="1000"/>
              </a:spcBef>
              <a:buFont typeface="Arial" panose="020B0604020202020204" pitchFamily="34" charset="0"/>
              <a:buChar char="•"/>
              <a:defRPr/>
            </a:pPr>
            <a:r>
              <a:rPr lang="en-US" sz="2400" dirty="0">
                <a:latin typeface="Agency FB" pitchFamily="34" charset="0"/>
                <a:cs typeface="Times New Roman" pitchFamily="18" charset="0"/>
              </a:rPr>
              <a:t>Fake news produce data that is big, incomplete, unstructured, and noisy</a:t>
            </a:r>
          </a:p>
          <a:p>
            <a:pPr marL="228605" lvl="0" indent="-228605" defTabSz="914423">
              <a:lnSpc>
                <a:spcPct val="90000"/>
              </a:lnSpc>
              <a:spcBef>
                <a:spcPts val="1000"/>
              </a:spcBef>
              <a:defRPr/>
            </a:pPr>
            <a:endParaRPr kumimoji="0" lang="en-US" sz="1100" b="0" i="0" u="none" strike="noStrike" kern="1200" cap="none" spc="0" normalizeH="0" baseline="0" noProof="0" dirty="0">
              <a:ln>
                <a:noFill/>
              </a:ln>
              <a:solidFill>
                <a:schemeClr val="tx1"/>
              </a:solidFill>
              <a:effectLst/>
              <a:uLnTx/>
              <a:uFillTx/>
              <a:latin typeface="Agency FB" pitchFamily="34"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On social networks, the reach and effects of information spread occur at such a fast pace and so amplified that distorted, inaccurate or false information acquires a tremendous potential to cause real world impacts, within minutes, for millions of users</a:t>
            </a:r>
            <a:endParaRPr kumimoji="0" lang="en-US" sz="14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11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latin typeface="Agency FB" pitchFamily="34" charset="0"/>
              </a:rPr>
              <a:t>T</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he increasing power that social media companies, such as Google, Apple, Facebook and Amazon, have gained in controlling who publishes what to whom, and how the publications are monetized.</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25498" y="6204858"/>
            <a:ext cx="457200" cy="369332"/>
          </a:xfrm>
          <a:prstGeom prst="rect">
            <a:avLst/>
          </a:prstGeom>
          <a:noFill/>
        </p:spPr>
        <p:txBody>
          <a:bodyPr wrap="square" rtlCol="0">
            <a:spAutoFit/>
          </a:bodyPr>
          <a:lstStyle/>
          <a:p>
            <a:pPr algn="ctr"/>
            <a:r>
              <a:rPr lang="en-US" dirty="0">
                <a:latin typeface="Arial" pitchFamily="34" charset="0"/>
                <a:cs typeface="Arial" pitchFamily="34" charset="0"/>
              </a:rPr>
              <a:t>3</a:t>
            </a:r>
          </a:p>
        </p:txBody>
      </p:sp>
    </p:spTree>
    <p:extLst>
      <p:ext uri="{BB962C8B-B14F-4D97-AF65-F5344CB8AC3E}">
        <p14:creationId xmlns:p14="http://schemas.microsoft.com/office/powerpoint/2010/main" val="310305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0891" y="478823"/>
            <a:ext cx="10737669" cy="1083899"/>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tx1"/>
                </a:solidFill>
                <a:effectLst/>
                <a:uLnTx/>
                <a:uFillTx/>
                <a:latin typeface="a Anterobot" panose="02000503000000000000" pitchFamily="50" charset="0"/>
                <a:ea typeface="+mj-ea"/>
                <a:cs typeface="+mj-cs"/>
              </a:rPr>
              <a:t>SOLUTION DOMAIN</a:t>
            </a:r>
            <a:endPar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endParaRPr>
          </a:p>
        </p:txBody>
      </p:sp>
      <p:sp>
        <p:nvSpPr>
          <p:cNvPr id="3" name="Content Placeholder 2"/>
          <p:cNvSpPr txBox="1">
            <a:spLocks/>
          </p:cNvSpPr>
          <p:nvPr/>
        </p:nvSpPr>
        <p:spPr>
          <a:xfrm>
            <a:off x="731522" y="1891683"/>
            <a:ext cx="11025050" cy="3914314"/>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In this, a model is build based on the count vectorizer or a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tfidf</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matrix (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i.e</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word tallies relatives to how often they are used in other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artices</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in your dataset ) can help .</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Since this problem is a kind of text classification, implementing a Multinomial Naive Bayes classifier will be best as this is standard for text-based processing.</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The next step is to extract the most optimal features for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countvectorizer</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 or </a:t>
            </a:r>
            <a:r>
              <a:rPr kumimoji="0" lang="en-US" sz="2400" b="0" i="0" u="none" strike="noStrike" kern="1200" cap="none" spc="0" normalizeH="0" baseline="0" noProof="0" dirty="0" err="1">
                <a:ln>
                  <a:noFill/>
                </a:ln>
                <a:solidFill>
                  <a:schemeClr val="tx1"/>
                </a:solidFill>
                <a:effectLst/>
                <a:uLnTx/>
                <a:uFillTx/>
                <a:latin typeface="Agency FB" pitchFamily="34" charset="0"/>
                <a:ea typeface="+mn-ea"/>
                <a:cs typeface="+mn-cs"/>
              </a:rPr>
              <a:t>tfidf</a:t>
            </a:r>
            <a:r>
              <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rPr>
              <a:t>-vectorizer, this is done by using a n-number of the most used words, and/or phrases,</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38560" y="6191794"/>
            <a:ext cx="418012" cy="369332"/>
          </a:xfrm>
          <a:prstGeom prst="rect">
            <a:avLst/>
          </a:prstGeom>
          <a:noFill/>
        </p:spPr>
        <p:txBody>
          <a:bodyPr wrap="square" rtlCol="0">
            <a:spAutoFit/>
          </a:bodyPr>
          <a:lstStyle/>
          <a:p>
            <a:pPr algn="ctr"/>
            <a:r>
              <a:rPr lang="en-US"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56443" y="1384917"/>
            <a:ext cx="10739317" cy="5303265"/>
          </a:xfrm>
          <a:prstGeom prst="rect">
            <a:avLst/>
          </a:prstGeom>
        </p:spPr>
        <p:txBody>
          <a:bodyPr>
            <a:no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sng" strike="noStrike" kern="1200" cap="none" spc="0" normalizeH="0" baseline="0" noProof="0" dirty="0">
                <a:ln>
                  <a:noFill/>
                </a:ln>
                <a:solidFill>
                  <a:schemeClr val="tx1"/>
                </a:solidFill>
                <a:effectLst/>
                <a:uLnTx/>
                <a:uFillTx/>
                <a:latin typeface="Agency FB" pitchFamily="34" charset="0"/>
                <a:ea typeface="+mn-ea"/>
                <a:cs typeface="+mn-cs"/>
              </a:rPr>
              <a:t>TF (Term Frequency):</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The number of times a word appears in a document is its Term Frequency. A higher value means a term appears more often than others, and so, the document is a good match when the term is part of the search terms.</a:t>
            </a:r>
          </a:p>
          <a:p>
            <a:pPr marR="0" lvl="0" algn="l" defTabSz="914423" rtl="0" eaLnBrk="1" fontAlgn="auto" latinLnBrk="0" hangingPunct="1">
              <a:lnSpc>
                <a:spcPct val="90000"/>
              </a:lnSpc>
              <a:spcBef>
                <a:spcPts val="1000"/>
              </a:spcBef>
              <a:spcAft>
                <a:spcPts val="0"/>
              </a:spcAft>
              <a:buClrTx/>
              <a:buSzTx/>
              <a:tabLst/>
              <a:defRPr/>
            </a:pPr>
            <a:endParaRPr kumimoji="0" lang="en-US" sz="10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sng" strike="noStrike" kern="1200" cap="none" spc="0" normalizeH="0" baseline="0" noProof="0" dirty="0">
                <a:ln>
                  <a:noFill/>
                </a:ln>
                <a:solidFill>
                  <a:schemeClr val="tx1"/>
                </a:solidFill>
                <a:effectLst/>
                <a:uLnTx/>
                <a:uFillTx/>
                <a:latin typeface="Agency FB" pitchFamily="34" charset="0"/>
                <a:ea typeface="+mn-ea"/>
                <a:cs typeface="+mn-cs"/>
              </a:rPr>
              <a:t>IDF (Inverse Document Frequency</a:t>
            </a:r>
            <a:r>
              <a:rPr kumimoji="0" lang="en-US" sz="2200" b="1" i="0" u="none" strike="noStrike" kern="1200" cap="none" spc="0" normalizeH="0" baseline="0" noProof="0" dirty="0">
                <a:ln>
                  <a:noFill/>
                </a:ln>
                <a:solidFill>
                  <a:schemeClr val="tx1"/>
                </a:solidFill>
                <a:effectLst/>
                <a:uLnTx/>
                <a:uFillTx/>
                <a:latin typeface="Agency FB" pitchFamily="34" charset="0"/>
                <a:ea typeface="+mn-ea"/>
                <a:cs typeface="+mn-cs"/>
              </a:rPr>
              <a:t>):</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IDF is a measure of how significant a term is in the entire corpus. The </a:t>
            </a:r>
            <a:r>
              <a:rPr kumimoji="0" lang="en-US" sz="2200" b="0" i="0" u="none" strike="noStrike" kern="1200" cap="none" spc="0" normalizeH="0" baseline="0" noProof="0" dirty="0" err="1">
                <a:ln>
                  <a:noFill/>
                </a:ln>
                <a:solidFill>
                  <a:schemeClr val="tx1"/>
                </a:solidFill>
                <a:effectLst/>
                <a:uLnTx/>
                <a:uFillTx/>
                <a:latin typeface="Agency FB" pitchFamily="34" charset="0"/>
                <a:ea typeface="+mn-ea"/>
                <a:cs typeface="+mn-cs"/>
              </a:rPr>
              <a:t>TfidfVectorizer</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converts a collection of raw documents into a matrix of TF-IDF features.</a:t>
            </a:r>
          </a:p>
          <a:p>
            <a:pPr marR="0" lvl="0" algn="l" defTabSz="914423" rtl="0" eaLnBrk="1" fontAlgn="auto" latinLnBrk="0" hangingPunct="1">
              <a:lnSpc>
                <a:spcPct val="90000"/>
              </a:lnSpc>
              <a:spcBef>
                <a:spcPts val="1000"/>
              </a:spcBef>
              <a:spcAft>
                <a:spcPts val="0"/>
              </a:spcAft>
              <a:buClrTx/>
              <a:buSzTx/>
              <a:tabLst/>
              <a:defRPr/>
            </a:pPr>
            <a:endParaRPr kumimoji="0" lang="en-US" sz="1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just"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For a term </a:t>
            </a:r>
            <a:r>
              <a:rPr kumimoji="0" lang="en-US" sz="2200" b="1" i="0" u="none" strike="noStrike" kern="1200" cap="none" spc="0" normalizeH="0" baseline="0" noProof="0" dirty="0">
                <a:ln>
                  <a:noFill/>
                </a:ln>
                <a:solidFill>
                  <a:schemeClr val="tx1"/>
                </a:solidFill>
                <a:effectLst/>
                <a:uLnTx/>
                <a:uFillTx/>
                <a:latin typeface="Agency FB" pitchFamily="34" charset="0"/>
                <a:ea typeface="+mn-ea"/>
                <a:cs typeface="+mn-cs"/>
              </a:rPr>
              <a:t>t</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in a document </a:t>
            </a:r>
            <a:r>
              <a:rPr kumimoji="0" lang="en-US" sz="2200" b="1" i="0" u="none" strike="noStrike" kern="1200" cap="none" spc="0" normalizeH="0" baseline="0" noProof="0" dirty="0">
                <a:ln>
                  <a:noFill/>
                </a:ln>
                <a:solidFill>
                  <a:schemeClr val="tx1"/>
                </a:solidFill>
                <a:effectLst/>
                <a:uLnTx/>
                <a:uFillTx/>
                <a:latin typeface="Agency FB" pitchFamily="34" charset="0"/>
                <a:ea typeface="+mn-ea"/>
                <a:cs typeface="+mn-cs"/>
              </a:rPr>
              <a:t>d</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the weight </a:t>
            </a:r>
            <a:r>
              <a:rPr kumimoji="0" lang="en-US" sz="2200" b="1" i="0" u="none" strike="noStrike" kern="1200" cap="none" spc="0" normalizeH="0" baseline="0" noProof="0" dirty="0">
                <a:ln>
                  <a:noFill/>
                </a:ln>
                <a:solidFill>
                  <a:schemeClr val="tx1"/>
                </a:solidFill>
                <a:effectLst/>
                <a:uLnTx/>
                <a:uFillTx/>
                <a:latin typeface="Agency FB" pitchFamily="34" charset="0"/>
                <a:ea typeface="+mn-ea"/>
                <a:cs typeface="+mn-cs"/>
              </a:rPr>
              <a:t>Wt,d</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of term t in document d is given by:</a:t>
            </a:r>
          </a:p>
          <a:p>
            <a:pPr marL="228605" marR="0" lvl="0" indent="-228605" algn="just"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a:t>
            </a:r>
            <a:r>
              <a:rPr kumimoji="0" lang="en-US" sz="2200" b="0" i="0" u="none" strike="noStrike" kern="1200" cap="none" spc="0" normalizeH="0" baseline="0" noProof="0" dirty="0">
                <a:ln>
                  <a:noFill/>
                </a:ln>
                <a:solidFill>
                  <a:schemeClr val="tx1"/>
                </a:solidFill>
                <a:effectLst/>
                <a:uLnTx/>
                <a:uFillTx/>
                <a:latin typeface="Bell MT" pitchFamily="18" charset="0"/>
                <a:ea typeface="+mn-ea"/>
                <a:cs typeface="+mn-cs"/>
              </a:rPr>
              <a:t>Wt,d = </a:t>
            </a:r>
            <a:r>
              <a:rPr kumimoji="0" lang="en-US" sz="2200" b="0" i="0" u="none" strike="noStrike" kern="1200" cap="none" spc="0" normalizeH="0" baseline="0" noProof="0" dirty="0" err="1">
                <a:ln>
                  <a:noFill/>
                </a:ln>
                <a:solidFill>
                  <a:schemeClr val="tx1"/>
                </a:solidFill>
                <a:effectLst/>
                <a:uLnTx/>
                <a:uFillTx/>
                <a:latin typeface="Bell MT" pitchFamily="18" charset="0"/>
                <a:ea typeface="+mn-ea"/>
                <a:cs typeface="+mn-cs"/>
              </a:rPr>
              <a:t>TFt,d</a:t>
            </a:r>
            <a:r>
              <a:rPr kumimoji="0" lang="en-US" sz="2200" b="0" i="0" u="none" strike="noStrike" kern="1200" cap="none" spc="0" normalizeH="0" baseline="0" noProof="0" dirty="0">
                <a:ln>
                  <a:noFill/>
                </a:ln>
                <a:solidFill>
                  <a:schemeClr val="tx1"/>
                </a:solidFill>
                <a:effectLst/>
                <a:uLnTx/>
                <a:uFillTx/>
                <a:latin typeface="Bell MT" pitchFamily="18" charset="0"/>
                <a:ea typeface="+mn-ea"/>
                <a:cs typeface="+mn-cs"/>
              </a:rPr>
              <a:t> log (N/</a:t>
            </a:r>
            <a:r>
              <a:rPr kumimoji="0" lang="en-US" sz="2200" b="0" i="0" u="none" strike="noStrike" kern="1200" cap="none" spc="0" normalizeH="0" baseline="0" noProof="0" dirty="0" err="1">
                <a:ln>
                  <a:noFill/>
                </a:ln>
                <a:solidFill>
                  <a:schemeClr val="tx1"/>
                </a:solidFill>
                <a:effectLst/>
                <a:uLnTx/>
                <a:uFillTx/>
                <a:latin typeface="Bell MT" pitchFamily="18" charset="0"/>
                <a:ea typeface="+mn-ea"/>
                <a:cs typeface="+mn-cs"/>
              </a:rPr>
              <a:t>DFt</a:t>
            </a:r>
            <a:r>
              <a:rPr kumimoji="0" lang="en-US" sz="2200" b="0" i="0" u="none" strike="noStrike" kern="1200" cap="none" spc="0" normalizeH="0" baseline="0" noProof="0" dirty="0">
                <a:ln>
                  <a:noFill/>
                </a:ln>
                <a:solidFill>
                  <a:schemeClr val="tx1"/>
                </a:solidFill>
                <a:effectLst/>
                <a:uLnTx/>
                <a:uFillTx/>
                <a:latin typeface="Bell MT" pitchFamily="18" charset="0"/>
                <a:ea typeface="+mn-ea"/>
                <a:cs typeface="+mn-cs"/>
              </a:rPr>
              <a:t>)</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a:t>
            </a:r>
            <a:endParaRPr kumimoji="0" lang="en-US" sz="2200" b="0" i="0" u="none" strike="noStrike" kern="1200" cap="none" spc="0" normalizeH="0" baseline="0" noProof="0" dirty="0">
              <a:ln>
                <a:noFill/>
              </a:ln>
              <a:solidFill>
                <a:schemeClr val="tx1"/>
              </a:solidFill>
              <a:effectLst/>
              <a:uLnTx/>
              <a:uFillTx/>
              <a:latin typeface="Bell MT" pitchFamily="18"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Where:</a:t>
            </a:r>
          </a:p>
          <a:p>
            <a:pPr marL="228605" marR="0" lvl="0" indent="-228605" algn="l" defTabSz="914423" rtl="0" eaLnBrk="1" fontAlgn="base"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a:t>
            </a:r>
            <a:r>
              <a:rPr kumimoji="0" lang="en-US" sz="2200" b="0" i="0" u="none" strike="noStrike" kern="1200" cap="none" spc="0" normalizeH="0" baseline="0" noProof="0" dirty="0" err="1">
                <a:ln>
                  <a:noFill/>
                </a:ln>
                <a:solidFill>
                  <a:schemeClr val="tx1"/>
                </a:solidFill>
                <a:effectLst/>
                <a:uLnTx/>
                <a:uFillTx/>
                <a:latin typeface="Agency FB" pitchFamily="34" charset="0"/>
                <a:ea typeface="+mn-ea"/>
                <a:cs typeface="+mn-cs"/>
              </a:rPr>
              <a:t>TFt,d</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is the number of occurrences of t in document d.</a:t>
            </a:r>
          </a:p>
          <a:p>
            <a:pPr marL="228605" marR="0" lvl="0" indent="-228605" algn="l" defTabSz="914423" rtl="0" eaLnBrk="1" fontAlgn="base"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a:t>
            </a:r>
            <a:r>
              <a:rPr kumimoji="0" lang="en-US" sz="2200" b="0" i="0" u="none" strike="noStrike" kern="1200" cap="none" spc="0" normalizeH="0" baseline="0" noProof="0" dirty="0" err="1">
                <a:ln>
                  <a:noFill/>
                </a:ln>
                <a:solidFill>
                  <a:schemeClr val="tx1"/>
                </a:solidFill>
                <a:effectLst/>
                <a:uLnTx/>
                <a:uFillTx/>
                <a:latin typeface="Agency FB" pitchFamily="34" charset="0"/>
                <a:ea typeface="+mn-ea"/>
                <a:cs typeface="+mn-cs"/>
              </a:rPr>
              <a:t>DFt</a:t>
            </a: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is the number of documents containing the term t.</a:t>
            </a:r>
          </a:p>
          <a:p>
            <a:pPr marL="228605" marR="0" lvl="0" indent="-228605" algn="l" defTabSz="914423" rtl="0" eaLnBrk="1" fontAlgn="base"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rPr>
              <a:t>       N is the total number of documents in the corpus.</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Hexagon 2"/>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11351623" y="6191794"/>
            <a:ext cx="378823" cy="369332"/>
          </a:xfrm>
          <a:prstGeom prst="rect">
            <a:avLst/>
          </a:prstGeom>
          <a:noFill/>
        </p:spPr>
        <p:txBody>
          <a:bodyPr wrap="square" rtlCol="0">
            <a:spAutoFit/>
          </a:bodyPr>
          <a:lstStyle/>
          <a:p>
            <a:pPr algn="ctr"/>
            <a:r>
              <a:rPr lang="en-US" dirty="0"/>
              <a:t>5</a:t>
            </a:r>
          </a:p>
        </p:txBody>
      </p:sp>
      <p:sp>
        <p:nvSpPr>
          <p:cNvPr id="5" name="TextBox 4">
            <a:extLst>
              <a:ext uri="{FF2B5EF4-FFF2-40B4-BE49-F238E27FC236}">
                <a16:creationId xmlns:a16="http://schemas.microsoft.com/office/drawing/2014/main" id="{A13145E6-86CC-4DC7-9629-2DE4B5AE1EFC}"/>
              </a:ext>
            </a:extLst>
          </p:cNvPr>
          <p:cNvSpPr txBox="1"/>
          <p:nvPr/>
        </p:nvSpPr>
        <p:spPr>
          <a:xfrm>
            <a:off x="665825" y="626118"/>
            <a:ext cx="7500807" cy="461665"/>
          </a:xfrm>
          <a:prstGeom prst="rect">
            <a:avLst/>
          </a:prstGeom>
          <a:noFill/>
        </p:spPr>
        <p:txBody>
          <a:bodyPr wrap="square" rtlCol="0">
            <a:spAutoFit/>
          </a:bodyPr>
          <a:lstStyle/>
          <a:p>
            <a:pPr marL="457200" indent="-457200">
              <a:buFont typeface="Wingdings" panose="05000000000000000000" pitchFamily="2" charset="2"/>
              <a:buChar char="Ø"/>
            </a:pPr>
            <a:r>
              <a:rPr lang="en-US" sz="2400" b="1" u="sng" dirty="0" err="1">
                <a:latin typeface="a Absolute Empire" panose="02000503000000000000" pitchFamily="50" charset="0"/>
              </a:rPr>
              <a:t>Tf-idf</a:t>
            </a:r>
            <a:r>
              <a:rPr lang="en-US" sz="2400" b="1" u="sng" dirty="0">
                <a:latin typeface="a Absolute Empire" panose="02000503000000000000" pitchFamily="50" charset="0"/>
              </a:rPr>
              <a:t> Vectorizer</a:t>
            </a:r>
            <a:r>
              <a:rPr lang="en-US" sz="2400" b="1" dirty="0">
                <a:latin typeface="a Absolute Empire" panose="02000503000000000000" pitchFamily="50" charset="0"/>
              </a:rPr>
              <a:t> :-</a:t>
            </a:r>
            <a:endParaRPr lang="en-IN" sz="2400" dirty="0">
              <a:latin typeface="a Absolute Empire" panose="02000503000000000000" pitchFamily="5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D:\6th Sem\Project- Fake News Detection\twitter_fake_news_3.jpg"/>
          <p:cNvPicPr>
            <a:picLocks/>
          </p:cNvPicPr>
          <p:nvPr/>
        </p:nvPicPr>
        <p:blipFill>
          <a:blip r:embed="rId2"/>
          <a:stretch>
            <a:fillRect/>
          </a:stretch>
        </p:blipFill>
        <p:spPr bwMode="auto">
          <a:xfrm>
            <a:off x="2743198" y="1175657"/>
            <a:ext cx="6740435" cy="4153989"/>
          </a:xfrm>
          <a:prstGeom prst="rect">
            <a:avLst/>
          </a:prstGeom>
          <a:noFill/>
          <a:ln>
            <a:noFill/>
          </a:ln>
        </p:spPr>
      </p:pic>
      <p:sp>
        <p:nvSpPr>
          <p:cNvPr id="3" name="Hexagon 2"/>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TextBox 149"/>
          <p:cNvSpPr txBox="1"/>
          <p:nvPr/>
        </p:nvSpPr>
        <p:spPr>
          <a:xfrm>
            <a:off x="11377748" y="6178731"/>
            <a:ext cx="326572" cy="369332"/>
          </a:xfrm>
          <a:prstGeom prst="rect">
            <a:avLst/>
          </a:prstGeom>
          <a:noFill/>
        </p:spPr>
        <p:txBody>
          <a:bodyPr wrap="square" rtlCol="0">
            <a:spAutoFit/>
          </a:bodyPr>
          <a:lstStyle/>
          <a:p>
            <a:pPr algn="ctr"/>
            <a:r>
              <a:rPr lang="en-US" dirty="0"/>
              <a:t>6</a:t>
            </a:r>
          </a:p>
        </p:txBody>
      </p:sp>
      <p:sp>
        <p:nvSpPr>
          <p:cNvPr id="151" name="TextBox 150"/>
          <p:cNvSpPr txBox="1"/>
          <p:nvPr/>
        </p:nvSpPr>
        <p:spPr>
          <a:xfrm>
            <a:off x="3030583" y="5473338"/>
            <a:ext cx="6453051" cy="369332"/>
          </a:xfrm>
          <a:prstGeom prst="rect">
            <a:avLst/>
          </a:prstGeom>
          <a:noFill/>
        </p:spPr>
        <p:txBody>
          <a:bodyPr wrap="square" rtlCol="0">
            <a:spAutoFit/>
          </a:bodyPr>
          <a:lstStyle/>
          <a:p>
            <a:pPr algn="ctr"/>
            <a:r>
              <a:rPr lang="en-US" dirty="0"/>
              <a:t>Fig 1.1 Flow of Implementation of Project</a:t>
            </a:r>
          </a:p>
        </p:txBody>
      </p:sp>
      <p:sp>
        <p:nvSpPr>
          <p:cNvPr id="152" name="Oval 50">
            <a:extLst>
              <a:ext uri="{FF2B5EF4-FFF2-40B4-BE49-F238E27FC236}">
                <a16:creationId xmlns:a16="http://schemas.microsoft.com/office/drawing/2014/main" id="{91CDD124-ED61-4ED3-81C2-B526853B9B84}"/>
              </a:ext>
            </a:extLst>
          </p:cNvPr>
          <p:cNvSpPr>
            <a:spLocks noChangeAspect="1"/>
          </p:cNvSpPr>
          <p:nvPr/>
        </p:nvSpPr>
        <p:spPr>
          <a:xfrm>
            <a:off x="9880254" y="2421475"/>
            <a:ext cx="1580226" cy="1784765"/>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3" name="Oval 50">
            <a:extLst>
              <a:ext uri="{FF2B5EF4-FFF2-40B4-BE49-F238E27FC236}">
                <a16:creationId xmlns:a16="http://schemas.microsoft.com/office/drawing/2014/main" id="{91CDD124-ED61-4ED3-81C2-B526853B9B84}"/>
              </a:ext>
            </a:extLst>
          </p:cNvPr>
          <p:cNvSpPr>
            <a:spLocks noChangeAspect="1"/>
          </p:cNvSpPr>
          <p:nvPr/>
        </p:nvSpPr>
        <p:spPr>
          <a:xfrm>
            <a:off x="718837" y="2508560"/>
            <a:ext cx="1580226" cy="1784765"/>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75832" y="382089"/>
            <a:ext cx="11051177" cy="914400"/>
          </a:xfrm>
          <a:prstGeom prst="rect">
            <a:avLst/>
          </a:prstGeom>
        </p:spPr>
        <p:txBody>
          <a:bodyPr>
            <a:norm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tx1"/>
                </a:solidFill>
                <a:effectLst/>
                <a:uLnTx/>
                <a:uFillTx/>
                <a:latin typeface="a Anterobot" panose="02000503000000000000" pitchFamily="50" charset="0"/>
                <a:ea typeface="+mj-ea"/>
                <a:cs typeface="+mj-cs"/>
              </a:rPr>
              <a:t>SYSTEM DOMAIN </a:t>
            </a:r>
            <a:endParaRPr kumimoji="0" lang="en-US" sz="4400" b="0" i="0" u="none" strike="noStrike" kern="1200" cap="none" spc="0" normalizeH="0" baseline="0" noProof="0" dirty="0">
              <a:ln>
                <a:noFill/>
              </a:ln>
              <a:solidFill>
                <a:schemeClr val="tx1"/>
              </a:solidFill>
              <a:effectLst/>
              <a:uLnTx/>
              <a:uFillTx/>
              <a:latin typeface="a Anterobot" panose="02000503000000000000" pitchFamily="50" charset="0"/>
              <a:ea typeface="+mj-ea"/>
              <a:cs typeface="+mj-cs"/>
            </a:endParaRPr>
          </a:p>
        </p:txBody>
      </p:sp>
      <p:sp>
        <p:nvSpPr>
          <p:cNvPr id="3" name="Content Placeholder 2"/>
          <p:cNvSpPr txBox="1">
            <a:spLocks/>
          </p:cNvSpPr>
          <p:nvPr/>
        </p:nvSpPr>
        <p:spPr>
          <a:xfrm>
            <a:off x="801018" y="1296489"/>
            <a:ext cx="11051177" cy="5261065"/>
          </a:xfrm>
          <a:prstGeom prst="rect">
            <a:avLst/>
          </a:prstGeom>
        </p:spPr>
        <p:txBody>
          <a:bodyPr>
            <a:noAutofit/>
          </a:bodyPr>
          <a:lstStyle/>
          <a:p>
            <a:pPr marL="228605" marR="0" lvl="0" indent="-228605" algn="l" defTabSz="914423"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i="0" u="none" strike="noStrike" kern="1200" cap="none" spc="0" normalizeH="0" baseline="0" noProof="0" dirty="0">
                <a:ln>
                  <a:noFill/>
                </a:ln>
                <a:solidFill>
                  <a:schemeClr val="tx1"/>
                </a:solidFill>
                <a:effectLst/>
                <a:uLnTx/>
                <a:uFillTx/>
                <a:latin typeface="Agency FB" pitchFamily="34" charset="0"/>
              </a:rPr>
              <a:t> Requirements :       </a:t>
            </a:r>
          </a:p>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900" i="0" u="none" strike="noStrike" kern="1200" cap="none" spc="0" normalizeH="0" baseline="0" noProof="0" dirty="0">
              <a:ln>
                <a:noFill/>
              </a:ln>
              <a:solidFill>
                <a:schemeClr val="tx1"/>
              </a:solidFill>
              <a:effectLst/>
              <a:uLnTx/>
              <a:uFillTx/>
              <a:latin typeface="Agency FB" pitchFamily="34" charset="0"/>
            </a:endParaRPr>
          </a:p>
          <a:p>
            <a:pPr marL="685818" marR="0" lvl="1" indent="-228605" algn="l" defTabSz="914423" rtl="0" eaLnBrk="1" fontAlgn="auto" latinLnBrk="0" hangingPunct="1">
              <a:lnSpc>
                <a:spcPct val="90000"/>
              </a:lnSpc>
              <a:spcBef>
                <a:spcPts val="500"/>
              </a:spcBef>
              <a:spcAft>
                <a:spcPts val="0"/>
              </a:spcAft>
              <a:buClrTx/>
              <a:buSzTx/>
              <a:buFont typeface="Wingdings" pitchFamily="2" charset="2"/>
              <a:buChar char="v"/>
              <a:tabLst/>
              <a:defRPr/>
            </a:pPr>
            <a:r>
              <a:rPr kumimoji="0" lang="en-US" sz="2300" b="1" i="0" u="none" strike="noStrike" kern="1200" cap="none" spc="0" normalizeH="0" baseline="0" noProof="0" dirty="0">
                <a:ln>
                  <a:noFill/>
                </a:ln>
                <a:solidFill>
                  <a:schemeClr val="tx1"/>
                </a:solidFill>
                <a:effectLst/>
                <a:uLnTx/>
                <a:uFillTx/>
                <a:latin typeface="Agency FB" pitchFamily="34" charset="0"/>
              </a:rPr>
              <a:t>Python</a:t>
            </a:r>
            <a:r>
              <a:rPr kumimoji="0" lang="en-US" sz="2300" i="0" u="none" strike="noStrike" kern="1200" cap="none" spc="0" normalizeH="0" baseline="0" noProof="0" dirty="0">
                <a:ln>
                  <a:noFill/>
                </a:ln>
                <a:solidFill>
                  <a:schemeClr val="tx1"/>
                </a:solidFill>
                <a:effectLst/>
                <a:uLnTx/>
                <a:uFillTx/>
                <a:latin typeface="Agency FB" pitchFamily="34" charset="0"/>
              </a:rPr>
              <a:t> : Python is an interpreted, high-level and general-purpose programming language. </a:t>
            </a:r>
            <a:endParaRPr kumimoji="0" lang="en-US" sz="900" i="0" u="none" strike="noStrike" kern="1200" cap="none" spc="0" normalizeH="0" baseline="0" noProof="0" dirty="0">
              <a:ln>
                <a:noFill/>
              </a:ln>
              <a:solidFill>
                <a:schemeClr val="tx1"/>
              </a:solidFill>
              <a:effectLst/>
              <a:uLnTx/>
              <a:uFillTx/>
              <a:latin typeface="Agency FB" pitchFamily="34" charset="0"/>
            </a:endParaRPr>
          </a:p>
          <a:p>
            <a:pPr marL="685818" marR="0" lvl="1" indent="-228605" algn="l" defTabSz="914423" rtl="0" eaLnBrk="1" fontAlgn="auto" latinLnBrk="0" hangingPunct="1">
              <a:lnSpc>
                <a:spcPct val="90000"/>
              </a:lnSpc>
              <a:spcBef>
                <a:spcPts val="500"/>
              </a:spcBef>
              <a:spcAft>
                <a:spcPts val="0"/>
              </a:spcAft>
              <a:buClrTx/>
              <a:buSzTx/>
              <a:buFont typeface="Wingdings" pitchFamily="2" charset="2"/>
              <a:buChar char="v"/>
              <a:tabLst/>
              <a:defRPr/>
            </a:pPr>
            <a:r>
              <a:rPr kumimoji="0" lang="en-US" sz="2300" b="1" i="0" u="none" strike="noStrike" kern="1200" cap="none" spc="0" normalizeH="0" baseline="0" noProof="0" dirty="0" err="1">
                <a:ln>
                  <a:noFill/>
                </a:ln>
                <a:solidFill>
                  <a:schemeClr val="tx1"/>
                </a:solidFill>
                <a:effectLst/>
                <a:uLnTx/>
                <a:uFillTx/>
                <a:latin typeface="Agency FB" pitchFamily="34" charset="0"/>
              </a:rPr>
              <a:t>Numpy</a:t>
            </a:r>
            <a:r>
              <a:rPr kumimoji="0" lang="en-US" sz="2300" i="0" u="none" strike="noStrike" kern="1200" cap="none" spc="0" normalizeH="0" baseline="0" noProof="0" dirty="0">
                <a:ln>
                  <a:noFill/>
                </a:ln>
                <a:solidFill>
                  <a:schemeClr val="tx1"/>
                </a:solidFill>
                <a:effectLst/>
                <a:uLnTx/>
                <a:uFillTx/>
                <a:latin typeface="Agency FB" pitchFamily="34" charset="0"/>
              </a:rPr>
              <a:t> : </a:t>
            </a:r>
            <a:r>
              <a:rPr kumimoji="0" lang="en-US" sz="2300" i="0" u="none" strike="noStrike" kern="1200" cap="none" spc="0" normalizeH="0" baseline="0" noProof="0" dirty="0" err="1">
                <a:ln>
                  <a:noFill/>
                </a:ln>
                <a:solidFill>
                  <a:schemeClr val="tx1"/>
                </a:solidFill>
                <a:effectLst/>
                <a:uLnTx/>
                <a:uFillTx/>
                <a:latin typeface="Agency FB" pitchFamily="34" charset="0"/>
              </a:rPr>
              <a:t>NumPy</a:t>
            </a:r>
            <a:r>
              <a:rPr kumimoji="0" lang="en-US" sz="2300" i="0" u="none" strike="noStrike" kern="1200" cap="none" spc="0" normalizeH="0" baseline="0" noProof="0" dirty="0">
                <a:ln>
                  <a:noFill/>
                </a:ln>
                <a:solidFill>
                  <a:schemeClr val="tx1"/>
                </a:solidFill>
                <a:effectLst/>
                <a:uLnTx/>
                <a:uFillTx/>
                <a:latin typeface="Agency FB" pitchFamily="34" charset="0"/>
              </a:rPr>
              <a:t> is a library for the Python programming language, adding support for large, multi-dimensional arrays and matrices, along with a large collection of high-level mathematical functions to operate on these arrays.</a:t>
            </a:r>
            <a:endParaRPr kumimoji="0" lang="en-US" sz="900" i="0" u="none" strike="noStrike" kern="1200" cap="none" spc="0" normalizeH="0" baseline="0" noProof="0" dirty="0">
              <a:ln>
                <a:noFill/>
              </a:ln>
              <a:solidFill>
                <a:schemeClr val="tx1"/>
              </a:solidFill>
              <a:effectLst/>
              <a:uLnTx/>
              <a:uFillTx/>
              <a:latin typeface="Agency FB" pitchFamily="34" charset="0"/>
            </a:endParaRPr>
          </a:p>
          <a:p>
            <a:pPr marL="685818" marR="0" lvl="1" indent="-228605" algn="l" defTabSz="914423" rtl="0" eaLnBrk="1" fontAlgn="auto" latinLnBrk="0" hangingPunct="1">
              <a:lnSpc>
                <a:spcPct val="90000"/>
              </a:lnSpc>
              <a:spcBef>
                <a:spcPts val="500"/>
              </a:spcBef>
              <a:spcAft>
                <a:spcPts val="0"/>
              </a:spcAft>
              <a:buClrTx/>
              <a:buSzTx/>
              <a:buFont typeface="Wingdings" pitchFamily="2" charset="2"/>
              <a:buChar char="v"/>
              <a:tabLst/>
              <a:defRPr/>
            </a:pPr>
            <a:r>
              <a:rPr kumimoji="0" lang="en-US" sz="2300" b="1" i="0" u="none" strike="noStrike" kern="1200" cap="none" spc="0" normalizeH="0" baseline="0" noProof="0" dirty="0">
                <a:ln>
                  <a:noFill/>
                </a:ln>
                <a:solidFill>
                  <a:schemeClr val="tx1"/>
                </a:solidFill>
                <a:effectLst/>
                <a:uLnTx/>
                <a:uFillTx/>
                <a:latin typeface="Agency FB" pitchFamily="34" charset="0"/>
              </a:rPr>
              <a:t>Pandas</a:t>
            </a:r>
            <a:r>
              <a:rPr kumimoji="0" lang="en-US" sz="2300" i="0" u="none" strike="noStrike" kern="1200" cap="none" spc="0" normalizeH="0" baseline="0" noProof="0" dirty="0">
                <a:ln>
                  <a:noFill/>
                </a:ln>
                <a:solidFill>
                  <a:schemeClr val="tx1"/>
                </a:solidFill>
                <a:effectLst/>
                <a:uLnTx/>
                <a:uFillTx/>
                <a:latin typeface="Agency FB" pitchFamily="34" charset="0"/>
              </a:rPr>
              <a:t> : pandas is a fast, powerful, flexible and easy to use open source data analysis and manipulation tool, built on top of the Python programming language.</a:t>
            </a:r>
            <a:endParaRPr kumimoji="0" lang="en-US" sz="900" i="0" u="none" strike="noStrike" kern="1200" cap="none" spc="0" normalizeH="0" baseline="0" noProof="0" dirty="0">
              <a:ln>
                <a:noFill/>
              </a:ln>
              <a:solidFill>
                <a:schemeClr val="tx1"/>
              </a:solidFill>
              <a:effectLst/>
              <a:uLnTx/>
              <a:uFillTx/>
              <a:latin typeface="Agency FB" pitchFamily="34" charset="0"/>
            </a:endParaRPr>
          </a:p>
          <a:p>
            <a:pPr marL="685818" marR="0" lvl="1" indent="-228605" algn="l" defTabSz="914423" rtl="0" eaLnBrk="1" fontAlgn="auto" latinLnBrk="0" hangingPunct="1">
              <a:lnSpc>
                <a:spcPct val="90000"/>
              </a:lnSpc>
              <a:spcBef>
                <a:spcPts val="500"/>
              </a:spcBef>
              <a:spcAft>
                <a:spcPts val="0"/>
              </a:spcAft>
              <a:buClrTx/>
              <a:buSzTx/>
              <a:buFont typeface="Wingdings" pitchFamily="2" charset="2"/>
              <a:buChar char="v"/>
              <a:tabLst/>
              <a:defRPr/>
            </a:pPr>
            <a:r>
              <a:rPr kumimoji="0" lang="en-US" sz="2300" b="1" i="0" u="none" strike="noStrike" kern="1200" cap="none" spc="0" normalizeH="0" baseline="0" noProof="0" dirty="0" err="1">
                <a:ln>
                  <a:noFill/>
                </a:ln>
                <a:solidFill>
                  <a:schemeClr val="tx1"/>
                </a:solidFill>
                <a:effectLst/>
                <a:uLnTx/>
                <a:uFillTx/>
                <a:latin typeface="Agency FB" pitchFamily="34" charset="0"/>
              </a:rPr>
              <a:t>Matplotlib</a:t>
            </a:r>
            <a:r>
              <a:rPr kumimoji="0" lang="en-US" sz="2300" i="0" u="none" strike="noStrike" kern="1200" cap="none" spc="0" normalizeH="0" baseline="0" noProof="0" dirty="0">
                <a:ln>
                  <a:noFill/>
                </a:ln>
                <a:solidFill>
                  <a:schemeClr val="tx1"/>
                </a:solidFill>
                <a:effectLst/>
                <a:uLnTx/>
                <a:uFillTx/>
                <a:latin typeface="Agency FB" pitchFamily="34" charset="0"/>
              </a:rPr>
              <a:t> :</a:t>
            </a:r>
            <a:r>
              <a:rPr kumimoji="0" lang="en-US" sz="2300" i="0" u="none" strike="noStrike" kern="1200" cap="none" spc="0" normalizeH="0" baseline="0" noProof="0" dirty="0" err="1">
                <a:ln>
                  <a:noFill/>
                </a:ln>
                <a:solidFill>
                  <a:schemeClr val="tx1"/>
                </a:solidFill>
                <a:effectLst/>
                <a:uLnTx/>
                <a:uFillTx/>
                <a:latin typeface="Agency FB" pitchFamily="34" charset="0"/>
              </a:rPr>
              <a:t>Matplotlib</a:t>
            </a:r>
            <a:r>
              <a:rPr kumimoji="0" lang="en-US" sz="2300" i="0" u="none" strike="noStrike" kern="1200" cap="none" spc="0" normalizeH="0" baseline="0" noProof="0" dirty="0">
                <a:ln>
                  <a:noFill/>
                </a:ln>
                <a:solidFill>
                  <a:schemeClr val="tx1"/>
                </a:solidFill>
                <a:effectLst/>
                <a:uLnTx/>
                <a:uFillTx/>
                <a:latin typeface="Agency FB" pitchFamily="34" charset="0"/>
              </a:rPr>
              <a:t> is a comprehensive library for creating static, animated, and interactive visualizations in Python.</a:t>
            </a:r>
            <a:endParaRPr kumimoji="0" lang="en-US" sz="900" i="0" u="none" strike="noStrike" kern="1200" cap="none" spc="0" normalizeH="0" baseline="0" noProof="0" dirty="0">
              <a:ln>
                <a:noFill/>
              </a:ln>
              <a:solidFill>
                <a:schemeClr val="tx1"/>
              </a:solidFill>
              <a:effectLst/>
              <a:uLnTx/>
              <a:uFillTx/>
              <a:latin typeface="Agency FB" pitchFamily="34" charset="0"/>
            </a:endParaRPr>
          </a:p>
          <a:p>
            <a:pPr marL="685818" marR="0" lvl="1" indent="-228605" algn="l" defTabSz="914423" rtl="0" eaLnBrk="1" fontAlgn="auto" latinLnBrk="0" hangingPunct="1">
              <a:lnSpc>
                <a:spcPct val="90000"/>
              </a:lnSpc>
              <a:spcBef>
                <a:spcPts val="500"/>
              </a:spcBef>
              <a:spcAft>
                <a:spcPts val="0"/>
              </a:spcAft>
              <a:buClrTx/>
              <a:buSzTx/>
              <a:buFont typeface="Wingdings" pitchFamily="2" charset="2"/>
              <a:buChar char="v"/>
              <a:tabLst/>
              <a:defRPr/>
            </a:pPr>
            <a:r>
              <a:rPr kumimoji="0" lang="en-US" sz="2300" b="1" i="0" u="none" strike="noStrike" kern="1200" cap="none" spc="0" normalizeH="0" baseline="0" noProof="0" dirty="0" err="1">
                <a:ln>
                  <a:noFill/>
                </a:ln>
                <a:solidFill>
                  <a:schemeClr val="tx1"/>
                </a:solidFill>
                <a:effectLst/>
                <a:uLnTx/>
                <a:uFillTx/>
                <a:latin typeface="Agency FB" pitchFamily="34" charset="0"/>
              </a:rPr>
              <a:t>Sklearn</a:t>
            </a:r>
            <a:r>
              <a:rPr kumimoji="0" lang="en-US" sz="2300" i="0" u="none" strike="noStrike" kern="1200" cap="none" spc="0" normalizeH="0" baseline="0" noProof="0" dirty="0">
                <a:ln>
                  <a:noFill/>
                </a:ln>
                <a:solidFill>
                  <a:schemeClr val="tx1"/>
                </a:solidFill>
                <a:effectLst/>
                <a:uLnTx/>
                <a:uFillTx/>
                <a:latin typeface="Agency FB" pitchFamily="34" charset="0"/>
              </a:rPr>
              <a:t> : </a:t>
            </a:r>
            <a:r>
              <a:rPr kumimoji="0" lang="en-US" sz="2300" i="0" u="none" strike="noStrike" kern="1200" cap="none" spc="0" normalizeH="0" baseline="0" noProof="0" dirty="0" err="1">
                <a:ln>
                  <a:noFill/>
                </a:ln>
                <a:solidFill>
                  <a:schemeClr val="tx1"/>
                </a:solidFill>
                <a:effectLst/>
                <a:uLnTx/>
                <a:uFillTx/>
                <a:latin typeface="Agency FB" pitchFamily="34" charset="0"/>
              </a:rPr>
              <a:t>Scikit</a:t>
            </a:r>
            <a:r>
              <a:rPr kumimoji="0" lang="en-US" sz="2300" i="0" u="none" strike="noStrike" kern="1200" cap="none" spc="0" normalizeH="0" baseline="0" noProof="0" dirty="0">
                <a:ln>
                  <a:noFill/>
                </a:ln>
                <a:solidFill>
                  <a:schemeClr val="tx1"/>
                </a:solidFill>
                <a:effectLst/>
                <a:uLnTx/>
                <a:uFillTx/>
                <a:latin typeface="Agency FB" pitchFamily="34" charset="0"/>
              </a:rPr>
              <a:t>-learn is a free software machine learning library for the Python programming language.</a:t>
            </a:r>
          </a:p>
          <a:p>
            <a:pPr marL="685818" lvl="1" indent="-228605" defTabSz="914423">
              <a:lnSpc>
                <a:spcPct val="90000"/>
              </a:lnSpc>
              <a:spcBef>
                <a:spcPts val="500"/>
              </a:spcBef>
              <a:buFont typeface="Wingdings" pitchFamily="2" charset="2"/>
              <a:buChar char="v"/>
              <a:defRPr/>
            </a:pPr>
            <a:r>
              <a:rPr lang="en-US" sz="2300" b="1" dirty="0" err="1">
                <a:latin typeface="Agency FB" pitchFamily="34" charset="0"/>
              </a:rPr>
              <a:t>Pickel</a:t>
            </a:r>
            <a:r>
              <a:rPr lang="en-US" sz="2300" dirty="0">
                <a:latin typeface="Agency FB" pitchFamily="34" charset="0"/>
              </a:rPr>
              <a:t>: Python pickle module is used for serializing and de-serializing python object structures.</a:t>
            </a:r>
            <a:endParaRPr kumimoji="0" lang="en-US" sz="2300" i="0" u="none" strike="noStrike" kern="1200" cap="none" spc="0" normalizeH="0" baseline="0" noProof="0" dirty="0">
              <a:ln>
                <a:noFill/>
              </a:ln>
              <a:solidFill>
                <a:schemeClr val="tx1"/>
              </a:solidFill>
              <a:effectLst/>
              <a:uLnTx/>
              <a:uFillTx/>
              <a:latin typeface="Agency FB" pitchFamily="34" charset="0"/>
            </a:endParaRPr>
          </a:p>
          <a:p>
            <a:pPr marL="685818" lvl="1" indent="-228605" defTabSz="914423">
              <a:lnSpc>
                <a:spcPct val="90000"/>
              </a:lnSpc>
              <a:spcBef>
                <a:spcPts val="500"/>
              </a:spcBef>
              <a:buFont typeface="Wingdings" pitchFamily="2" charset="2"/>
              <a:buChar char="v"/>
              <a:defRPr/>
            </a:pPr>
            <a:r>
              <a:rPr lang="en-US" sz="2300" b="1" dirty="0">
                <a:latin typeface="Agency FB" pitchFamily="34" charset="0"/>
              </a:rPr>
              <a:t>Flask</a:t>
            </a:r>
            <a:r>
              <a:rPr lang="en-US" sz="2300" dirty="0">
                <a:latin typeface="Agency FB" pitchFamily="34" charset="0"/>
              </a:rPr>
              <a:t>: Flask is a web application framework written in Python. Flask is based on </a:t>
            </a:r>
            <a:r>
              <a:rPr lang="en-US" sz="2300" dirty="0" err="1">
                <a:latin typeface="Agency FB" pitchFamily="34" charset="0"/>
              </a:rPr>
              <a:t>Werkzeug</a:t>
            </a:r>
            <a:r>
              <a:rPr lang="en-US" sz="2300" dirty="0">
                <a:latin typeface="Agency FB" pitchFamily="34" charset="0"/>
              </a:rPr>
              <a:t> WSGI toolkit and Jinja2 template engine. </a:t>
            </a:r>
          </a:p>
          <a:p>
            <a:pPr marL="685818" marR="0" lvl="1" indent="-228605" algn="l" defTabSz="914423" rtl="0" eaLnBrk="1" fontAlgn="auto" latinLnBrk="0" hangingPunct="1">
              <a:lnSpc>
                <a:spcPct val="90000"/>
              </a:lnSpc>
              <a:spcBef>
                <a:spcPts val="500"/>
              </a:spcBef>
              <a:spcAft>
                <a:spcPts val="0"/>
              </a:spcAft>
              <a:buClrTx/>
              <a:buSzTx/>
              <a:buFont typeface="Wingdings" pitchFamily="2" charset="2"/>
              <a:buChar char="v"/>
              <a:tabLst/>
              <a:defRPr/>
            </a:pPr>
            <a:endParaRPr kumimoji="0" lang="en-US" sz="2300" i="0" u="none" strike="noStrike" kern="1200" cap="none" spc="0" normalizeH="0" baseline="0" noProof="0" dirty="0">
              <a:ln>
                <a:noFill/>
              </a:ln>
              <a:solidFill>
                <a:schemeClr val="tx1"/>
              </a:solidFill>
              <a:effectLst/>
              <a:uLnTx/>
              <a:uFillTx/>
              <a:latin typeface="Agency FB" pitchFamily="34"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300" i="0" u="none" strike="noStrike" kern="1200" cap="none" spc="0" normalizeH="0" baseline="0" noProof="0" dirty="0">
              <a:ln>
                <a:noFill/>
              </a:ln>
              <a:solidFill>
                <a:schemeClr val="tx1"/>
              </a:solidFill>
              <a:effectLst/>
              <a:uLnTx/>
              <a:uFillTx/>
              <a:latin typeface="Agency FB" pitchFamily="34" charset="0"/>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51623" y="6204857"/>
            <a:ext cx="391886" cy="369332"/>
          </a:xfrm>
          <a:prstGeom prst="rect">
            <a:avLst/>
          </a:prstGeom>
          <a:noFill/>
        </p:spPr>
        <p:txBody>
          <a:bodyPr wrap="square" rtlCol="0">
            <a:spAutoFit/>
          </a:bodyPr>
          <a:lstStyle/>
          <a:p>
            <a:pPr algn="ctr"/>
            <a:r>
              <a:rPr lang="en-US" dirty="0"/>
              <a:t>7</a:t>
            </a:r>
          </a:p>
        </p:txBody>
      </p:sp>
    </p:spTree>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4357</TotalTime>
  <Words>1574</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17</vt:i4>
      </vt:variant>
    </vt:vector>
  </HeadingPairs>
  <TitlesOfParts>
    <vt:vector size="33" baseType="lpstr">
      <vt:lpstr>a Absolute Empire</vt:lpstr>
      <vt:lpstr>a Anterobot</vt:lpstr>
      <vt:lpstr>a Asian Hiro</vt:lpstr>
      <vt:lpstr>Agency FB</vt:lpstr>
      <vt:lpstr>Algerian</vt:lpstr>
      <vt:lpstr>Andalus</vt:lpstr>
      <vt:lpstr>Arabic Typesetting</vt:lpstr>
      <vt:lpstr>Arial</vt:lpstr>
      <vt:lpstr>Bahnschrift SemiBold</vt:lpstr>
      <vt:lpstr>Bell MT</vt:lpstr>
      <vt:lpstr>Candara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snipe</cp:lastModifiedBy>
  <cp:revision>141</cp:revision>
  <dcterms:created xsi:type="dcterms:W3CDTF">2018-04-24T17:14:44Z</dcterms:created>
  <dcterms:modified xsi:type="dcterms:W3CDTF">2020-11-08T09:31:05Z</dcterms:modified>
</cp:coreProperties>
</file>