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3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6FF9-E3CC-4C23-BA83-5E38CD5B7196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7B8B-0CD9-4B07-9433-4D2AE811952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86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6FF9-E3CC-4C23-BA83-5E38CD5B7196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7B8B-0CD9-4B07-9433-4D2AE811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40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6FF9-E3CC-4C23-BA83-5E38CD5B7196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7B8B-0CD9-4B07-9433-4D2AE811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108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6FF9-E3CC-4C23-BA83-5E38CD5B7196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7B8B-0CD9-4B07-9433-4D2AE811952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7463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6FF9-E3CC-4C23-BA83-5E38CD5B7196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7B8B-0CD9-4B07-9433-4D2AE811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597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6FF9-E3CC-4C23-BA83-5E38CD5B7196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7B8B-0CD9-4B07-9433-4D2AE811952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1802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6FF9-E3CC-4C23-BA83-5E38CD5B7196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7B8B-0CD9-4B07-9433-4D2AE811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591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6FF9-E3CC-4C23-BA83-5E38CD5B7196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7B8B-0CD9-4B07-9433-4D2AE811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459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6FF9-E3CC-4C23-BA83-5E38CD5B7196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7B8B-0CD9-4B07-9433-4D2AE811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44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6FF9-E3CC-4C23-BA83-5E38CD5B7196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7B8B-0CD9-4B07-9433-4D2AE811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45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6FF9-E3CC-4C23-BA83-5E38CD5B7196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7B8B-0CD9-4B07-9433-4D2AE811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87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6FF9-E3CC-4C23-BA83-5E38CD5B7196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7B8B-0CD9-4B07-9433-4D2AE811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60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6FF9-E3CC-4C23-BA83-5E38CD5B7196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7B8B-0CD9-4B07-9433-4D2AE811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28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6FF9-E3CC-4C23-BA83-5E38CD5B7196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7B8B-0CD9-4B07-9433-4D2AE811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61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6FF9-E3CC-4C23-BA83-5E38CD5B7196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7B8B-0CD9-4B07-9433-4D2AE811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22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6FF9-E3CC-4C23-BA83-5E38CD5B7196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7B8B-0CD9-4B07-9433-4D2AE811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5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6FF9-E3CC-4C23-BA83-5E38CD5B7196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7B8B-0CD9-4B07-9433-4D2AE811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7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2816FF9-E3CC-4C23-BA83-5E38CD5B7196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4B87B8B-0CD9-4B07-9433-4D2AE811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809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2F123C-9750-55B2-120F-DA6CAD2F493B}"/>
              </a:ext>
            </a:extLst>
          </p:cNvPr>
          <p:cNvSpPr/>
          <p:nvPr/>
        </p:nvSpPr>
        <p:spPr>
          <a:xfrm>
            <a:off x="1292441" y="951923"/>
            <a:ext cx="96071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Intern </a:t>
            </a:r>
            <a:r>
              <a:rPr lang="en-I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Management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I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System 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76387-7F5B-FA85-86C4-7280453213A9}"/>
              </a:ext>
            </a:extLst>
          </p:cNvPr>
          <p:cNvSpPr txBox="1"/>
          <p:nvPr/>
        </p:nvSpPr>
        <p:spPr>
          <a:xfrm>
            <a:off x="2108717" y="2528597"/>
            <a:ext cx="732453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names and numbers ;-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Sumit Ghatule ( 220340520101)(JUHU)</a:t>
            </a:r>
          </a:p>
          <a:p>
            <a:pPr marL="342900" indent="-342900">
              <a:buAutoNum type="arabicPeriod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Yash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Kukkar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( 220340520117)(JUHU)</a:t>
            </a:r>
          </a:p>
          <a:p>
            <a:pPr marL="342900" indent="-342900">
              <a:buAutoNum type="arabicPeriod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81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7787DC-EA51-7CC7-44C8-41566132BE73}"/>
              </a:ext>
            </a:extLst>
          </p:cNvPr>
          <p:cNvSpPr txBox="1"/>
          <p:nvPr/>
        </p:nvSpPr>
        <p:spPr>
          <a:xfrm>
            <a:off x="3492757" y="578498"/>
            <a:ext cx="544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Entity Relationship - diagram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550A5-41DA-7044-1704-AB9743505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615" y="1488310"/>
            <a:ext cx="8279363" cy="507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77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DC31C2-38B2-FE4A-C121-0B708C251E69}"/>
              </a:ext>
            </a:extLst>
          </p:cNvPr>
          <p:cNvSpPr txBox="1"/>
          <p:nvPr/>
        </p:nvSpPr>
        <p:spPr>
          <a:xfrm>
            <a:off x="4329404" y="335902"/>
            <a:ext cx="253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Different  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45DF06-E104-EEA7-8BC8-1FA8CEE1CA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82" t="38095" r="64490" b="50000"/>
          <a:stretch/>
        </p:blipFill>
        <p:spPr>
          <a:xfrm>
            <a:off x="522514" y="1166326"/>
            <a:ext cx="4747410" cy="14835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545B9E-6669-7568-2EC2-4BE526640B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75" t="38640" r="67092" b="51020"/>
          <a:stretch/>
        </p:blipFill>
        <p:spPr>
          <a:xfrm>
            <a:off x="6307494" y="1198983"/>
            <a:ext cx="4772730" cy="14509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D70D82-00F1-E464-AAE0-14BE8719B2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82" t="38640" r="67245" b="48843"/>
          <a:stretch/>
        </p:blipFill>
        <p:spPr>
          <a:xfrm>
            <a:off x="522513" y="4059277"/>
            <a:ext cx="4747409" cy="16323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AB30C4-0FE6-3F0D-72AC-64EA1D8772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699" t="38640" r="59286" b="37558"/>
          <a:stretch/>
        </p:blipFill>
        <p:spPr>
          <a:xfrm>
            <a:off x="6307494" y="3844212"/>
            <a:ext cx="5403201" cy="26778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27A604-97E0-436C-F332-FDE2E16FA4DE}"/>
              </a:ext>
            </a:extLst>
          </p:cNvPr>
          <p:cNvSpPr txBox="1"/>
          <p:nvPr/>
        </p:nvSpPr>
        <p:spPr>
          <a:xfrm>
            <a:off x="1838131" y="2925016"/>
            <a:ext cx="2369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table</a:t>
            </a:r>
          </a:p>
          <a:p>
            <a:endParaRPr lang="en-IN" sz="2000" b="1" i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i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774710-D1E6-1512-9384-1B58C461FA27}"/>
              </a:ext>
            </a:extLst>
          </p:cNvPr>
          <p:cNvSpPr txBox="1"/>
          <p:nvPr/>
        </p:nvSpPr>
        <p:spPr>
          <a:xfrm>
            <a:off x="7508871" y="2655450"/>
            <a:ext cx="2369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 table</a:t>
            </a:r>
          </a:p>
          <a:p>
            <a:endParaRPr lang="en-IN" sz="2000" b="1" i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i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  Table</a:t>
            </a:r>
          </a:p>
        </p:txBody>
      </p:sp>
    </p:spTree>
    <p:extLst>
      <p:ext uri="{BB962C8B-B14F-4D97-AF65-F5344CB8AC3E}">
        <p14:creationId xmlns:p14="http://schemas.microsoft.com/office/powerpoint/2010/main" val="391345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95FEEE-4390-7A76-0EF8-4E526E745E5F}"/>
              </a:ext>
            </a:extLst>
          </p:cNvPr>
          <p:cNvSpPr txBox="1"/>
          <p:nvPr/>
        </p:nvSpPr>
        <p:spPr>
          <a:xfrm>
            <a:off x="580830" y="999778"/>
            <a:ext cx="336601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use </a:t>
            </a:r>
            <a:r>
              <a:rPr lang="en-IN" sz="1400" dirty="0" err="1"/>
              <a:t>dbms_exam</a:t>
            </a:r>
            <a:r>
              <a:rPr lang="en-IN" sz="1400" dirty="0"/>
              <a:t>;</a:t>
            </a:r>
          </a:p>
          <a:p>
            <a:endParaRPr lang="en-IN" sz="1400" dirty="0"/>
          </a:p>
          <a:p>
            <a:r>
              <a:rPr lang="en-IN" sz="1400" dirty="0"/>
              <a:t>create table Project(</a:t>
            </a:r>
          </a:p>
          <a:p>
            <a:r>
              <a:rPr lang="en-IN" sz="1400" dirty="0" err="1"/>
              <a:t>P_id</a:t>
            </a:r>
            <a:r>
              <a:rPr lang="en-IN" sz="1400" dirty="0"/>
              <a:t> int primary key,</a:t>
            </a:r>
          </a:p>
          <a:p>
            <a:r>
              <a:rPr lang="en-IN" sz="1400" dirty="0" err="1"/>
              <a:t>Pname</a:t>
            </a:r>
            <a:r>
              <a:rPr lang="en-IN" sz="1400" dirty="0"/>
              <a:t> varchar(15),</a:t>
            </a:r>
          </a:p>
          <a:p>
            <a:r>
              <a:rPr lang="en-IN" sz="1400" dirty="0"/>
              <a:t>contributors int,</a:t>
            </a:r>
          </a:p>
          <a:p>
            <a:r>
              <a:rPr lang="en-IN" sz="1400" dirty="0" err="1"/>
              <a:t>P_lead</a:t>
            </a:r>
            <a:r>
              <a:rPr lang="en-IN" sz="1400" dirty="0"/>
              <a:t> varchar(10),</a:t>
            </a:r>
          </a:p>
          <a:p>
            <a:r>
              <a:rPr lang="en-IN" sz="1400" dirty="0"/>
              <a:t>manager varchar(10));</a:t>
            </a:r>
          </a:p>
          <a:p>
            <a:endParaRPr lang="en-IN" sz="1400" dirty="0"/>
          </a:p>
          <a:p>
            <a:r>
              <a:rPr lang="en-IN" sz="1400" dirty="0"/>
              <a:t>insert into Project values</a:t>
            </a:r>
          </a:p>
          <a:p>
            <a:r>
              <a:rPr lang="en-IN" sz="1400" dirty="0"/>
              <a:t>(1,'labrary_MS',2, 'P01','M01’),</a:t>
            </a:r>
          </a:p>
          <a:p>
            <a:r>
              <a:rPr lang="en-IN" sz="1400" dirty="0"/>
              <a:t>(2,'workshop_MS',3,'P02','M02’),</a:t>
            </a:r>
          </a:p>
          <a:p>
            <a:r>
              <a:rPr lang="en-IN" sz="1400" dirty="0"/>
              <a:t>(3,'hospital_MS',4,'P03','M03’);</a:t>
            </a:r>
          </a:p>
          <a:p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create table Managers( </a:t>
            </a:r>
          </a:p>
          <a:p>
            <a:r>
              <a:rPr lang="en-IN" sz="1400" dirty="0" err="1"/>
              <a:t>m_id</a:t>
            </a:r>
            <a:r>
              <a:rPr lang="en-IN" sz="1400" dirty="0"/>
              <a:t> varchar(12) primary key, </a:t>
            </a:r>
          </a:p>
          <a:p>
            <a:r>
              <a:rPr lang="en-IN" sz="1400" dirty="0" err="1"/>
              <a:t>mname</a:t>
            </a:r>
            <a:r>
              <a:rPr lang="en-IN" sz="1400" dirty="0"/>
              <a:t> varchar(45), </a:t>
            </a:r>
          </a:p>
          <a:p>
            <a:r>
              <a:rPr lang="en-IN" sz="1400" dirty="0"/>
              <a:t>experience int, </a:t>
            </a:r>
          </a:p>
          <a:p>
            <a:r>
              <a:rPr lang="en-IN" sz="1400" dirty="0" err="1"/>
              <a:t>n_project</a:t>
            </a:r>
            <a:r>
              <a:rPr lang="en-IN" sz="1400" dirty="0"/>
              <a:t> int); </a:t>
            </a:r>
          </a:p>
          <a:p>
            <a:endParaRPr lang="en-IN" sz="1400" dirty="0"/>
          </a:p>
          <a:p>
            <a:r>
              <a:rPr lang="en-IN" sz="1400" dirty="0"/>
              <a:t> insert into Managers values </a:t>
            </a:r>
          </a:p>
          <a:p>
            <a:r>
              <a:rPr lang="en-IN" sz="1400" dirty="0"/>
              <a:t>('M01','Kiran mam',13,2), </a:t>
            </a:r>
          </a:p>
          <a:p>
            <a:r>
              <a:rPr lang="en-IN" sz="1400" dirty="0"/>
              <a:t>('M02','Veenita mam',10,1); </a:t>
            </a:r>
          </a:p>
          <a:p>
            <a:endParaRPr lang="en-IN" sz="1400" dirty="0"/>
          </a:p>
          <a:p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6E67E-C5EF-B8B8-2068-47634374B928}"/>
              </a:ext>
            </a:extLst>
          </p:cNvPr>
          <p:cNvSpPr txBox="1"/>
          <p:nvPr/>
        </p:nvSpPr>
        <p:spPr>
          <a:xfrm>
            <a:off x="6096000" y="568890"/>
            <a:ext cx="463420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create table Developers(</a:t>
            </a:r>
          </a:p>
          <a:p>
            <a:r>
              <a:rPr lang="en-IN" sz="1400" dirty="0" err="1"/>
              <a:t>D_id</a:t>
            </a:r>
            <a:r>
              <a:rPr lang="en-IN" sz="1400" dirty="0"/>
              <a:t> varchar(15) primary key,</a:t>
            </a:r>
          </a:p>
          <a:p>
            <a:r>
              <a:rPr lang="en-IN" sz="1400" dirty="0" err="1"/>
              <a:t>dname</a:t>
            </a:r>
            <a:r>
              <a:rPr lang="en-IN" sz="1400" dirty="0"/>
              <a:t> varchar(45) ,</a:t>
            </a:r>
          </a:p>
          <a:p>
            <a:r>
              <a:rPr lang="en-IN" sz="1400" dirty="0"/>
              <a:t>experience int,</a:t>
            </a:r>
          </a:p>
          <a:p>
            <a:r>
              <a:rPr lang="en-IN" sz="1400" dirty="0" err="1"/>
              <a:t>n_mentees</a:t>
            </a:r>
            <a:r>
              <a:rPr lang="en-IN" sz="1400" dirty="0"/>
              <a:t> int);</a:t>
            </a:r>
          </a:p>
          <a:p>
            <a:endParaRPr lang="en-IN" sz="1400" dirty="0"/>
          </a:p>
          <a:p>
            <a:r>
              <a:rPr lang="en-IN" sz="1400" dirty="0"/>
              <a:t>insert into Developers values</a:t>
            </a:r>
          </a:p>
          <a:p>
            <a:r>
              <a:rPr lang="en-IN" sz="1400" dirty="0"/>
              <a:t>('D01','Vipul sir',5,4),</a:t>
            </a:r>
          </a:p>
          <a:p>
            <a:r>
              <a:rPr lang="en-IN" sz="1400" dirty="0"/>
              <a:t>('D02','Shewta mam',3,2),</a:t>
            </a:r>
          </a:p>
          <a:p>
            <a:r>
              <a:rPr lang="en-IN" sz="1400" dirty="0"/>
              <a:t>('D03','Ashwini mam',2,3);</a:t>
            </a:r>
          </a:p>
          <a:p>
            <a:endParaRPr lang="en-IN" sz="1400" dirty="0"/>
          </a:p>
          <a:p>
            <a:r>
              <a:rPr lang="en-IN" sz="1400" dirty="0"/>
              <a:t>create table Interns </a:t>
            </a:r>
          </a:p>
          <a:p>
            <a:r>
              <a:rPr lang="en-IN" sz="1400" dirty="0"/>
              <a:t>(</a:t>
            </a:r>
            <a:r>
              <a:rPr lang="en-IN" sz="1400" dirty="0" err="1"/>
              <a:t>I_id</a:t>
            </a:r>
            <a:r>
              <a:rPr lang="en-IN" sz="1400" dirty="0"/>
              <a:t> varchar(10) primary key,</a:t>
            </a:r>
          </a:p>
          <a:p>
            <a:r>
              <a:rPr lang="en-IN" sz="1400" dirty="0" err="1"/>
              <a:t>i_name</a:t>
            </a:r>
            <a:r>
              <a:rPr lang="en-IN" sz="1400" dirty="0"/>
              <a:t> varchar(45),</a:t>
            </a:r>
          </a:p>
          <a:p>
            <a:r>
              <a:rPr lang="en-IN" sz="1400" dirty="0"/>
              <a:t>college varchar(25),</a:t>
            </a:r>
          </a:p>
          <a:p>
            <a:r>
              <a:rPr lang="en-IN" sz="1400" dirty="0" err="1"/>
              <a:t>P_id</a:t>
            </a:r>
            <a:r>
              <a:rPr lang="en-IN" sz="1400" dirty="0"/>
              <a:t> </a:t>
            </a:r>
            <a:r>
              <a:rPr lang="en-IN" sz="1400" dirty="0" err="1"/>
              <a:t>int,manager_rating</a:t>
            </a:r>
            <a:r>
              <a:rPr lang="en-IN" sz="1400" dirty="0"/>
              <a:t> float,</a:t>
            </a:r>
          </a:p>
          <a:p>
            <a:r>
              <a:rPr lang="en-IN" sz="1400" dirty="0" err="1"/>
              <a:t>mentor_rating</a:t>
            </a:r>
            <a:r>
              <a:rPr lang="en-IN" sz="1400" dirty="0"/>
              <a:t> float);</a:t>
            </a:r>
          </a:p>
          <a:p>
            <a:endParaRPr lang="en-IN" sz="1400" dirty="0"/>
          </a:p>
          <a:p>
            <a:r>
              <a:rPr lang="en-IN" sz="1400" dirty="0"/>
              <a:t>insert into Interns values</a:t>
            </a:r>
          </a:p>
          <a:p>
            <a:r>
              <a:rPr lang="en-IN" sz="1400" dirty="0"/>
              <a:t>('i01','suraj','BMCC',1,'3.5','4.5’),</a:t>
            </a:r>
          </a:p>
          <a:p>
            <a:r>
              <a:rPr lang="en-IN" sz="1400" dirty="0"/>
              <a:t>('i02','vasim','KJCE',1,'3.5','4’),</a:t>
            </a:r>
          </a:p>
          <a:p>
            <a:r>
              <a:rPr lang="en-IN" sz="1400" dirty="0"/>
              <a:t>('i03', 'shruti','kirtee',2,'4','4.5’),</a:t>
            </a:r>
          </a:p>
          <a:p>
            <a:r>
              <a:rPr lang="en-IN" sz="1400" dirty="0"/>
              <a:t>('i04','himanshu','VNIT',2,'4','4.2’),</a:t>
            </a:r>
          </a:p>
          <a:p>
            <a:r>
              <a:rPr lang="en-IN" sz="1400" dirty="0"/>
              <a:t>('i05','rajesh','IIT',2,'4','4.1’),</a:t>
            </a:r>
          </a:p>
          <a:p>
            <a:r>
              <a:rPr lang="en-IN" sz="1400" dirty="0"/>
              <a:t>('i06','pankaj','SGGS',3,'3.9','3.8’),</a:t>
            </a:r>
          </a:p>
          <a:p>
            <a:r>
              <a:rPr lang="en-IN" sz="1400" dirty="0"/>
              <a:t>('i07','vaishanvi','BMCC',3,'3.9','4.2’),</a:t>
            </a:r>
          </a:p>
          <a:p>
            <a:r>
              <a:rPr lang="en-IN" sz="1400" dirty="0"/>
              <a:t>('i08','prachi','kirtee',3,'3.9','4.5’),</a:t>
            </a:r>
          </a:p>
          <a:p>
            <a:r>
              <a:rPr lang="en-IN" sz="1400" dirty="0"/>
              <a:t>('i09','ankita','IIT',3,'3.9','4.1');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3FDCE-E304-31D3-AC09-8678A8D18430}"/>
              </a:ext>
            </a:extLst>
          </p:cNvPr>
          <p:cNvSpPr txBox="1"/>
          <p:nvPr/>
        </p:nvSpPr>
        <p:spPr>
          <a:xfrm>
            <a:off x="942392" y="270588"/>
            <a:ext cx="3834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u="sng" dirty="0">
                <a:latin typeface="Arial Black" panose="020B0A04020102020204" pitchFamily="34" charset="0"/>
              </a:rPr>
              <a:t>Query for table creation ;-</a:t>
            </a:r>
          </a:p>
        </p:txBody>
      </p:sp>
    </p:spTree>
    <p:extLst>
      <p:ext uri="{BB962C8B-B14F-4D97-AF65-F5344CB8AC3E}">
        <p14:creationId xmlns:p14="http://schemas.microsoft.com/office/powerpoint/2010/main" val="224140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80FAB2-F17D-2A0B-CF73-88CC7B24C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05" t="35647" r="71913" b="46938"/>
          <a:stretch/>
        </p:blipFill>
        <p:spPr>
          <a:xfrm>
            <a:off x="1073021" y="3135086"/>
            <a:ext cx="4388498" cy="30528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304781-67BD-AC37-5026-E45EF82FF1E3}"/>
              </a:ext>
            </a:extLst>
          </p:cNvPr>
          <p:cNvSpPr txBox="1"/>
          <p:nvPr/>
        </p:nvSpPr>
        <p:spPr>
          <a:xfrm>
            <a:off x="1073021" y="1688840"/>
            <a:ext cx="90320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A procedure  to display 'n' number of Interns with highest rating .</a:t>
            </a:r>
            <a:endParaRPr lang="en-IN" sz="2800" dirty="0">
              <a:latin typeface="Arial Rounded MT Bold" panose="020F07040305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BBEA1-7433-EA9E-0799-C8C6F9527FF5}"/>
              </a:ext>
            </a:extLst>
          </p:cNvPr>
          <p:cNvSpPr/>
          <p:nvPr/>
        </p:nvSpPr>
        <p:spPr>
          <a:xfrm>
            <a:off x="1556562" y="519441"/>
            <a:ext cx="43412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rocedure 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8B3A1E-069D-0CCD-69BD-440BB4C51513}"/>
              </a:ext>
            </a:extLst>
          </p:cNvPr>
          <p:cNvSpPr txBox="1"/>
          <p:nvPr/>
        </p:nvSpPr>
        <p:spPr>
          <a:xfrm>
            <a:off x="6615403" y="2771634"/>
            <a:ext cx="46186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delimiter $$</a:t>
            </a:r>
          </a:p>
          <a:p>
            <a:r>
              <a:rPr lang="en-US" dirty="0"/>
              <a:t>create procedure </a:t>
            </a:r>
            <a:r>
              <a:rPr lang="en-US" dirty="0" err="1"/>
              <a:t>Top_Interns</a:t>
            </a:r>
            <a:r>
              <a:rPr lang="en-US" dirty="0"/>
              <a:t>(n int)</a:t>
            </a:r>
          </a:p>
          <a:p>
            <a:r>
              <a:rPr lang="en-US" dirty="0"/>
              <a:t>begin 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I_id</a:t>
            </a:r>
            <a:r>
              <a:rPr lang="en-US" dirty="0"/>
              <a:t>, </a:t>
            </a:r>
            <a:r>
              <a:rPr lang="en-US" dirty="0" err="1"/>
              <a:t>i_name</a:t>
            </a:r>
            <a:r>
              <a:rPr lang="en-US" dirty="0"/>
              <a:t>, truncate (manager_rating+mentor_rating,2) as </a:t>
            </a:r>
            <a:r>
              <a:rPr lang="en-US" dirty="0" err="1"/>
              <a:t>Total_rating</a:t>
            </a:r>
            <a:r>
              <a:rPr lang="en-US" dirty="0"/>
              <a:t> from Interns order by </a:t>
            </a:r>
            <a:r>
              <a:rPr lang="en-US" dirty="0" err="1"/>
              <a:t>Total_rating</a:t>
            </a:r>
            <a:r>
              <a:rPr lang="en-US" dirty="0"/>
              <a:t> desc limit n;</a:t>
            </a:r>
          </a:p>
          <a:p>
            <a:endParaRPr lang="en-US" dirty="0"/>
          </a:p>
          <a:p>
            <a:r>
              <a:rPr lang="en-US" dirty="0"/>
              <a:t>end; $$</a:t>
            </a:r>
          </a:p>
          <a:p>
            <a:endParaRPr lang="en-US" dirty="0"/>
          </a:p>
          <a:p>
            <a:r>
              <a:rPr lang="en-US" dirty="0"/>
              <a:t>delimiter 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6433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1395FA-BF78-AA87-299B-A438C0BF8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75" t="35238" r="69541" b="44626"/>
          <a:stretch/>
        </p:blipFill>
        <p:spPr>
          <a:xfrm>
            <a:off x="3698032" y="3429000"/>
            <a:ext cx="4795935" cy="32559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4B7694-C8F0-94BC-AC1A-D86F1380CA72}"/>
              </a:ext>
            </a:extLst>
          </p:cNvPr>
          <p:cNvSpPr txBox="1"/>
          <p:nvPr/>
        </p:nvSpPr>
        <p:spPr>
          <a:xfrm>
            <a:off x="1660848" y="1632857"/>
            <a:ext cx="91906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select </a:t>
            </a:r>
            <a:r>
              <a:rPr lang="en-IN" sz="2000" dirty="0" err="1"/>
              <a:t>project.manager,Interns.i_name,managers.mname</a:t>
            </a:r>
            <a:r>
              <a:rPr lang="en-IN" sz="2000" dirty="0"/>
              <a:t> from project , 	Interns , managers where </a:t>
            </a:r>
            <a:r>
              <a:rPr lang="en-IN" sz="2000" dirty="0" err="1"/>
              <a:t>Interns.p_id</a:t>
            </a:r>
            <a:r>
              <a:rPr lang="en-IN" sz="2000" dirty="0"/>
              <a:t>=</a:t>
            </a:r>
            <a:r>
              <a:rPr lang="en-IN" sz="2000" dirty="0" err="1"/>
              <a:t>project.P_id</a:t>
            </a:r>
            <a:r>
              <a:rPr lang="en-IN" sz="2000" dirty="0"/>
              <a:t> </a:t>
            </a:r>
          </a:p>
          <a:p>
            <a:r>
              <a:rPr lang="en-IN" sz="2000" dirty="0"/>
              <a:t>                                     and 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project.manager</a:t>
            </a:r>
            <a:r>
              <a:rPr lang="en-IN" sz="2000" dirty="0"/>
              <a:t>=</a:t>
            </a:r>
            <a:r>
              <a:rPr lang="en-IN" sz="2000" dirty="0" err="1"/>
              <a:t>managers.m_id</a:t>
            </a:r>
            <a:r>
              <a:rPr lang="en-IN" sz="2000" dirty="0"/>
              <a:t> group by </a:t>
            </a:r>
            <a:r>
              <a:rPr lang="en-IN" sz="2000" dirty="0" err="1"/>
              <a:t>i_name</a:t>
            </a:r>
            <a:r>
              <a:rPr lang="en-IN" sz="2000" dirty="0"/>
              <a:t> 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F8F0EC-F9CB-C2D6-8C21-35BEFE6A482C}"/>
              </a:ext>
            </a:extLst>
          </p:cNvPr>
          <p:cNvSpPr/>
          <p:nvPr/>
        </p:nvSpPr>
        <p:spPr>
          <a:xfrm>
            <a:off x="730477" y="236824"/>
            <a:ext cx="98539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Query to manger and Interns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1822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3FFBC8-9BF9-7FE1-0360-EFE7F9A98C42}"/>
              </a:ext>
            </a:extLst>
          </p:cNvPr>
          <p:cNvSpPr/>
          <p:nvPr/>
        </p:nvSpPr>
        <p:spPr>
          <a:xfrm>
            <a:off x="154198" y="236824"/>
            <a:ext cx="11006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Query to Developers and Interns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EC5B3C-4B68-304F-1D38-35234018DE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99" t="34694" r="68546" b="38911"/>
          <a:stretch/>
        </p:blipFill>
        <p:spPr>
          <a:xfrm>
            <a:off x="3105650" y="2672582"/>
            <a:ext cx="4574885" cy="3825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4080AA-ADD5-F2DE-A26F-4A41346A17C6}"/>
              </a:ext>
            </a:extLst>
          </p:cNvPr>
          <p:cNvSpPr txBox="1"/>
          <p:nvPr/>
        </p:nvSpPr>
        <p:spPr>
          <a:xfrm>
            <a:off x="2276669" y="1626312"/>
            <a:ext cx="6232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pname,p_lead,project.P_id,I_name</a:t>
            </a:r>
            <a:r>
              <a:rPr lang="en-US" dirty="0"/>
              <a:t> from </a:t>
            </a:r>
            <a:r>
              <a:rPr lang="en-US" dirty="0" err="1"/>
              <a:t>project,interns</a:t>
            </a:r>
            <a:r>
              <a:rPr lang="en-US" dirty="0"/>
              <a:t> where </a:t>
            </a:r>
            <a:r>
              <a:rPr lang="en-US" dirty="0" err="1"/>
              <a:t>project.P_id</a:t>
            </a:r>
            <a:r>
              <a:rPr lang="en-US" dirty="0"/>
              <a:t>=</a:t>
            </a:r>
            <a:r>
              <a:rPr lang="en-US" dirty="0" err="1"/>
              <a:t>interns.P_id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477342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321</TotalTime>
  <Words>548</Words>
  <Application>Microsoft Office PowerPoint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 Black</vt:lpstr>
      <vt:lpstr>Arial Rounded MT Bold</vt:lpstr>
      <vt:lpstr>Century Gothic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Ghatule</dc:creator>
  <cp:lastModifiedBy>Sumit Ghatule</cp:lastModifiedBy>
  <cp:revision>4</cp:revision>
  <dcterms:created xsi:type="dcterms:W3CDTF">2022-05-24T02:49:38Z</dcterms:created>
  <dcterms:modified xsi:type="dcterms:W3CDTF">2022-05-24T08:11:15Z</dcterms:modified>
</cp:coreProperties>
</file>