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6" r:id="rId1"/>
  </p:sldMasterIdLst>
  <p:notesMasterIdLst>
    <p:notesMasterId r:id="rId12"/>
  </p:notesMasterIdLst>
  <p:sldIdLst>
    <p:sldId id="256" r:id="rId2"/>
    <p:sldId id="257" r:id="rId3"/>
    <p:sldId id="258" r:id="rId4"/>
    <p:sldId id="261" r:id="rId5"/>
    <p:sldId id="262" r:id="rId6"/>
    <p:sldId id="263" r:id="rId7"/>
    <p:sldId id="266" r:id="rId8"/>
    <p:sldId id="268" r:id="rId9"/>
    <p:sldId id="269" r:id="rId10"/>
    <p:sldId id="260" r:id="rId11"/>
  </p:sldIdLst>
  <p:sldSz cx="10080625" cy="7559675"/>
  <p:notesSz cx="7559675" cy="10691813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2B3500B-8ED4-4CF7-ACEB-0A913C2E1616}">
          <p14:sldIdLst>
            <p14:sldId id="256"/>
            <p14:sldId id="257"/>
            <p14:sldId id="258"/>
            <p14:sldId id="261"/>
            <p14:sldId id="262"/>
            <p14:sldId id="263"/>
            <p14:sldId id="266"/>
          </p14:sldIdLst>
        </p14:section>
        <p14:section name="Untitled Section" id="{54316C71-3730-4FDE-A360-4F33F9516CB2}">
          <p14:sldIdLst>
            <p14:sldId id="268"/>
            <p14:sldId id="269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70" autoAdjust="0"/>
    <p:restoredTop sz="94632" autoAdjust="0"/>
  </p:normalViewPr>
  <p:slideViewPr>
    <p:cSldViewPr>
      <p:cViewPr varScale="1">
        <p:scale>
          <a:sx n="79" d="100"/>
          <a:sy n="79" d="100"/>
        </p:scale>
        <p:origin x="1132" y="6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>
            <a:extLst>
              <a:ext uri="{FF2B5EF4-FFF2-40B4-BE49-F238E27FC236}">
                <a16:creationId xmlns:a16="http://schemas.microsoft.com/office/drawing/2014/main" id="{0CF4B43D-491D-C602-328B-BE86EAF5DBC3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C56148F-65FB-044B-8C44-C7CBDB651BB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D1D322D-3766-A145-D6BB-F6171A7D53DA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5A019D7-02E5-F6D4-BF2A-1F1DDF64EFF7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74BAD343-3D6E-A20F-2945-F78E83EA56EB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A74D66CF-FF0E-7320-E865-02EFF7B9BC4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fld id="{AB06AE92-0EA4-41ED-81D6-744C2943D14D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5DBA7062-89AD-2D81-8953-6FC78873556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1CD7EE3-158C-47E5-96AE-72270A75B8A4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IN" altLang="en-US" sz="14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4DF08256-9640-C4F4-AC8B-8C1D347C30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112CBC3E-CB02-98D8-0387-233280DBC5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>
            <a:extLst>
              <a:ext uri="{FF2B5EF4-FFF2-40B4-BE49-F238E27FC236}">
                <a16:creationId xmlns:a16="http://schemas.microsoft.com/office/drawing/2014/main" id="{99FB8F62-7B9F-F6D6-8CD5-A0C27369885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B169F26-4CAC-4B4F-861B-78C14EBDF331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IN" altLang="en-US" sz="1400"/>
          </a:p>
        </p:txBody>
      </p:sp>
      <p:sp>
        <p:nvSpPr>
          <p:cNvPr id="11267" name="Rectangle 1">
            <a:extLst>
              <a:ext uri="{FF2B5EF4-FFF2-40B4-BE49-F238E27FC236}">
                <a16:creationId xmlns:a16="http://schemas.microsoft.com/office/drawing/2014/main" id="{0A098328-091E-91B0-9BE8-C86187E37B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BD358408-1710-E1C5-9B9B-2282FE106B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>
            <a:extLst>
              <a:ext uri="{FF2B5EF4-FFF2-40B4-BE49-F238E27FC236}">
                <a16:creationId xmlns:a16="http://schemas.microsoft.com/office/drawing/2014/main" id="{A4C98480-88D4-E90A-08A3-97E134F67E4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05B39C6-6FCD-4F6B-A97F-99A26539BD05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IN" altLang="en-US" sz="1400"/>
          </a:p>
        </p:txBody>
      </p:sp>
      <p:sp>
        <p:nvSpPr>
          <p:cNvPr id="13315" name="Rectangle 1">
            <a:extLst>
              <a:ext uri="{FF2B5EF4-FFF2-40B4-BE49-F238E27FC236}">
                <a16:creationId xmlns:a16="http://schemas.microsoft.com/office/drawing/2014/main" id="{7273468E-1AA1-515A-5084-81893DFA43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97016F54-1CB3-BCF2-EEDA-79BF3D69CA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>
            <a:extLst>
              <a:ext uri="{FF2B5EF4-FFF2-40B4-BE49-F238E27FC236}">
                <a16:creationId xmlns:a16="http://schemas.microsoft.com/office/drawing/2014/main" id="{D4F95EA1-C54D-7E65-EDF2-47746E8E379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4E9A0E8-9DBE-4F2E-9293-C880EC4568C1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IN" altLang="en-US" sz="1400"/>
          </a:p>
        </p:txBody>
      </p:sp>
      <p:sp>
        <p:nvSpPr>
          <p:cNvPr id="15363" name="Rectangle 1">
            <a:extLst>
              <a:ext uri="{FF2B5EF4-FFF2-40B4-BE49-F238E27FC236}">
                <a16:creationId xmlns:a16="http://schemas.microsoft.com/office/drawing/2014/main" id="{BA65C93A-1213-AE9E-0072-9EEDB2A1F1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B150CD1D-C86F-4E2B-B837-F0AB211FCD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>
            <a:extLst>
              <a:ext uri="{FF2B5EF4-FFF2-40B4-BE49-F238E27FC236}">
                <a16:creationId xmlns:a16="http://schemas.microsoft.com/office/drawing/2014/main" id="{3DA4F0A8-8195-6AE2-6CDF-9C9D204034D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AC4748F-BDE6-427E-8130-7511D06B4477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IN" altLang="en-US" sz="1400"/>
          </a:p>
        </p:txBody>
      </p:sp>
      <p:sp>
        <p:nvSpPr>
          <p:cNvPr id="17411" name="Rectangle 1">
            <a:extLst>
              <a:ext uri="{FF2B5EF4-FFF2-40B4-BE49-F238E27FC236}">
                <a16:creationId xmlns:a16="http://schemas.microsoft.com/office/drawing/2014/main" id="{0E48A7DC-9D37-ED2D-6CBE-F604E11344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1FD5B3B9-EC57-7D59-FEC1-F6800004F5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>
            <a:extLst>
              <a:ext uri="{FF2B5EF4-FFF2-40B4-BE49-F238E27FC236}">
                <a16:creationId xmlns:a16="http://schemas.microsoft.com/office/drawing/2014/main" id="{8DEED38D-07C7-9042-2B88-CA31CD072A5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604F069-DEB4-42CB-B7E1-47DECD53D774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IN" altLang="en-US" sz="1400"/>
          </a:p>
        </p:txBody>
      </p:sp>
      <p:sp>
        <p:nvSpPr>
          <p:cNvPr id="19459" name="Rectangle 1">
            <a:extLst>
              <a:ext uri="{FF2B5EF4-FFF2-40B4-BE49-F238E27FC236}">
                <a16:creationId xmlns:a16="http://schemas.microsoft.com/office/drawing/2014/main" id="{8BB938E3-42CA-0EBF-43BC-C5448B5AE9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66BA705E-A81A-E454-2973-5185663E7F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>
            <a:extLst>
              <a:ext uri="{FF2B5EF4-FFF2-40B4-BE49-F238E27FC236}">
                <a16:creationId xmlns:a16="http://schemas.microsoft.com/office/drawing/2014/main" id="{27F72E8F-5429-E3B1-28A2-EE7F67D19B3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3C55308-C5DF-4B1F-8D91-8FF4DAA9BB8C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IN" altLang="en-US" sz="1400"/>
          </a:p>
        </p:txBody>
      </p:sp>
      <p:sp>
        <p:nvSpPr>
          <p:cNvPr id="21507" name="Rectangle 1">
            <a:extLst>
              <a:ext uri="{FF2B5EF4-FFF2-40B4-BE49-F238E27FC236}">
                <a16:creationId xmlns:a16="http://schemas.microsoft.com/office/drawing/2014/main" id="{291BC7CD-6D5D-D320-D2A2-6C04675C5D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F441629B-DA2F-88E0-FBBF-2ECCD85209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>
            <a:extLst>
              <a:ext uri="{FF2B5EF4-FFF2-40B4-BE49-F238E27FC236}">
                <a16:creationId xmlns:a16="http://schemas.microsoft.com/office/drawing/2014/main" id="{27F72E8F-5429-E3B1-28A2-EE7F67D19B3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3C55308-C5DF-4B1F-8D91-8FF4DAA9BB8C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IN" altLang="en-US" sz="1400"/>
          </a:p>
        </p:txBody>
      </p:sp>
      <p:sp>
        <p:nvSpPr>
          <p:cNvPr id="21507" name="Rectangle 1">
            <a:extLst>
              <a:ext uri="{FF2B5EF4-FFF2-40B4-BE49-F238E27FC236}">
                <a16:creationId xmlns:a16="http://schemas.microsoft.com/office/drawing/2014/main" id="{291BC7CD-6D5D-D320-D2A2-6C04675C5D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F441629B-DA2F-88E0-FBBF-2ECCD85209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0326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>
            <a:extLst>
              <a:ext uri="{FF2B5EF4-FFF2-40B4-BE49-F238E27FC236}">
                <a16:creationId xmlns:a16="http://schemas.microsoft.com/office/drawing/2014/main" id="{29B7EC48-C292-087F-6165-D8FD7DD8B41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211A15D-6ECD-4F58-9A8D-5E8B577789E9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IN" altLang="en-US" sz="1400"/>
          </a:p>
        </p:txBody>
      </p:sp>
      <p:sp>
        <p:nvSpPr>
          <p:cNvPr id="27651" name="Rectangle 1">
            <a:extLst>
              <a:ext uri="{FF2B5EF4-FFF2-40B4-BE49-F238E27FC236}">
                <a16:creationId xmlns:a16="http://schemas.microsoft.com/office/drawing/2014/main" id="{465C0E31-A753-C8E3-9ACF-65B399A30E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A3AAD4F0-2EFF-B432-6F90-85997ACCE9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>
            <a:extLst>
              <a:ext uri="{FF2B5EF4-FFF2-40B4-BE49-F238E27FC236}">
                <a16:creationId xmlns:a16="http://schemas.microsoft.com/office/drawing/2014/main" id="{0CC5FA9B-92FF-6571-5015-99067142E036}"/>
              </a:ext>
            </a:extLst>
          </p:cNvPr>
          <p:cNvGrpSpPr>
            <a:grpSpLocks/>
          </p:cNvGrpSpPr>
          <p:nvPr/>
        </p:nvGrpSpPr>
        <p:grpSpPr bwMode="auto">
          <a:xfrm>
            <a:off x="-9525" y="-9525"/>
            <a:ext cx="10110788" cy="7578725"/>
            <a:chOff x="-8466" y="-8468"/>
            <a:chExt cx="9171316" cy="687493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438B85C-240D-6F8E-40D8-AA14C906F7F0}"/>
                </a:ext>
              </a:extLst>
            </p:cNvPr>
            <p:cNvCxnSpPr/>
            <p:nvPr/>
          </p:nvCxnSpPr>
          <p:spPr>
            <a:xfrm flipV="1">
              <a:off x="5130870" y="4174961"/>
              <a:ext cx="4021900" cy="268286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CEBCCAE-1034-7CF0-C5A7-A18F0BD5910A}"/>
                </a:ext>
              </a:extLst>
            </p:cNvPr>
            <p:cNvCxnSpPr/>
            <p:nvPr/>
          </p:nvCxnSpPr>
          <p:spPr>
            <a:xfrm>
              <a:off x="7043180" y="172"/>
              <a:ext cx="1218234" cy="6857654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29">
              <a:extLst>
                <a:ext uri="{FF2B5EF4-FFF2-40B4-BE49-F238E27FC236}">
                  <a16:creationId xmlns:a16="http://schemas.microsoft.com/office/drawing/2014/main" id="{B0E99566-D126-A023-B152-8FAD7C18CC24}"/>
                </a:ext>
              </a:extLst>
            </p:cNvPr>
            <p:cNvSpPr/>
            <p:nvPr/>
          </p:nvSpPr>
          <p:spPr>
            <a:xfrm>
              <a:off x="6891981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30">
              <a:extLst>
                <a:ext uri="{FF2B5EF4-FFF2-40B4-BE49-F238E27FC236}">
                  <a16:creationId xmlns:a16="http://schemas.microsoft.com/office/drawing/2014/main" id="{15E0BC48-4228-EF9F-D223-7CF732D4BFC0}"/>
                </a:ext>
              </a:extLst>
            </p:cNvPr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31">
              <a:extLst>
                <a:ext uri="{FF2B5EF4-FFF2-40B4-BE49-F238E27FC236}">
                  <a16:creationId xmlns:a16="http://schemas.microsoft.com/office/drawing/2014/main" id="{B5187955-AD4F-21F0-8808-5D89333FBD2F}"/>
                </a:ext>
              </a:extLst>
            </p:cNvPr>
            <p:cNvSpPr/>
            <p:nvPr/>
          </p:nvSpPr>
          <p:spPr>
            <a:xfrm>
              <a:off x="6638542" y="3920066"/>
              <a:ext cx="2512788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32">
              <a:extLst>
                <a:ext uri="{FF2B5EF4-FFF2-40B4-BE49-F238E27FC236}">
                  <a16:creationId xmlns:a16="http://schemas.microsoft.com/office/drawing/2014/main" id="{8CC77338-27B2-AD72-A30A-CC1C2F1C1618}"/>
                </a:ext>
              </a:extLst>
            </p:cNvPr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33">
              <a:extLst>
                <a:ext uri="{FF2B5EF4-FFF2-40B4-BE49-F238E27FC236}">
                  <a16:creationId xmlns:a16="http://schemas.microsoft.com/office/drawing/2014/main" id="{CC8EEC60-8C25-C0AC-ED33-9C290543C144}"/>
                </a:ext>
              </a:extLst>
            </p:cNvPr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34">
              <a:extLst>
                <a:ext uri="{FF2B5EF4-FFF2-40B4-BE49-F238E27FC236}">
                  <a16:creationId xmlns:a16="http://schemas.microsoft.com/office/drawing/2014/main" id="{5FC4C901-6318-5807-A07B-ACBCA487D3A5}"/>
                </a:ext>
              </a:extLst>
            </p:cNvPr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35">
              <a:extLst>
                <a:ext uri="{FF2B5EF4-FFF2-40B4-BE49-F238E27FC236}">
                  <a16:creationId xmlns:a16="http://schemas.microsoft.com/office/drawing/2014/main" id="{005BD309-7DC7-8669-DBAD-2D7BC77DC0F7}"/>
                </a:ext>
              </a:extLst>
            </p:cNvPr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5D7E130A-30D2-F28C-8A4F-CCF84B0406F5}"/>
                </a:ext>
              </a:extLst>
            </p:cNvPr>
            <p:cNvSpPr/>
            <p:nvPr/>
          </p:nvSpPr>
          <p:spPr>
            <a:xfrm>
              <a:off x="-8466" y="-8468"/>
              <a:ext cx="863996" cy="5698391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403" y="2650553"/>
            <a:ext cx="6423553" cy="1814743"/>
          </a:xfrm>
        </p:spPr>
        <p:txBody>
          <a:bodyPr anchor="b">
            <a:noAutofit/>
          </a:bodyPr>
          <a:lstStyle>
            <a:lvl1pPr algn="r">
              <a:defRPr sz="5952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403" y="4465295"/>
            <a:ext cx="6423553" cy="1209128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2237F7FE-3F07-E3D4-5425-4541CD3AD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40C580-7A5E-4239-8C35-FAB77AA22417}" type="datetimeFigureOut">
              <a:rPr lang="en-US"/>
              <a:pPr>
                <a:defRPr/>
              </a:pPr>
              <a:t>4/19/2023</a:t>
            </a:fld>
            <a:endParaRPr lang="en-US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D2B72B78-B264-31EC-039C-307C71E46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E816140-843D-F9DC-93B9-2E05E4A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EE591-33F0-42BB-9A37-AB89FFB06B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16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3751839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2" y="4927788"/>
            <a:ext cx="6997914" cy="1731695"/>
          </a:xfrm>
        </p:spPr>
        <p:txBody>
          <a:bodyPr anchor="ctr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3621E-E96F-6B43-7475-33551F5B6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7F801-482A-45F2-BBEF-65BFD9642D2D}" type="datetimeFigureOut">
              <a:rPr lang="en-US"/>
              <a:pPr>
                <a:defRPr/>
              </a:pPr>
              <a:t>4/19/2023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EA397-EC7A-E1FD-ED16-E93073497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708A2-2628-84C8-BBD0-C72229968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F6BD0-C214-4B0F-87F5-E759BEAFE0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71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2C5822-92A2-3CF6-1CE5-3EA7435755BC}"/>
              </a:ext>
            </a:extLst>
          </p:cNvPr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22D313-D9B9-5B68-8F85-D68C3ADF2C13}"/>
              </a:ext>
            </a:extLst>
          </p:cNvPr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3857" y="4003828"/>
            <a:ext cx="5974958" cy="41998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27788"/>
            <a:ext cx="6997915" cy="1731695"/>
          </a:xfrm>
        </p:spPr>
        <p:txBody>
          <a:bodyPr anchor="ctr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2E0F327-6810-0E39-34E9-ACD2C929BB1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56AEC-92FC-47C2-B6E9-97EC4F65250E}" type="datetimeFigureOut">
              <a:rPr lang="en-US"/>
              <a:pPr>
                <a:defRPr/>
              </a:pPr>
              <a:t>4/19/2023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B8F0138-1CB8-8247-06AA-44E27BDEA9F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77D8874-3671-29A4-E39A-9623FDD4C87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058192-3E32-44D3-ADA0-5E69AB6109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096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129659"/>
            <a:ext cx="6997915" cy="2861014"/>
          </a:xfrm>
        </p:spPr>
        <p:txBody>
          <a:bodyPr anchor="b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AC4B2-1A6F-FCF7-33B9-CEA51677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A08D5B-C39A-42F6-86C9-FEDBDD8F5721}" type="datetimeFigureOut">
              <a:rPr lang="en-US"/>
              <a:pPr>
                <a:defRPr/>
              </a:pPr>
              <a:t>4/19/2023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07516-BFB6-6DC2-4A53-7B286FB20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98A6B-82BD-8C6D-CCB4-6CE842EFE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F0474-CB59-4B74-B54D-1F0BD266B8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501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D9F188-BB2D-AAB2-A940-408F9AE6DE3A}"/>
              </a:ext>
            </a:extLst>
          </p:cNvPr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1AB762-66B8-3D18-1AAE-75E9C050FEB4}"/>
              </a:ext>
            </a:extLst>
          </p:cNvPr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/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1B54C07-0845-4CA2-6A48-E885E4F7D15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F37B7-7FBC-4C0D-8858-06A84CB693CA}" type="datetimeFigureOut">
              <a:rPr lang="en-US"/>
              <a:pPr>
                <a:defRPr/>
              </a:pPr>
              <a:t>4/19/2023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D0074F7-C52C-594D-8E2B-D16D38AA470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CBE3002-6E74-A1A8-EB67-955554AC3A0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C6D20-53E6-4644-B8CD-AA8231FF95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71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930" y="671971"/>
            <a:ext cx="6991025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accent1"/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/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02B1E-1F95-464F-33D3-96F3D774217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838AAC-8FCB-4319-A461-142C43B4D60E}" type="datetimeFigureOut">
              <a:rPr lang="en-US"/>
              <a:pPr>
                <a:defRPr/>
              </a:pPr>
              <a:t>4/19/2023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67DDD-0CAB-1E2F-62AF-246D7E1618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1195F-BCB3-F862-167B-E5B09EC391F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CA985-1A41-45EA-B20F-DF1FA7F0FF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860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4E1B5-539F-9FDA-65F6-5AB4EF212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F7FD09-8CB6-4885-981B-3A80A193AB26}" type="datetimeFigureOut">
              <a:rPr lang="en-US"/>
              <a:pPr>
                <a:defRPr/>
              </a:pPr>
              <a:t>4/19/2023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BBFA4-0714-175E-4781-68B3E684A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725E9-824C-7678-BB6C-43785CDA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D5101A-67F0-4D6C-A22A-BB3D6C77D8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618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572" y="671972"/>
            <a:ext cx="1079072" cy="5788752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2041" y="671972"/>
            <a:ext cx="5727155" cy="57887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0CE46-24AF-247F-4C46-95367DCEE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CC5822-F83A-4B25-8294-BB2A574F69AE}" type="datetimeFigureOut">
              <a:rPr lang="en-US"/>
              <a:pPr>
                <a:defRPr/>
              </a:pPr>
              <a:t>4/19/2023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FBA84-5E17-7290-FE36-BDE039FE5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BEAAE-201E-FA8D-3F40-32FD3D7B6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427438-3211-48F5-A866-18CBE5D6CE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74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9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12ED4-36E5-C1AE-AD43-70F2A2A20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3A7DE-4750-4C11-9F05-3613029CAB05}" type="datetimeFigureOut">
              <a:rPr lang="en-US"/>
              <a:pPr>
                <a:defRPr/>
              </a:pPr>
              <a:t>4/19/2023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F137B-CA6D-3946-DE99-E5E2F72FC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9285F-6314-4AAE-6C14-37643A6E5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08293C-7C1B-4305-A69E-CD38E704C4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565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977208"/>
            <a:ext cx="6997915" cy="2013467"/>
          </a:xfrm>
        </p:spPr>
        <p:txBody>
          <a:bodyPr anchor="b"/>
          <a:lstStyle>
            <a:lvl1pPr algn="l">
              <a:defRPr sz="440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948432"/>
          </a:xfrm>
        </p:spPr>
        <p:txBody>
          <a:bodyPr anchor="t"/>
          <a:lstStyle>
            <a:lvl1pPr marL="0" indent="0" algn="l">
              <a:buNone/>
              <a:defRPr sz="220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702B4-6FEA-7FB1-8F1B-2D5745379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C6BA3-D9AC-4768-BCCE-547183ED1797}" type="datetimeFigureOut">
              <a:rPr lang="en-US"/>
              <a:pPr>
                <a:defRPr/>
              </a:pPr>
              <a:t>4/19/2023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E2E1F-E914-3E82-64D9-27558AE41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92A16-D6FF-70D1-A45E-693A439E2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FA0245-4420-48AF-82B7-F41BCD9AE1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36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2042" y="2381649"/>
            <a:ext cx="3404426" cy="4277832"/>
          </a:xfrm>
        </p:spPr>
        <p:txBody>
          <a:bodyPr/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5529" y="2381651"/>
            <a:ext cx="3404427" cy="4277834"/>
          </a:xfrm>
        </p:spPr>
        <p:txBody>
          <a:bodyPr/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9B2FCCD-6481-9314-1F58-E44455AF7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89777-3761-4ABB-AD80-43ED748B6181}" type="datetimeFigureOut">
              <a:rPr lang="en-US"/>
              <a:pPr>
                <a:defRPr/>
              </a:pPr>
              <a:t>4/19/2023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AA4D042-713E-78DF-437A-6331EA1FE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6E9DA41-7B24-E28A-DC40-533B3EB28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50C24-A1B2-479C-814B-EB820F5D03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29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041" y="3017307"/>
            <a:ext cx="3407251" cy="3642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62702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62702" y="3017307"/>
            <a:ext cx="3407251" cy="3642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B8685F8-DB36-905A-8F89-6CDF9472D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5D734F-24FF-4235-8C0A-E857C3C0C702}" type="datetimeFigureOut">
              <a:rPr lang="en-US"/>
              <a:pPr>
                <a:defRPr/>
              </a:pPr>
              <a:t>4/19/2023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B614919-4465-19A6-9A1A-5A109896E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E8DE678-29D2-D1A7-7EF2-22A12AEA0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7DAD67-7F11-4274-8BD9-4A37BB773B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821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D1A7A85-4E86-4F11-B11F-4EA08A086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B3507-95E6-4E07-B3A2-6B77BC098802}" type="datetimeFigureOut">
              <a:rPr lang="en-US"/>
              <a:pPr>
                <a:defRPr/>
              </a:pPr>
              <a:t>4/19/2023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400817D-CE06-59B4-7337-BE53B7D7A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7EB165-95DC-A4FB-DC9B-C70BB4762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224733-E1B2-4603-9465-53CC0113A8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175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4FAD9D1-ED4F-F9CC-B2C4-3A9C0C08D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A81FB-6BD0-4B66-B5CB-D986B9FD3CA4}" type="datetimeFigureOut">
              <a:rPr lang="en-US"/>
              <a:pPr>
                <a:defRPr/>
              </a:pPr>
              <a:t>4/19/2023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1AF7747-9CAC-F1F2-EF7F-022C39E80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36B1AC0-DE70-E725-4230-35EB33003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B44F28-2D5B-45A3-B751-75B925E882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192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1651933"/>
            <a:ext cx="3075982" cy="1409272"/>
          </a:xfrm>
        </p:spPr>
        <p:txBody>
          <a:bodyPr anchor="b"/>
          <a:lstStyle>
            <a:lvl1pPr>
              <a:defRPr sz="22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83" y="567610"/>
            <a:ext cx="3732871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3061205"/>
            <a:ext cx="3075982" cy="2848876"/>
          </a:xfrm>
        </p:spPr>
        <p:txBody>
          <a:bodyPr/>
          <a:lstStyle>
            <a:lvl1pPr marL="0" indent="0">
              <a:buNone/>
              <a:defRPr sz="1543"/>
            </a:lvl1pPr>
            <a:lvl2pPr marL="377979" indent="0">
              <a:buNone/>
              <a:defRPr sz="1157"/>
            </a:lvl2pPr>
            <a:lvl3pPr marL="755957" indent="0">
              <a:buNone/>
              <a:defRPr sz="992"/>
            </a:lvl3pPr>
            <a:lvl4pPr marL="1133936" indent="0">
              <a:buNone/>
              <a:defRPr sz="827"/>
            </a:lvl4pPr>
            <a:lvl5pPr marL="1511915" indent="0">
              <a:buNone/>
              <a:defRPr sz="827"/>
            </a:lvl5pPr>
            <a:lvl6pPr marL="1889893" indent="0">
              <a:buNone/>
              <a:defRPr sz="827"/>
            </a:lvl6pPr>
            <a:lvl7pPr marL="2267872" indent="0">
              <a:buNone/>
              <a:defRPr sz="827"/>
            </a:lvl7pPr>
            <a:lvl8pPr marL="2645851" indent="0">
              <a:buNone/>
              <a:defRPr sz="827"/>
            </a:lvl8pPr>
            <a:lvl9pPr marL="3023829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E0890E1-D7CB-AB82-041E-FFE5B0665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20C40-303D-4A58-BB13-0B8EB0D96378}" type="datetimeFigureOut">
              <a:rPr lang="en-US"/>
              <a:pPr>
                <a:defRPr/>
              </a:pPr>
              <a:t>4/19/2023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5971D38-A6B9-6B6E-FF2A-CE08C5F2B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A7DB83B-F2A2-97CA-B770-1CCBF3025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F8F56-394A-487C-BC10-F674F5F425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17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5291772"/>
            <a:ext cx="6997914" cy="624724"/>
          </a:xfrm>
        </p:spPr>
        <p:txBody>
          <a:bodyPr anchor="b"/>
          <a:lstStyle>
            <a:lvl1pPr algn="l">
              <a:defRPr sz="2646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2041" y="671971"/>
            <a:ext cx="6997914" cy="4239192"/>
          </a:xfrm>
        </p:spPr>
        <p:txBody>
          <a:bodyPr anchor="t"/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5916496"/>
            <a:ext cx="6997914" cy="742987"/>
          </a:xfrm>
        </p:spPr>
        <p:txBody>
          <a:bodyPr/>
          <a:lstStyle>
            <a:lvl1pPr marL="0" indent="0">
              <a:buNone/>
              <a:defRPr sz="132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2A8040D-35F2-EB2C-5173-19F9E6C29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DE380-13A5-49F4-91C1-DE2B183D45CA}" type="datetimeFigureOut">
              <a:rPr lang="en-US"/>
              <a:pPr>
                <a:defRPr/>
              </a:pPr>
              <a:t>4/19/2023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035E709-40AF-79BC-5466-0DD1D19CB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B5AA8F0-0214-1F34-0169-6ED2B611B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7E80D-4A11-4B62-84AB-6990477999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54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6">
            <a:extLst>
              <a:ext uri="{FF2B5EF4-FFF2-40B4-BE49-F238E27FC236}">
                <a16:creationId xmlns:a16="http://schemas.microsoft.com/office/drawing/2014/main" id="{0041C1C2-6CE1-22FE-50F0-7E8C8B1787C7}"/>
              </a:ext>
            </a:extLst>
          </p:cNvPr>
          <p:cNvGrpSpPr>
            <a:grpSpLocks/>
          </p:cNvGrpSpPr>
          <p:nvPr/>
        </p:nvGrpSpPr>
        <p:grpSpPr bwMode="auto">
          <a:xfrm>
            <a:off x="-9525" y="-9525"/>
            <a:ext cx="10110788" cy="7578725"/>
            <a:chOff x="-8467" y="-8468"/>
            <a:chExt cx="9171317" cy="6874935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83923620-3476-F0C8-AEAB-6E0724D96F5C}"/>
                </a:ext>
              </a:extLst>
            </p:cNvPr>
            <p:cNvSpPr/>
            <p:nvPr/>
          </p:nvSpPr>
          <p:spPr>
            <a:xfrm>
              <a:off x="-8467" y="4013672"/>
              <a:ext cx="457918" cy="2852795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798DADA-3256-D599-EA25-D43B569C1683}"/>
                </a:ext>
              </a:extLst>
            </p:cNvPr>
            <p:cNvCxnSpPr/>
            <p:nvPr/>
          </p:nvCxnSpPr>
          <p:spPr>
            <a:xfrm flipV="1">
              <a:off x="5130869" y="4174961"/>
              <a:ext cx="4021900" cy="268286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5ABB60-EA20-8CD4-E642-BC25ACFF0CA3}"/>
                </a:ext>
              </a:extLst>
            </p:cNvPr>
            <p:cNvCxnSpPr/>
            <p:nvPr/>
          </p:nvCxnSpPr>
          <p:spPr>
            <a:xfrm>
              <a:off x="7043180" y="172"/>
              <a:ext cx="1218234" cy="6857654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9269243-E36C-06D0-A034-6ED193B357A1}"/>
                </a:ext>
              </a:extLst>
            </p:cNvPr>
            <p:cNvSpPr/>
            <p:nvPr/>
          </p:nvSpPr>
          <p:spPr>
            <a:xfrm>
              <a:off x="6891980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0DFC9E6-36A8-67E0-D7E2-26F957248C9F}"/>
                </a:ext>
              </a:extLst>
            </p:cNvPr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F72480CC-123A-C9BD-5234-E9D9D6F933F6}"/>
                </a:ext>
              </a:extLst>
            </p:cNvPr>
            <p:cNvSpPr/>
            <p:nvPr/>
          </p:nvSpPr>
          <p:spPr>
            <a:xfrm>
              <a:off x="6638542" y="3920066"/>
              <a:ext cx="2512789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20391A1-48B9-386A-FD18-1D3C10C42368}"/>
                </a:ext>
              </a:extLst>
            </p:cNvPr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445C599-02C5-F4EF-4DC4-584228680EB8}"/>
                </a:ext>
              </a:extLst>
            </p:cNvPr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0E4C3B7-6627-8A9C-5D14-93C49874059E}"/>
                </a:ext>
              </a:extLst>
            </p:cNvPr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A590F02-4941-4C2B-A375-F623F7461554}"/>
                </a:ext>
              </a:extLst>
            </p:cNvPr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659072-A172-9DC9-07A6-D68385E6C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3" y="671513"/>
            <a:ext cx="6997700" cy="14557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3F94B-C2D1-DD82-F519-EC6AD267A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513" y="2381250"/>
            <a:ext cx="6997700" cy="4278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76110-F9BC-A0DD-B85E-387FADA402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92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07FD37E-979D-4339-848A-0400CD102A38}" type="datetimeFigureOut">
              <a:rPr lang="en-US"/>
              <a:pPr>
                <a:defRPr/>
              </a:pPr>
              <a:t>4/19/2023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CC2C5-EC30-2703-D1A3-4475A7DBCC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92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62FE7-60B9-AAC8-4061-3C756F333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92" smtClean="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fld id="{C39031A6-9FF0-4F69-A41E-7A6EE1E60A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40" r:id="rId11"/>
    <p:sldLayoutId id="2147483735" r:id="rId12"/>
    <p:sldLayoutId id="2147483741" r:id="rId13"/>
    <p:sldLayoutId id="2147483736" r:id="rId14"/>
    <p:sldLayoutId id="2147483737" r:id="rId15"/>
    <p:sldLayoutId id="2147483738" r:id="rId16"/>
  </p:sldLayoutIdLst>
  <p:txStyles>
    <p:titleStyle>
      <a:lvl1pPr algn="l" defTabSz="503238" rtl="0" fontAlgn="base">
        <a:spcBef>
          <a:spcPct val="0"/>
        </a:spcBef>
        <a:spcAft>
          <a:spcPct val="0"/>
        </a:spcAft>
        <a:defRPr sz="39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2pPr>
      <a:lvl3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3pPr>
      <a:lvl4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4pPr>
      <a:lvl5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825" indent="-377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900" kern="1200">
          <a:solidFill>
            <a:srgbClr val="404040"/>
          </a:solidFill>
          <a:latin typeface="+mn-lt"/>
          <a:ea typeface="+mn-ea"/>
          <a:cs typeface="+mn-cs"/>
        </a:defRPr>
      </a:lvl1pPr>
      <a:lvl2pPr marL="817563" indent="-3143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700" kern="1200">
          <a:solidFill>
            <a:srgbClr val="404040"/>
          </a:solidFill>
          <a:latin typeface="+mn-lt"/>
          <a:ea typeface="+mn-ea"/>
          <a:cs typeface="+mn-cs"/>
        </a:defRPr>
      </a:lvl2pPr>
      <a:lvl3pPr marL="1258888" indent="-250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500" kern="1200">
          <a:solidFill>
            <a:srgbClr val="404040"/>
          </a:solidFill>
          <a:latin typeface="+mn-lt"/>
          <a:ea typeface="+mn-ea"/>
          <a:cs typeface="+mn-cs"/>
        </a:defRPr>
      </a:lvl3pPr>
      <a:lvl4pPr marL="1763713" indent="-250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00" kern="1200">
          <a:solidFill>
            <a:srgbClr val="404040"/>
          </a:solidFill>
          <a:latin typeface="+mn-lt"/>
          <a:ea typeface="+mn-ea"/>
          <a:cs typeface="+mn-cs"/>
        </a:defRPr>
      </a:lvl4pPr>
      <a:lvl5pPr marL="2266950" indent="-250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00" kern="1200">
          <a:solidFill>
            <a:srgbClr val="404040"/>
          </a:solidFill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78A6FC22-A96C-1885-C284-32806BC7A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546735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4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Sports Data Analytics Platform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6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21107004:  Sumit Shahu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21107057:  </a:t>
            </a:r>
            <a:r>
              <a:rPr lang="en-IN" altLang="en-US" sz="32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Pravesh</a:t>
            </a:r>
            <a:r>
              <a:rPr lang="en-IN" alt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Yadav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21107020:  Ankit Purohit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21107065: Mustafa Shaikh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Medium" panose="020B0500000000000000" pitchFamily="34" charset="-128"/>
                <a:ea typeface="Yu Gothic Medium" panose="020B0500000000000000" pitchFamily="34" charset="-128"/>
                <a:cs typeface="Times New Roman" panose="02020603050405020304" pitchFamily="18" charset="0"/>
              </a:rPr>
              <a:t>Project Guide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Prof.</a:t>
            </a:r>
            <a:r>
              <a:rPr lang="en-I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Poonam </a:t>
            </a:r>
            <a:r>
              <a:rPr lang="en-IN" altLang="en-US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Pangarkar</a:t>
            </a:r>
            <a:endParaRPr lang="en-IN" altLang="en-US" sz="2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B8B8179-B3AD-6C0D-8D5D-4FD01B80B637}"/>
              </a:ext>
            </a:extLst>
          </p:cNvPr>
          <p:cNvCxnSpPr/>
          <p:nvPr/>
        </p:nvCxnSpPr>
        <p:spPr>
          <a:xfrm>
            <a:off x="0" y="1743075"/>
            <a:ext cx="10080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755A0C6-B4ED-EA2B-0115-241012E3E4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98"/>
          <a:stretch/>
        </p:blipFill>
        <p:spPr>
          <a:xfrm>
            <a:off x="-248" y="-36587"/>
            <a:ext cx="10080625" cy="175426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>
            <a:extLst>
              <a:ext uri="{FF2B5EF4-FFF2-40B4-BE49-F238E27FC236}">
                <a16:creationId xmlns:a16="http://schemas.microsoft.com/office/drawing/2014/main" id="{8AD267ED-F616-CB0F-A96D-6F3C44F4A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3057525"/>
            <a:ext cx="9070975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IN" altLang="en-US" sz="36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Thank You...!!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>
            <a:extLst>
              <a:ext uri="{FF2B5EF4-FFF2-40B4-BE49-F238E27FC236}">
                <a16:creationId xmlns:a16="http://schemas.microsoft.com/office/drawing/2014/main" id="{5CA18294-F88C-CFF0-99E0-03503B1A2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144463"/>
            <a:ext cx="907097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IN" altLang="en-US" sz="3600" b="1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Contents</a:t>
            </a: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BD23A965-4B11-9815-DCD3-450EB32A2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1116013"/>
            <a:ext cx="9323388" cy="557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Introduction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Objectives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Scope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Features 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Project Outcomes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Technology Stack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7FB9FEF0-4C42-9E47-0D17-EDD84657B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1. Introduction</a:t>
            </a: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E5D4CEF6-1C42-282B-5810-87601B7BD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9" y="1768475"/>
            <a:ext cx="8497514" cy="498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450850" indent="-342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935038" indent="-342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Sports data analytics is a python based application , which</a:t>
            </a:r>
          </a:p>
          <a:p>
            <a:pPr marL="107950" indent="0" eaLnBrk="1" hangingPunct="1">
              <a:lnSpc>
                <a:spcPct val="93000"/>
              </a:lnSpc>
              <a:spcAft>
                <a:spcPts val="1413"/>
              </a:spcAft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helps users to better understand various sports and factors </a:t>
            </a:r>
          </a:p>
          <a:p>
            <a:pPr marL="107950" indent="0" eaLnBrk="1" hangingPunct="1">
              <a:lnSpc>
                <a:spcPct val="93000"/>
              </a:lnSpc>
              <a:spcAft>
                <a:spcPts val="1413"/>
              </a:spcAft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related to </a:t>
            </a:r>
            <a:r>
              <a:rPr lang="en-IN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olympics</a:t>
            </a: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I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Problems Identified: </a:t>
            </a:r>
          </a:p>
          <a:p>
            <a:pPr marL="107950" indent="0" eaLnBrk="1" hangingPunct="1">
              <a:lnSpc>
                <a:spcPct val="93000"/>
              </a:lnSpc>
              <a:spcAft>
                <a:spcPts val="1413"/>
              </a:spcAft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It was difficult for the users to get various details regarding</a:t>
            </a:r>
          </a:p>
          <a:p>
            <a:pPr marL="107950" indent="0" eaLnBrk="1" hangingPunct="1">
              <a:lnSpc>
                <a:spcPct val="93000"/>
              </a:lnSpc>
              <a:spcAft>
                <a:spcPts val="1413"/>
              </a:spcAft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past years sports data and other Olympic related data on a </a:t>
            </a:r>
          </a:p>
          <a:p>
            <a:pPr marL="107950" indent="0" eaLnBrk="1" hangingPunct="1">
              <a:lnSpc>
                <a:spcPct val="93000"/>
              </a:lnSpc>
              <a:spcAft>
                <a:spcPts val="1413"/>
              </a:spcAft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single platform.</a:t>
            </a:r>
          </a:p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I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Proposed: </a:t>
            </a:r>
          </a:p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Sports data analytics makes it easy for users to access any Olympic related data on a single platform.</a:t>
            </a:r>
            <a:endParaRPr lang="en-IN" alt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1836E394-6284-0F1C-14C2-7EACE37FE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2. Objectives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941077D7-5B1D-66CE-4C6F-9541475E6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817" y="1592375"/>
            <a:ext cx="7488832" cy="49895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452437" indent="-3429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Wingdings" panose="05000000000000000000" pitchFamily="2" charset="2"/>
              <a:buChar char="Ø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identify patterns and trends by analysing data of past events.</a:t>
            </a:r>
          </a:p>
          <a:p>
            <a:pPr marL="452437" indent="-3429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Wingdings" panose="05000000000000000000" pitchFamily="2" charset="2"/>
              <a:buChar char="Ø"/>
              <a:defRPr/>
            </a:pP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evaluate performance.</a:t>
            </a:r>
          </a:p>
          <a:p>
            <a:pPr marL="452437" indent="-3429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Wingdings" panose="05000000000000000000" pitchFamily="2" charset="2"/>
              <a:buChar char="Ø"/>
              <a:defRPr/>
            </a:pP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make inform decisions.</a:t>
            </a:r>
          </a:p>
          <a:p>
            <a:pPr marL="452437" indent="-3429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Wingdings" panose="05000000000000000000" pitchFamily="2" charset="2"/>
              <a:buChar char="Ø"/>
              <a:defRPr/>
            </a:pP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visualization.</a:t>
            </a:r>
          </a:p>
          <a:p>
            <a:pPr marL="452437" indent="-3429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Wingdings" panose="05000000000000000000" pitchFamily="2" charset="2"/>
              <a:buChar char="Ø"/>
              <a:defRPr/>
            </a:pP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compare data in various forms.</a:t>
            </a:r>
          </a:p>
          <a:p>
            <a:pPr marL="109537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</a:t>
            </a:r>
            <a:r>
              <a:rPr lang="en-IN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graphs, charts , maps , etc.</a:t>
            </a:r>
          </a:p>
          <a:p>
            <a:pPr marL="452437" indent="-3429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Wingdings" panose="05000000000000000000" pitchFamily="2" charset="2"/>
              <a:buChar char="Ø"/>
              <a:defRPr/>
            </a:pP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predict outcomes.</a:t>
            </a:r>
          </a:p>
          <a:p>
            <a:pPr marL="452437" indent="-3429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Wingdings" panose="05000000000000000000" pitchFamily="2" charset="2"/>
              <a:buChar char="Ø"/>
              <a:defRPr/>
            </a:pPr>
            <a:endParaRPr lang="en-I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2437" indent="-3429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Wingdings" panose="05000000000000000000" pitchFamily="2" charset="2"/>
              <a:buChar char="Ø"/>
              <a:defRPr/>
            </a:pPr>
            <a:endParaRPr lang="en-I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7F8C0C07-FBCA-0958-BC8B-6078CE28D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3. Scope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21B9B78B-6DB4-CE3F-BBBF-C04BA6955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Wingdings" panose="05000000000000000000" pitchFamily="2" charset="2"/>
              <a:buChar char="Ø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useful for users who are less aware about the events</a:t>
            </a:r>
          </a:p>
          <a:p>
            <a:pPr marL="109537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taking place in Olympics.</a:t>
            </a:r>
          </a:p>
          <a:p>
            <a:pPr marL="452437" indent="-3429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Wingdings" panose="05000000000000000000" pitchFamily="2" charset="2"/>
              <a:buChar char="Ø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useful to inspire ordinary people to set and achieve their </a:t>
            </a:r>
          </a:p>
          <a:p>
            <a:pPr marL="109537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own fitness goals</a:t>
            </a:r>
          </a:p>
          <a:p>
            <a:pPr marL="452437" indent="-3429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Wingdings" panose="05000000000000000000" pitchFamily="2" charset="2"/>
              <a:buChar char="Ø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applied to increase participation.</a:t>
            </a:r>
          </a:p>
          <a:p>
            <a:pPr marL="452437" indent="-3429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Wingdings" panose="05000000000000000000" pitchFamily="2" charset="2"/>
              <a:buChar char="Ø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useful for inspiring  career paths.</a:t>
            </a:r>
          </a:p>
          <a:p>
            <a:pPr marL="452437" indent="-3429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Wingdings" panose="05000000000000000000" pitchFamily="2" charset="2"/>
              <a:buChar char="Ø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help in understanding the impact of various factors on  </a:t>
            </a:r>
          </a:p>
          <a:p>
            <a:pPr marL="109537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performance of athletes.</a:t>
            </a:r>
          </a:p>
          <a:p>
            <a:pPr marL="452437" indent="-3429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Wingdings" panose="05000000000000000000" pitchFamily="2" charset="2"/>
              <a:buChar char="Ø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useful to predict winners to a certain extent.</a:t>
            </a:r>
          </a:p>
          <a:p>
            <a:pPr marL="109537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537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537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537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537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0E14BDAB-7AB7-330F-A3C5-66679F05F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4. Features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5465FB5B-B762-79C8-BC13-CB4495D25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109537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1 :</a:t>
            </a:r>
          </a:p>
          <a:p>
            <a:pPr marL="1050924" lvl="2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Data Related to Olympics can be displayed on a single</a:t>
            </a:r>
          </a:p>
          <a:p>
            <a:pPr marL="593724" lvl="2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platform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2 :</a:t>
            </a:r>
          </a:p>
          <a:p>
            <a:pPr marL="1050924" lvl="2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Modify the overall data according to their needs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3 :</a:t>
            </a:r>
          </a:p>
          <a:p>
            <a:pPr marL="1050924" lvl="2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analyzing the trends in the last few years one can predict the outcomes of the Game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537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7D726CAD-BB71-8ECF-097C-0EE3A8FA5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5. Outcome of Project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8C2CA3C4-8126-64D4-B0F6-F30D2F72B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create an account and hence can login whenever </a:t>
            </a:r>
          </a:p>
          <a:p>
            <a:pPr marL="109537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required.</a:t>
            </a:r>
          </a:p>
          <a:p>
            <a:pPr marL="109537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 User can have access to past data of the events which took place </a:t>
            </a:r>
          </a:p>
          <a:p>
            <a:pPr marL="109537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in a particular year.</a:t>
            </a: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AutoNum type="arabicPeriod" startAt="3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events as per :</a:t>
            </a:r>
          </a:p>
          <a:p>
            <a:pPr marL="1050924" lvl="2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Courier New" panose="02070309020205020404" pitchFamily="49" charset="0"/>
              <a:buChar char="o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analysis</a:t>
            </a:r>
          </a:p>
          <a:p>
            <a:pPr marL="936624" lvl="2" indent="-3429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Courier New" panose="02070309020205020404" pitchFamily="49" charset="0"/>
              <a:buChar char="o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Country wise analysis</a:t>
            </a:r>
          </a:p>
          <a:p>
            <a:pPr marL="936624" lvl="2" indent="-3429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Courier New" panose="02070309020205020404" pitchFamily="49" charset="0"/>
              <a:buChar char="o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Athlete wise analysis</a:t>
            </a:r>
          </a:p>
          <a:p>
            <a:pPr marL="109537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  Admin can manage and update data whenever required.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7D726CAD-BB71-8ECF-097C-0EE3A8FA5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6. Technology Stack</a:t>
            </a:r>
            <a:endParaRPr lang="en-IN" altLang="en-US" sz="36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8C2CA3C4-8126-64D4-B0F6-F30D2F72B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end (GUI)</a:t>
            </a:r>
          </a:p>
          <a:p>
            <a:pPr marL="936624" lvl="2" indent="-342900" fontAlgn="auto" hangingPunct="1">
              <a:spcBef>
                <a:spcPts val="0"/>
              </a:spcBef>
              <a:spcAft>
                <a:spcPts val="1413"/>
              </a:spcAft>
              <a:buFont typeface="Courier New" panose="02070309020205020404" pitchFamily="49" charset="0"/>
              <a:buChar char="o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3.11.1</a:t>
            </a:r>
          </a:p>
          <a:p>
            <a:pPr marL="936624" lvl="2" indent="-342900" fontAlgn="auto" hangingPunct="1">
              <a:spcBef>
                <a:spcPts val="0"/>
              </a:spcBef>
              <a:spcAft>
                <a:spcPts val="1413"/>
              </a:spcAft>
              <a:buFont typeface="Courier New" panose="02070309020205020404" pitchFamily="49" charset="0"/>
              <a:buChar char="o"/>
              <a:defRPr/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1.15.0  </a:t>
            </a:r>
          </a:p>
          <a:p>
            <a:pPr marL="936624" lvl="2" indent="-342900" fontAlgn="auto" hangingPunct="1">
              <a:spcBef>
                <a:spcPts val="0"/>
              </a:spcBef>
              <a:spcAft>
                <a:spcPts val="1413"/>
              </a:spcAft>
              <a:buFont typeface="Courier New" panose="02070309020205020404" pitchFamily="49" charset="0"/>
              <a:buChar char="o"/>
              <a:defRPr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9424" lvl="1" indent="-342900" fontAlgn="auto" hangingPunct="1">
              <a:spcBef>
                <a:spcPts val="0"/>
              </a:spcBef>
              <a:spcAft>
                <a:spcPts val="1413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Backend (Database)</a:t>
            </a:r>
          </a:p>
          <a:p>
            <a:pPr marL="936624" lvl="2" indent="-342900" fontAlgn="auto" hangingPunct="1">
              <a:spcBef>
                <a:spcPts val="0"/>
              </a:spcBef>
              <a:spcAft>
                <a:spcPts val="1413"/>
              </a:spcAft>
              <a:buFont typeface="Courier New" panose="02070309020205020404" pitchFamily="49" charset="0"/>
              <a:buChar char="o"/>
              <a:defRPr/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8.0</a:t>
            </a:r>
          </a:p>
          <a:p>
            <a:pPr marL="936624" lvl="2" indent="-342900" fontAlgn="auto" hangingPunct="1">
              <a:spcBef>
                <a:spcPts val="0"/>
              </a:spcBef>
              <a:spcAft>
                <a:spcPts val="1413"/>
              </a:spcAft>
              <a:buFont typeface="Courier New" panose="02070309020205020404" pitchFamily="49" charset="0"/>
              <a:buChar char="o"/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3854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91FEB-2036-9ADB-BA10-E6EACDFC8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7. </a:t>
            </a:r>
            <a:r>
              <a:rPr lang="en-US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Block Diagram</a:t>
            </a:r>
            <a:br>
              <a:rPr lang="en-IN" altLang="en-US" sz="4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AF625C-7256-77D2-8191-39AF923361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55" y="1475581"/>
            <a:ext cx="7344816" cy="5328915"/>
          </a:xfrm>
        </p:spPr>
      </p:pic>
    </p:spTree>
    <p:extLst>
      <p:ext uri="{BB962C8B-B14F-4D97-AF65-F5344CB8AC3E}">
        <p14:creationId xmlns:p14="http://schemas.microsoft.com/office/powerpoint/2010/main" val="17590699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316</TotalTime>
  <Words>410</Words>
  <Application>Microsoft Office PowerPoint</Application>
  <PresentationFormat>Custom</PresentationFormat>
  <Paragraphs>86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Yu Gothic Medium</vt:lpstr>
      <vt:lpstr>Arial</vt:lpstr>
      <vt:lpstr>Courier New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7. Block Diagram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 b</dc:creator>
  <cp:lastModifiedBy>Dinesh Purohit</cp:lastModifiedBy>
  <cp:revision>25</cp:revision>
  <cp:lastPrinted>2022-08-20T08:09:49Z</cp:lastPrinted>
  <dcterms:created xsi:type="dcterms:W3CDTF">2017-10-25T08:22:14Z</dcterms:created>
  <dcterms:modified xsi:type="dcterms:W3CDTF">2023-04-19T18:22:33Z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