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D3B0-C119-1A4A-9D10-EBA2CDA20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51B8D-1779-C044-B329-125DEA27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6E33-3724-FC46-89A0-5D2F40E9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EBCE-1151-BA4B-9BC4-755AE42E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5509-3FDE-1441-8F24-501BAC97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3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1CF6-6B19-2F45-8CD5-4493CD75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BB435-B464-BE42-A3C5-66B2F71E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791F-2E5C-6440-BC0B-9547129D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9150-CE27-894E-9AE4-937EBC2D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F394-26AB-2340-B00A-9576B31F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C1971-0471-3F48-9133-D58BA1E5B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F71B8-B3F4-C24B-812B-7FDFC8A8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A0B4-7FCC-3044-A704-239389B3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C9A6-37D1-C348-B9C4-5EDD6404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130A-278F-A14F-8311-21BA950A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2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CED4-372D-DF41-B6D8-D57D4CE2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EA90-D049-944D-A30D-0E6A3DD3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0F7-BB5F-8B4F-AC8E-B3B5C2A6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646D-615A-AA4F-B6D6-5D0C5458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337A-2F5A-7D46-920C-8B4C3EB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6038-C510-944A-BE19-80089A7F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985E-4F17-9349-B4A3-63CAE992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FF22-DE7E-124D-962F-A1407059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C737-8409-064F-9C1D-81ACC9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C35A-CD82-A74F-B386-2FC56ECF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39F7-DD4B-AC4F-852D-DCD26816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1CE0-AE9A-974A-8011-DD6A7ADB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17618-B3B3-3E4C-9D52-8F2E867F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98FE-322D-7A48-86F5-0296514C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C7EC8-50EB-3C49-9E02-DDAA90FC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7CBF3-C8F0-F74A-B960-CC7ED42F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FFE8-1211-0246-956B-B0B54B16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F1FC-8E99-5C43-8932-700A4A62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55C74-95D3-984C-96F5-0DB4414A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C382D-1CCD-4D41-8735-A83BED16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003BB-D162-8447-866D-7E10CDD5C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5DAE9-7754-BF4C-8D50-5ADFB873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B4F8B-69BB-A048-B4EF-D6D5FD72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91524-0C65-FD43-ACAC-83D4D59C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8BDF-1AB7-E74A-AA69-5E07A160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1CC15-4CCC-D145-8D8D-FCC3F30E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D8866-2E2E-5847-AD68-B255B455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30C65-FC1D-2042-9F31-9A45AD77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226DA-CAA0-9541-96E1-0CB0B73F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17582-E7E9-A240-AC42-672B3930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9B9E0-CE7A-924F-9AE2-1C00CBA4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ADC6-9BFB-5642-9556-023B1D0C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2AD4-EC52-FD4F-AB28-17EBC80A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272B-D0A1-044F-B95B-1C37A030A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7E03-1E57-D447-8213-4E494C30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9EDE1-A292-CC4F-8F5E-F1A83441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A2E13-AB2E-3E49-AB9D-C5192746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B61A-DD33-9E45-A7DD-D421D107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350C3-D379-0D4A-9C01-AB0134823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48D6C-6BC2-B44E-B434-F1431498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601E3-87D4-0444-A3E0-5C1251AA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04202-34ED-9449-8E84-B12AF100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89DAE-FE79-B342-96E6-4C4DB024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83990-7C54-7E42-B2BD-04897A89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5431-9013-5741-9736-45530999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2D9E9-246F-3547-AD27-D910C41D2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4997-AF2C-7743-80FB-1F23682EE7B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DF16-56DA-7B49-AAE4-D53E99BEA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8DFC-3BF3-6B4F-83EB-6496B34C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C8A1-27DF-F248-8358-C4766CDA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47591D-4956-D244-827C-CE0E7B89A0EF}"/>
              </a:ext>
            </a:extLst>
          </p:cNvPr>
          <p:cNvSpPr/>
          <p:nvPr/>
        </p:nvSpPr>
        <p:spPr>
          <a:xfrm>
            <a:off x="924674" y="739739"/>
            <a:ext cx="10294706" cy="5601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D5775-4B19-5B43-90F8-CE47C1BE12D9}"/>
              </a:ext>
            </a:extLst>
          </p:cNvPr>
          <p:cNvSpPr/>
          <p:nvPr/>
        </p:nvSpPr>
        <p:spPr>
          <a:xfrm>
            <a:off x="1193800" y="24553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38D8-42FE-944D-B9B4-3421C3F10037}"/>
              </a:ext>
            </a:extLst>
          </p:cNvPr>
          <p:cNvSpPr/>
          <p:nvPr/>
        </p:nvSpPr>
        <p:spPr>
          <a:xfrm>
            <a:off x="3191933" y="9567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605D9-98FD-4942-A55E-CDB834E2676E}"/>
              </a:ext>
            </a:extLst>
          </p:cNvPr>
          <p:cNvSpPr/>
          <p:nvPr/>
        </p:nvSpPr>
        <p:spPr>
          <a:xfrm>
            <a:off x="5232401" y="24553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CE636-58C0-7F45-B753-1E1235620341}"/>
              </a:ext>
            </a:extLst>
          </p:cNvPr>
          <p:cNvSpPr/>
          <p:nvPr/>
        </p:nvSpPr>
        <p:spPr>
          <a:xfrm>
            <a:off x="6739468" y="9567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B948A-68B2-D344-8757-A44400CF2626}"/>
              </a:ext>
            </a:extLst>
          </p:cNvPr>
          <p:cNvSpPr/>
          <p:nvPr/>
        </p:nvSpPr>
        <p:spPr>
          <a:xfrm>
            <a:off x="9491133" y="24553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C0DC23-0922-8B43-9ED6-07B55658F1E6}"/>
              </a:ext>
            </a:extLst>
          </p:cNvPr>
          <p:cNvCxnSpPr/>
          <p:nvPr/>
        </p:nvCxnSpPr>
        <p:spPr>
          <a:xfrm flipV="1">
            <a:off x="1947333" y="1490133"/>
            <a:ext cx="124460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083E5A-29E8-6148-A54B-45D3C367A49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700867" y="2988733"/>
            <a:ext cx="253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1FA4C1-87E4-7E47-BE31-82C62752D25E}"/>
              </a:ext>
            </a:extLst>
          </p:cNvPr>
          <p:cNvCxnSpPr>
            <a:endCxn id="9" idx="1"/>
          </p:cNvCxnSpPr>
          <p:nvPr/>
        </p:nvCxnSpPr>
        <p:spPr>
          <a:xfrm>
            <a:off x="4699000" y="1490133"/>
            <a:ext cx="4792133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ACB445-4313-E546-A496-59F982886F88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3945467" y="2023533"/>
            <a:ext cx="2040467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94F54C-8D73-074F-BF7D-B37693CA1AEB}"/>
              </a:ext>
            </a:extLst>
          </p:cNvPr>
          <p:cNvCxnSpPr>
            <a:stCxn id="7" idx="0"/>
            <a:endCxn id="8" idx="1"/>
          </p:cNvCxnSpPr>
          <p:nvPr/>
        </p:nvCxnSpPr>
        <p:spPr>
          <a:xfrm flipV="1">
            <a:off x="5985935" y="1490133"/>
            <a:ext cx="753533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D0655-1F65-184A-9909-59F4AD8285B0}"/>
              </a:ext>
            </a:extLst>
          </p:cNvPr>
          <p:cNvCxnSpPr/>
          <p:nvPr/>
        </p:nvCxnSpPr>
        <p:spPr>
          <a:xfrm>
            <a:off x="6739467" y="2988733"/>
            <a:ext cx="275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EEBAFE-2A61-EC48-A24B-1FB2B034F296}"/>
              </a:ext>
            </a:extLst>
          </p:cNvPr>
          <p:cNvCxnSpPr>
            <a:stCxn id="5" idx="3"/>
          </p:cNvCxnSpPr>
          <p:nvPr/>
        </p:nvCxnSpPr>
        <p:spPr>
          <a:xfrm flipV="1">
            <a:off x="2700867" y="1490133"/>
            <a:ext cx="4038599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04EFE-A203-B346-8CEC-6D7E07ACF556}"/>
              </a:ext>
            </a:extLst>
          </p:cNvPr>
          <p:cNvCxnSpPr>
            <a:stCxn id="6" idx="2"/>
          </p:cNvCxnSpPr>
          <p:nvPr/>
        </p:nvCxnSpPr>
        <p:spPr>
          <a:xfrm>
            <a:off x="3945467" y="2023533"/>
            <a:ext cx="1244599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56C641-92BA-6B4E-ADDB-E053F807BF30}"/>
              </a:ext>
            </a:extLst>
          </p:cNvPr>
          <p:cNvCxnSpPr>
            <a:stCxn id="6" idx="3"/>
          </p:cNvCxnSpPr>
          <p:nvPr/>
        </p:nvCxnSpPr>
        <p:spPr>
          <a:xfrm flipV="1">
            <a:off x="4699000" y="1490132"/>
            <a:ext cx="1998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47591D-4956-D244-827C-CE0E7B89A0EF}"/>
              </a:ext>
            </a:extLst>
          </p:cNvPr>
          <p:cNvSpPr/>
          <p:nvPr/>
        </p:nvSpPr>
        <p:spPr>
          <a:xfrm>
            <a:off x="924674" y="739739"/>
            <a:ext cx="10294706" cy="5601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D5775-4B19-5B43-90F8-CE47C1BE12D9}"/>
              </a:ext>
            </a:extLst>
          </p:cNvPr>
          <p:cNvSpPr/>
          <p:nvPr/>
        </p:nvSpPr>
        <p:spPr>
          <a:xfrm>
            <a:off x="1193800" y="24553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38D8-42FE-944D-B9B4-3421C3F10037}"/>
              </a:ext>
            </a:extLst>
          </p:cNvPr>
          <p:cNvSpPr/>
          <p:nvPr/>
        </p:nvSpPr>
        <p:spPr>
          <a:xfrm>
            <a:off x="3191933" y="9567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605D9-98FD-4942-A55E-CDB834E2676E}"/>
              </a:ext>
            </a:extLst>
          </p:cNvPr>
          <p:cNvSpPr/>
          <p:nvPr/>
        </p:nvSpPr>
        <p:spPr>
          <a:xfrm>
            <a:off x="5232401" y="24553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CE636-58C0-7F45-B753-1E1235620341}"/>
              </a:ext>
            </a:extLst>
          </p:cNvPr>
          <p:cNvSpPr/>
          <p:nvPr/>
        </p:nvSpPr>
        <p:spPr>
          <a:xfrm>
            <a:off x="6739468" y="9567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B948A-68B2-D344-8757-A44400CF2626}"/>
              </a:ext>
            </a:extLst>
          </p:cNvPr>
          <p:cNvSpPr/>
          <p:nvPr/>
        </p:nvSpPr>
        <p:spPr>
          <a:xfrm>
            <a:off x="9491133" y="2455333"/>
            <a:ext cx="150706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7E84B6C0-E9B8-F94B-8076-2BE114E4AAA2}"/>
              </a:ext>
            </a:extLst>
          </p:cNvPr>
          <p:cNvSpPr/>
          <p:nvPr/>
        </p:nvSpPr>
        <p:spPr>
          <a:xfrm>
            <a:off x="1380067" y="5190067"/>
            <a:ext cx="9618133" cy="10075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Application State Storage aka Predictable State container aka Source of Truth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91B5E4C-CF15-D747-909C-88696B7571D0}"/>
              </a:ext>
            </a:extLst>
          </p:cNvPr>
          <p:cNvSpPr/>
          <p:nvPr/>
        </p:nvSpPr>
        <p:spPr>
          <a:xfrm>
            <a:off x="1811867" y="3522133"/>
            <a:ext cx="254000" cy="174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4083D665-2016-C843-9E05-0AB9CE299700}"/>
              </a:ext>
            </a:extLst>
          </p:cNvPr>
          <p:cNvSpPr/>
          <p:nvPr/>
        </p:nvSpPr>
        <p:spPr>
          <a:xfrm>
            <a:off x="2252133" y="3522133"/>
            <a:ext cx="269127" cy="17949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A752376-252C-154D-BF60-1ECA439AFC52}"/>
              </a:ext>
            </a:extLst>
          </p:cNvPr>
          <p:cNvSpPr/>
          <p:nvPr/>
        </p:nvSpPr>
        <p:spPr>
          <a:xfrm>
            <a:off x="3318934" y="2023533"/>
            <a:ext cx="152399" cy="3242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FC32561-FADF-7C48-B162-40B283835C5B}"/>
              </a:ext>
            </a:extLst>
          </p:cNvPr>
          <p:cNvSpPr/>
          <p:nvPr/>
        </p:nvSpPr>
        <p:spPr>
          <a:xfrm>
            <a:off x="4224867" y="2023533"/>
            <a:ext cx="262466" cy="3166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7944A11A-F582-7F43-AB6A-380AD87C4565}"/>
              </a:ext>
            </a:extLst>
          </p:cNvPr>
          <p:cNvSpPr/>
          <p:nvPr/>
        </p:nvSpPr>
        <p:spPr>
          <a:xfrm>
            <a:off x="6096000" y="3522133"/>
            <a:ext cx="228600" cy="17949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4EDD135-B27E-EE4F-9B82-DBB4F928ECFD}"/>
              </a:ext>
            </a:extLst>
          </p:cNvPr>
          <p:cNvSpPr/>
          <p:nvPr/>
        </p:nvSpPr>
        <p:spPr>
          <a:xfrm>
            <a:off x="5452532" y="3522133"/>
            <a:ext cx="330201" cy="174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E6CA00B0-5B45-A44F-BC37-5032E81D9E6C}"/>
              </a:ext>
            </a:extLst>
          </p:cNvPr>
          <p:cNvSpPr/>
          <p:nvPr/>
        </p:nvSpPr>
        <p:spPr>
          <a:xfrm>
            <a:off x="7848600" y="2023533"/>
            <a:ext cx="499535" cy="32427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06B260A-B0FC-664C-A776-1E72E90C124D}"/>
              </a:ext>
            </a:extLst>
          </p:cNvPr>
          <p:cNvSpPr/>
          <p:nvPr/>
        </p:nvSpPr>
        <p:spPr>
          <a:xfrm>
            <a:off x="7112000" y="2023532"/>
            <a:ext cx="484632" cy="324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A0A11C6C-3980-104D-A8F5-5DAB0547999F}"/>
              </a:ext>
            </a:extLst>
          </p:cNvPr>
          <p:cNvSpPr/>
          <p:nvPr/>
        </p:nvSpPr>
        <p:spPr>
          <a:xfrm>
            <a:off x="10314208" y="3522133"/>
            <a:ext cx="228600" cy="17949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36C89666-6439-9947-A31F-C0E0BE4E73CD}"/>
              </a:ext>
            </a:extLst>
          </p:cNvPr>
          <p:cNvSpPr/>
          <p:nvPr/>
        </p:nvSpPr>
        <p:spPr>
          <a:xfrm>
            <a:off x="9670740" y="3522133"/>
            <a:ext cx="330201" cy="174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0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27F3A94-1CB7-BB48-8615-6BCC245FD43B}"/>
              </a:ext>
            </a:extLst>
          </p:cNvPr>
          <p:cNvSpPr/>
          <p:nvPr/>
        </p:nvSpPr>
        <p:spPr>
          <a:xfrm>
            <a:off x="2455333" y="846666"/>
            <a:ext cx="1261533" cy="103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AddProduct</a:t>
            </a:r>
            <a:endParaRPr lang="en-US" dirty="0"/>
          </a:p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View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18B1873-D714-CB4A-803C-987FF3C8DFB7}"/>
              </a:ext>
            </a:extLst>
          </p:cNvPr>
          <p:cNvSpPr/>
          <p:nvPr/>
        </p:nvSpPr>
        <p:spPr>
          <a:xfrm>
            <a:off x="1075267" y="1193800"/>
            <a:ext cx="1380066" cy="33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58275BB-2EFD-874E-B00B-ACCF39327373}"/>
              </a:ext>
            </a:extLst>
          </p:cNvPr>
          <p:cNvSpPr/>
          <p:nvPr/>
        </p:nvSpPr>
        <p:spPr>
          <a:xfrm>
            <a:off x="3716865" y="1193800"/>
            <a:ext cx="2116668" cy="338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A92F6-166C-4B44-BCD4-D6244E35BC4C}"/>
              </a:ext>
            </a:extLst>
          </p:cNvPr>
          <p:cNvSpPr txBox="1"/>
          <p:nvPr/>
        </p:nvSpPr>
        <p:spPr>
          <a:xfrm>
            <a:off x="3761318" y="296291"/>
            <a:ext cx="188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The Action (</a:t>
            </a:r>
            <a:r>
              <a:rPr lang="en-US" dirty="0" err="1"/>
              <a:t>addProduct</a:t>
            </a:r>
            <a:r>
              <a:rPr lang="en-US" dirty="0"/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81E91A-9CFE-594B-B3E2-80F0EB66943E}"/>
              </a:ext>
            </a:extLst>
          </p:cNvPr>
          <p:cNvSpPr/>
          <p:nvPr/>
        </p:nvSpPr>
        <p:spPr>
          <a:xfrm>
            <a:off x="5841997" y="990601"/>
            <a:ext cx="171026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Creator With Payload</a:t>
            </a:r>
          </a:p>
          <a:p>
            <a:pPr algn="ctr"/>
            <a:r>
              <a:rPr lang="en-US" dirty="0"/>
              <a:t>ADD_PRODUCT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DB7C6E-3951-8B46-BF07-EF9720B6E99B}"/>
              </a:ext>
            </a:extLst>
          </p:cNvPr>
          <p:cNvSpPr/>
          <p:nvPr/>
        </p:nvSpPr>
        <p:spPr>
          <a:xfrm>
            <a:off x="8737597" y="1879600"/>
            <a:ext cx="171026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Middleware to Perform REST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084397C6-FA8F-EF4C-B705-3A219CE9EB94}"/>
              </a:ext>
            </a:extLst>
          </p:cNvPr>
          <p:cNvSpPr/>
          <p:nvPr/>
        </p:nvSpPr>
        <p:spPr>
          <a:xfrm rot="5400000">
            <a:off x="8307915" y="450850"/>
            <a:ext cx="673101" cy="21844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4580D-908C-1F4C-8CD7-C7D57709814E}"/>
              </a:ext>
            </a:extLst>
          </p:cNvPr>
          <p:cNvSpPr txBox="1"/>
          <p:nvPr/>
        </p:nvSpPr>
        <p:spPr>
          <a:xfrm>
            <a:off x="7958664" y="508000"/>
            <a:ext cx="324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Calls with Effects(?) </a:t>
            </a:r>
            <a:r>
              <a:rPr lang="en-US" dirty="0" err="1"/>
              <a:t>e.g</a:t>
            </a:r>
            <a:endParaRPr lang="en-US" dirty="0"/>
          </a:p>
          <a:p>
            <a:r>
              <a:rPr lang="en-US" dirty="0" err="1"/>
              <a:t>GetData</a:t>
            </a:r>
            <a:endParaRPr lang="en-US" dirty="0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6BEA4D82-1C0B-AE47-A144-F47BD509EA5D}"/>
              </a:ext>
            </a:extLst>
          </p:cNvPr>
          <p:cNvSpPr/>
          <p:nvPr/>
        </p:nvSpPr>
        <p:spPr>
          <a:xfrm rot="10800000">
            <a:off x="8839198" y="2638735"/>
            <a:ext cx="842434" cy="17977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67FA872-96DD-2A47-86CA-5D143A9C7A65}"/>
              </a:ext>
            </a:extLst>
          </p:cNvPr>
          <p:cNvSpPr/>
          <p:nvPr/>
        </p:nvSpPr>
        <p:spPr>
          <a:xfrm>
            <a:off x="7001927" y="3671668"/>
            <a:ext cx="1811869" cy="951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GetDataSuccess</a:t>
            </a:r>
            <a:endParaRPr lang="en-US" dirty="0"/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 err="1"/>
              <a:t>GetDataFailed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568A408-CB6B-4044-A038-1B7E918D5262}"/>
              </a:ext>
            </a:extLst>
          </p:cNvPr>
          <p:cNvSpPr/>
          <p:nvPr/>
        </p:nvSpPr>
        <p:spPr>
          <a:xfrm>
            <a:off x="4648197" y="2638735"/>
            <a:ext cx="2760134" cy="829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Reducer Function</a:t>
            </a:r>
          </a:p>
          <a:p>
            <a:pPr algn="ctr"/>
            <a:r>
              <a:rPr lang="en-US" sz="1200" dirty="0"/>
              <a:t>Update State with New Product in state and return array in store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BFEA28B6-76B9-DF4D-A12A-94F7F1BC3235}"/>
              </a:ext>
            </a:extLst>
          </p:cNvPr>
          <p:cNvSpPr/>
          <p:nvPr/>
        </p:nvSpPr>
        <p:spPr>
          <a:xfrm rot="16200000">
            <a:off x="5832097" y="3182039"/>
            <a:ext cx="857999" cy="14308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9B4E23-B566-E846-AE38-B7E8BB3FC6E7}"/>
              </a:ext>
            </a:extLst>
          </p:cNvPr>
          <p:cNvSpPr txBox="1"/>
          <p:nvPr/>
        </p:nvSpPr>
        <p:spPr>
          <a:xfrm>
            <a:off x="5596467" y="4910667"/>
            <a:ext cx="409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from Async Operations from Middlewares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CA90C5E-7E1C-B94B-B9FE-6235A022F0AB}"/>
              </a:ext>
            </a:extLst>
          </p:cNvPr>
          <p:cNvSpPr/>
          <p:nvPr/>
        </p:nvSpPr>
        <p:spPr>
          <a:xfrm>
            <a:off x="6400800" y="1752601"/>
            <a:ext cx="330200" cy="886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A3244-8ED2-FB47-8B6C-C6AE20F69F10}"/>
              </a:ext>
            </a:extLst>
          </p:cNvPr>
          <p:cNvSpPr txBox="1"/>
          <p:nvPr/>
        </p:nvSpPr>
        <p:spPr>
          <a:xfrm>
            <a:off x="5249334" y="1937434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 Calls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744728C0-395F-0D47-9120-E6307873B0E0}"/>
              </a:ext>
            </a:extLst>
          </p:cNvPr>
          <p:cNvSpPr/>
          <p:nvPr/>
        </p:nvSpPr>
        <p:spPr>
          <a:xfrm>
            <a:off x="2726267" y="5556998"/>
            <a:ext cx="2129368" cy="733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dirty="0"/>
              <a:t>Product[]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FA290C5E-DB98-C74F-BF4C-404EB3404B62}"/>
              </a:ext>
            </a:extLst>
          </p:cNvPr>
          <p:cNvSpPr/>
          <p:nvPr/>
        </p:nvSpPr>
        <p:spPr>
          <a:xfrm rot="16200000" flipH="1">
            <a:off x="2917481" y="3826282"/>
            <a:ext cx="2530102" cy="9313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10E88-6333-A34F-AB84-4D306DCE72AC}"/>
              </a:ext>
            </a:extLst>
          </p:cNvPr>
          <p:cNvSpPr txBox="1"/>
          <p:nvPr/>
        </p:nvSpPr>
        <p:spPr>
          <a:xfrm>
            <a:off x="3081868" y="4176934"/>
            <a:ext cx="182879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Store Update By Reducer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7E7921-A37E-2144-BE60-A55103D53E9E}"/>
              </a:ext>
            </a:extLst>
          </p:cNvPr>
          <p:cNvSpPr/>
          <p:nvPr/>
        </p:nvSpPr>
        <p:spPr>
          <a:xfrm>
            <a:off x="1054100" y="3877733"/>
            <a:ext cx="1261533" cy="103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ListProducts</a:t>
            </a:r>
            <a:endParaRPr lang="en-US" sz="1200" dirty="0"/>
          </a:p>
          <a:p>
            <a:pPr algn="ctr"/>
            <a:r>
              <a:rPr lang="en-US" sz="1200" dirty="0"/>
              <a:t>React</a:t>
            </a:r>
          </a:p>
          <a:p>
            <a:pPr algn="ctr"/>
            <a:r>
              <a:rPr lang="en-US" sz="1200" dirty="0"/>
              <a:t>View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C06350-F4A8-354D-8D5A-F62007E951A1}"/>
              </a:ext>
            </a:extLst>
          </p:cNvPr>
          <p:cNvCxnSpPr>
            <a:stCxn id="17" idx="2"/>
            <a:endCxn id="20" idx="2"/>
          </p:cNvCxnSpPr>
          <p:nvPr/>
        </p:nvCxnSpPr>
        <p:spPr>
          <a:xfrm flipH="1" flipV="1">
            <a:off x="1684867" y="4910667"/>
            <a:ext cx="1041400" cy="101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34C92E-2A69-B14B-93E3-E3E7BF8DC0D6}"/>
              </a:ext>
            </a:extLst>
          </p:cNvPr>
          <p:cNvCxnSpPr/>
          <p:nvPr/>
        </p:nvCxnSpPr>
        <p:spPr>
          <a:xfrm flipH="1" flipV="1">
            <a:off x="2768597" y="1879600"/>
            <a:ext cx="287868" cy="376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Left Arrow 24">
            <a:extLst>
              <a:ext uri="{FF2B5EF4-FFF2-40B4-BE49-F238E27FC236}">
                <a16:creationId xmlns:a16="http://schemas.microsoft.com/office/drawing/2014/main" id="{56657759-DCC0-0047-AEA3-4319FD986726}"/>
              </a:ext>
            </a:extLst>
          </p:cNvPr>
          <p:cNvSpPr/>
          <p:nvPr/>
        </p:nvSpPr>
        <p:spPr>
          <a:xfrm>
            <a:off x="287865" y="4291948"/>
            <a:ext cx="778934" cy="2081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B2450-C039-7E43-8550-18B681E98250}"/>
              </a:ext>
            </a:extLst>
          </p:cNvPr>
          <p:cNvSpPr txBox="1"/>
          <p:nvPr/>
        </p:nvSpPr>
        <p:spPr>
          <a:xfrm>
            <a:off x="2002363" y="2583765"/>
            <a:ext cx="130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Subscribe to 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B73CE-21ED-5A49-931E-234442D7CF82}"/>
              </a:ext>
            </a:extLst>
          </p:cNvPr>
          <p:cNvSpPr txBox="1"/>
          <p:nvPr/>
        </p:nvSpPr>
        <p:spPr>
          <a:xfrm>
            <a:off x="1439325" y="4933981"/>
            <a:ext cx="130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Subscribe to Store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72296-2FE4-8A49-9F7F-6188273128B1}"/>
              </a:ext>
            </a:extLst>
          </p:cNvPr>
          <p:cNvSpPr/>
          <p:nvPr/>
        </p:nvSpPr>
        <p:spPr>
          <a:xfrm>
            <a:off x="10592474" y="3429000"/>
            <a:ext cx="1246174" cy="10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7CEADB13-1712-4049-BDFB-B817C104F0EE}"/>
              </a:ext>
            </a:extLst>
          </p:cNvPr>
          <p:cNvSpPr/>
          <p:nvPr/>
        </p:nvSpPr>
        <p:spPr>
          <a:xfrm>
            <a:off x="10592474" y="5556998"/>
            <a:ext cx="1084333" cy="733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42611DF-9D60-5042-B68C-41B3C4C9532C}"/>
              </a:ext>
            </a:extLst>
          </p:cNvPr>
          <p:cNvSpPr/>
          <p:nvPr/>
        </p:nvSpPr>
        <p:spPr>
          <a:xfrm>
            <a:off x="11345034" y="4500099"/>
            <a:ext cx="64736" cy="1144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01F3808A-6A52-0446-A856-46A9B1E475CD}"/>
              </a:ext>
            </a:extLst>
          </p:cNvPr>
          <p:cNvSpPr/>
          <p:nvPr/>
        </p:nvSpPr>
        <p:spPr>
          <a:xfrm>
            <a:off x="10752675" y="4500099"/>
            <a:ext cx="147297" cy="10568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2EA966-6EFA-2A48-A159-EC34EE137BAF}"/>
              </a:ext>
            </a:extLst>
          </p:cNvPr>
          <p:cNvSpPr/>
          <p:nvPr/>
        </p:nvSpPr>
        <p:spPr>
          <a:xfrm>
            <a:off x="11005168" y="1879600"/>
            <a:ext cx="979136" cy="75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Service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ED562146-5B1A-2D4F-8C50-AB3745BED658}"/>
              </a:ext>
            </a:extLst>
          </p:cNvPr>
          <p:cNvSpPr/>
          <p:nvPr/>
        </p:nvSpPr>
        <p:spPr>
          <a:xfrm>
            <a:off x="11676807" y="2638735"/>
            <a:ext cx="80920" cy="790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1815D43F-E128-0047-9EFB-4B7A9913725B}"/>
              </a:ext>
            </a:extLst>
          </p:cNvPr>
          <p:cNvSpPr/>
          <p:nvPr/>
        </p:nvSpPr>
        <p:spPr>
          <a:xfrm>
            <a:off x="11126549" y="2638735"/>
            <a:ext cx="145656" cy="8297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Right Arrow 32">
            <a:extLst>
              <a:ext uri="{FF2B5EF4-FFF2-40B4-BE49-F238E27FC236}">
                <a16:creationId xmlns:a16="http://schemas.microsoft.com/office/drawing/2014/main" id="{F7AA2AD0-9B98-894F-8063-56FD8DE64393}"/>
              </a:ext>
            </a:extLst>
          </p:cNvPr>
          <p:cNvSpPr/>
          <p:nvPr/>
        </p:nvSpPr>
        <p:spPr>
          <a:xfrm rot="16444426" flipH="1">
            <a:off x="10441221" y="1017226"/>
            <a:ext cx="605778" cy="12061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>
            <a:extLst>
              <a:ext uri="{FF2B5EF4-FFF2-40B4-BE49-F238E27FC236}">
                <a16:creationId xmlns:a16="http://schemas.microsoft.com/office/drawing/2014/main" id="{CC454A49-D835-6145-8E7E-19165D75AD6B}"/>
              </a:ext>
            </a:extLst>
          </p:cNvPr>
          <p:cNvSpPr/>
          <p:nvPr/>
        </p:nvSpPr>
        <p:spPr>
          <a:xfrm rot="5222420" flipH="1">
            <a:off x="10246578" y="2306266"/>
            <a:ext cx="605778" cy="12061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9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A60232-BD86-F043-AD82-EC7ACB60957C}"/>
              </a:ext>
            </a:extLst>
          </p:cNvPr>
          <p:cNvSpPr/>
          <p:nvPr/>
        </p:nvSpPr>
        <p:spPr>
          <a:xfrm>
            <a:off x="4154557" y="417443"/>
            <a:ext cx="3250096" cy="580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90A127-8D19-FB4D-9F17-809034C64620}"/>
              </a:ext>
            </a:extLst>
          </p:cNvPr>
          <p:cNvSpPr/>
          <p:nvPr/>
        </p:nvSpPr>
        <p:spPr>
          <a:xfrm>
            <a:off x="8418443" y="655983"/>
            <a:ext cx="1739348" cy="1540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493E1F-B9E6-0645-9F17-10A86E382408}"/>
              </a:ext>
            </a:extLst>
          </p:cNvPr>
          <p:cNvSpPr/>
          <p:nvPr/>
        </p:nvSpPr>
        <p:spPr>
          <a:xfrm>
            <a:off x="8418443" y="2658717"/>
            <a:ext cx="1739348" cy="1540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0F91D4-39E6-9D49-906B-27C5FBE4A7CE}"/>
              </a:ext>
            </a:extLst>
          </p:cNvPr>
          <p:cNvSpPr/>
          <p:nvPr/>
        </p:nvSpPr>
        <p:spPr>
          <a:xfrm>
            <a:off x="8418443" y="4779065"/>
            <a:ext cx="1739348" cy="1540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840A79-E91D-B945-BBA8-B1E6B62AF828}"/>
              </a:ext>
            </a:extLst>
          </p:cNvPr>
          <p:cNvSpPr/>
          <p:nvPr/>
        </p:nvSpPr>
        <p:spPr>
          <a:xfrm>
            <a:off x="874643" y="1023730"/>
            <a:ext cx="1610140" cy="1331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74A401-6C1E-9040-BE7F-7F92650D80D8}"/>
              </a:ext>
            </a:extLst>
          </p:cNvPr>
          <p:cNvSpPr/>
          <p:nvPr/>
        </p:nvSpPr>
        <p:spPr>
          <a:xfrm>
            <a:off x="778565" y="2763077"/>
            <a:ext cx="1610140" cy="1331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95E14AB-2CDE-4742-9BD4-32AD279A2DC5}"/>
              </a:ext>
            </a:extLst>
          </p:cNvPr>
          <p:cNvSpPr/>
          <p:nvPr/>
        </p:nvSpPr>
        <p:spPr>
          <a:xfrm>
            <a:off x="856421" y="4462666"/>
            <a:ext cx="1610140" cy="1331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FD7E9435-F3AB-D543-8945-B84B33913D19}"/>
              </a:ext>
            </a:extLst>
          </p:cNvPr>
          <p:cNvSpPr/>
          <p:nvPr/>
        </p:nvSpPr>
        <p:spPr>
          <a:xfrm>
            <a:off x="10068339" y="1152939"/>
            <a:ext cx="1411357" cy="9541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D4640E5-24EA-F94A-8F74-36A210CBDE6F}"/>
              </a:ext>
            </a:extLst>
          </p:cNvPr>
          <p:cNvSpPr/>
          <p:nvPr/>
        </p:nvSpPr>
        <p:spPr>
          <a:xfrm>
            <a:off x="10068339" y="2706757"/>
            <a:ext cx="1411357" cy="9541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F43B526-0866-104C-A91F-E3EFF8E0737A}"/>
              </a:ext>
            </a:extLst>
          </p:cNvPr>
          <p:cNvSpPr/>
          <p:nvPr/>
        </p:nvSpPr>
        <p:spPr>
          <a:xfrm>
            <a:off x="10068339" y="4340088"/>
            <a:ext cx="1411357" cy="9541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438608-1E0C-2640-ACA1-76D2D382D6CD}"/>
              </a:ext>
            </a:extLst>
          </p:cNvPr>
          <p:cNvSpPr/>
          <p:nvPr/>
        </p:nvSpPr>
        <p:spPr>
          <a:xfrm>
            <a:off x="712304" y="2040836"/>
            <a:ext cx="2276060" cy="211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React Client </a:t>
            </a:r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99104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94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</cp:revision>
  <dcterms:created xsi:type="dcterms:W3CDTF">2020-09-19T06:48:37Z</dcterms:created>
  <dcterms:modified xsi:type="dcterms:W3CDTF">2020-09-20T10:47:53Z</dcterms:modified>
</cp:coreProperties>
</file>