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300" r:id="rId14"/>
    <p:sldId id="301" r:id="rId15"/>
    <p:sldId id="302" r:id="rId16"/>
    <p:sldId id="303" r:id="rId17"/>
    <p:sldId id="304"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29408" y="1381709"/>
            <a:ext cx="4730750" cy="2769870"/>
          </a:xfrm>
          <a:prstGeom prst="rect">
            <a:avLst/>
          </a:prstGeom>
        </p:spPr>
        <p:txBody>
          <a:bodyPr wrap="square" lIns="0" tIns="0" rIns="0" bIns="0">
            <a:spAutoFit/>
          </a:bodyPr>
          <a:lstStyle>
            <a:lvl1pPr>
              <a:defRPr sz="6000" b="1" i="0">
                <a:solidFill>
                  <a:srgbClr val="00AFEF"/>
                </a:solidFill>
                <a:latin typeface="Trebuchet MS"/>
                <a:cs typeface="Trebuchet MS"/>
              </a:defRPr>
            </a:lvl1pPr>
          </a:lstStyle>
          <a:p>
            <a:endParaRPr/>
          </a:p>
        </p:txBody>
      </p:sp>
      <p:sp>
        <p:nvSpPr>
          <p:cNvPr id="3" name="Holder 3"/>
          <p:cNvSpPr>
            <a:spLocks noGrp="1"/>
          </p:cNvSpPr>
          <p:nvPr>
            <p:ph type="subTitle" idx="4"/>
          </p:nvPr>
        </p:nvSpPr>
        <p:spPr>
          <a:xfrm>
            <a:off x="1879473" y="4125544"/>
            <a:ext cx="5231130" cy="940435"/>
          </a:xfrm>
          <a:prstGeom prst="rect">
            <a:avLst/>
          </a:prstGeom>
        </p:spPr>
        <p:txBody>
          <a:bodyPr wrap="square" lIns="0" tIns="0" rIns="0" bIns="0">
            <a:spAutoFit/>
          </a:bodyPr>
          <a:lstStyle>
            <a:lvl1pPr>
              <a:defRPr sz="6000" b="1" i="0">
                <a:solidFill>
                  <a:srgbClr val="00AFE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AFE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1"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AFEF"/>
                </a:solidFill>
                <a:latin typeface="Trebuchet MS"/>
                <a:cs typeface="Trebuchet MS"/>
              </a:defRPr>
            </a:lvl1pPr>
          </a:lstStyle>
          <a:p>
            <a:endParaRPr/>
          </a:p>
        </p:txBody>
      </p:sp>
      <p:sp>
        <p:nvSpPr>
          <p:cNvPr id="3" name="Holder 3"/>
          <p:cNvSpPr>
            <a:spLocks noGrp="1"/>
          </p:cNvSpPr>
          <p:nvPr>
            <p:ph sz="half" idx="2"/>
          </p:nvPr>
        </p:nvSpPr>
        <p:spPr>
          <a:xfrm>
            <a:off x="688340" y="1246378"/>
            <a:ext cx="2741295" cy="4047490"/>
          </a:xfrm>
          <a:prstGeom prst="rect">
            <a:avLst/>
          </a:prstGeom>
        </p:spPr>
        <p:txBody>
          <a:bodyPr wrap="square" lIns="0" tIns="0" rIns="0" bIns="0">
            <a:spAutoFit/>
          </a:bodyPr>
          <a:lstStyle>
            <a:lvl1pPr>
              <a:defRPr sz="1800" b="0" i="0">
                <a:solidFill>
                  <a:schemeClr val="bg1"/>
                </a:solidFill>
                <a:latin typeface="Trebuchet MS"/>
                <a:cs typeface="Trebuchet MS"/>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AFE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2C3B43"/>
          </a:solidFill>
        </p:spPr>
        <p:txBody>
          <a:bodyPr wrap="square" lIns="0" tIns="0" rIns="0" bIns="0" rtlCol="0"/>
          <a:lstStyle/>
          <a:p>
            <a:endParaRPr/>
          </a:p>
        </p:txBody>
      </p:sp>
      <p:sp>
        <p:nvSpPr>
          <p:cNvPr id="17" name="bg object 17"/>
          <p:cNvSpPr/>
          <p:nvPr/>
        </p:nvSpPr>
        <p:spPr>
          <a:xfrm>
            <a:off x="5131542" y="4182281"/>
            <a:ext cx="4012565" cy="2675890"/>
          </a:xfrm>
          <a:custGeom>
            <a:avLst/>
            <a:gdLst/>
            <a:ahLst/>
            <a:cxnLst/>
            <a:rect l="l" t="t" r="r" b="b"/>
            <a:pathLst>
              <a:path w="4012565" h="2675890">
                <a:moveTo>
                  <a:pt x="0" y="2675717"/>
                </a:moveTo>
                <a:lnTo>
                  <a:pt x="4012456" y="0"/>
                </a:lnTo>
              </a:path>
            </a:pathLst>
          </a:custGeom>
          <a:ln w="9144">
            <a:solidFill>
              <a:srgbClr val="252525"/>
            </a:solidFill>
          </a:ln>
        </p:spPr>
        <p:txBody>
          <a:bodyPr wrap="square" lIns="0" tIns="0" rIns="0" bIns="0" rtlCol="0"/>
          <a:lstStyle/>
          <a:p>
            <a:endParaRPr/>
          </a:p>
        </p:txBody>
      </p:sp>
      <p:sp>
        <p:nvSpPr>
          <p:cNvPr id="18" name="bg object 18"/>
          <p:cNvSpPr/>
          <p:nvPr/>
        </p:nvSpPr>
        <p:spPr>
          <a:xfrm>
            <a:off x="7042404" y="0"/>
            <a:ext cx="1219200" cy="6858000"/>
          </a:xfrm>
          <a:custGeom>
            <a:avLst/>
            <a:gdLst/>
            <a:ahLst/>
            <a:cxnLst/>
            <a:rect l="l" t="t" r="r" b="b"/>
            <a:pathLst>
              <a:path w="1219200" h="6858000">
                <a:moveTo>
                  <a:pt x="0" y="0"/>
                </a:moveTo>
                <a:lnTo>
                  <a:pt x="1219200" y="6857999"/>
                </a:lnTo>
              </a:path>
            </a:pathLst>
          </a:custGeom>
          <a:ln w="9144">
            <a:solidFill>
              <a:srgbClr val="252525"/>
            </a:solidFill>
          </a:ln>
        </p:spPr>
        <p:txBody>
          <a:bodyPr wrap="square" lIns="0" tIns="0" rIns="0" bIns="0" rtlCol="0"/>
          <a:lstStyle/>
          <a:p>
            <a:endParaRPr/>
          </a:p>
        </p:txBody>
      </p:sp>
      <p:sp>
        <p:nvSpPr>
          <p:cNvPr id="19" name="bg object 19"/>
          <p:cNvSpPr/>
          <p:nvPr/>
        </p:nvSpPr>
        <p:spPr>
          <a:xfrm>
            <a:off x="6891727" y="0"/>
            <a:ext cx="2252345" cy="6858000"/>
          </a:xfrm>
          <a:custGeom>
            <a:avLst/>
            <a:gdLst/>
            <a:ahLst/>
            <a:cxnLst/>
            <a:rect l="l" t="t" r="r" b="b"/>
            <a:pathLst>
              <a:path w="2252345" h="6858000">
                <a:moveTo>
                  <a:pt x="2023163" y="0"/>
                </a:moveTo>
                <a:lnTo>
                  <a:pt x="0" y="6857998"/>
                </a:lnTo>
                <a:lnTo>
                  <a:pt x="2252271" y="6857998"/>
                </a:lnTo>
                <a:lnTo>
                  <a:pt x="2252271" y="8226"/>
                </a:lnTo>
                <a:lnTo>
                  <a:pt x="2023163" y="0"/>
                </a:lnTo>
                <a:close/>
              </a:path>
            </a:pathLst>
          </a:custGeom>
          <a:solidFill>
            <a:srgbClr val="90C225">
              <a:alpha val="30195"/>
            </a:srgbClr>
          </a:solidFill>
        </p:spPr>
        <p:txBody>
          <a:bodyPr wrap="square" lIns="0" tIns="0" rIns="0" bIns="0" rtlCol="0"/>
          <a:lstStyle/>
          <a:p>
            <a:endParaRPr/>
          </a:p>
        </p:txBody>
      </p:sp>
      <p:sp>
        <p:nvSpPr>
          <p:cNvPr id="20" name="bg object 20"/>
          <p:cNvSpPr/>
          <p:nvPr/>
        </p:nvSpPr>
        <p:spPr>
          <a:xfrm>
            <a:off x="7207072" y="0"/>
            <a:ext cx="1937385" cy="6858000"/>
          </a:xfrm>
          <a:custGeom>
            <a:avLst/>
            <a:gdLst/>
            <a:ahLst/>
            <a:cxnLst/>
            <a:rect l="l" t="t" r="r" b="b"/>
            <a:pathLst>
              <a:path w="1937384" h="6858000">
                <a:moveTo>
                  <a:pt x="1936927" y="0"/>
                </a:moveTo>
                <a:lnTo>
                  <a:pt x="0" y="0"/>
                </a:lnTo>
                <a:lnTo>
                  <a:pt x="1200326" y="6857996"/>
                </a:lnTo>
                <a:lnTo>
                  <a:pt x="1936927" y="6857996"/>
                </a:lnTo>
                <a:lnTo>
                  <a:pt x="1936927" y="0"/>
                </a:lnTo>
                <a:close/>
              </a:path>
            </a:pathLst>
          </a:custGeom>
          <a:solidFill>
            <a:srgbClr val="90C225">
              <a:alpha val="19999"/>
            </a:srgbClr>
          </a:solidFill>
        </p:spPr>
        <p:txBody>
          <a:bodyPr wrap="square" lIns="0" tIns="0" rIns="0" bIns="0" rtlCol="0"/>
          <a:lstStyle/>
          <a:p>
            <a:endParaRPr/>
          </a:p>
        </p:txBody>
      </p:sp>
      <p:sp>
        <p:nvSpPr>
          <p:cNvPr id="21" name="bg object 21"/>
          <p:cNvSpPr/>
          <p:nvPr/>
        </p:nvSpPr>
        <p:spPr>
          <a:xfrm>
            <a:off x="6638545" y="3921067"/>
            <a:ext cx="2505710" cy="2937510"/>
          </a:xfrm>
          <a:custGeom>
            <a:avLst/>
            <a:gdLst/>
            <a:ahLst/>
            <a:cxnLst/>
            <a:rect l="l" t="t" r="r" b="b"/>
            <a:pathLst>
              <a:path w="2505709" h="2937509">
                <a:moveTo>
                  <a:pt x="2505454" y="0"/>
                </a:moveTo>
                <a:lnTo>
                  <a:pt x="0" y="2936930"/>
                </a:lnTo>
                <a:lnTo>
                  <a:pt x="2505454" y="2936930"/>
                </a:lnTo>
                <a:lnTo>
                  <a:pt x="2505454" y="0"/>
                </a:lnTo>
                <a:close/>
              </a:path>
            </a:pathLst>
          </a:custGeom>
          <a:solidFill>
            <a:srgbClr val="539F20">
              <a:alpha val="72155"/>
            </a:srgbClr>
          </a:solidFill>
        </p:spPr>
        <p:txBody>
          <a:bodyPr wrap="square" lIns="0" tIns="0" rIns="0" bIns="0" rtlCol="0"/>
          <a:lstStyle/>
          <a:p>
            <a:endParaRPr/>
          </a:p>
        </p:txBody>
      </p:sp>
      <p:sp>
        <p:nvSpPr>
          <p:cNvPr id="22" name="bg object 22"/>
          <p:cNvSpPr/>
          <p:nvPr/>
        </p:nvSpPr>
        <p:spPr>
          <a:xfrm>
            <a:off x="7012872" y="0"/>
            <a:ext cx="2131695" cy="6858000"/>
          </a:xfrm>
          <a:custGeom>
            <a:avLst/>
            <a:gdLst/>
            <a:ahLst/>
            <a:cxnLst/>
            <a:rect l="l" t="t" r="r" b="b"/>
            <a:pathLst>
              <a:path w="2131695" h="6858000">
                <a:moveTo>
                  <a:pt x="2131127" y="0"/>
                </a:moveTo>
                <a:lnTo>
                  <a:pt x="0" y="0"/>
                </a:lnTo>
                <a:lnTo>
                  <a:pt x="1854139" y="6857996"/>
                </a:lnTo>
                <a:lnTo>
                  <a:pt x="2131127" y="6849802"/>
                </a:lnTo>
                <a:lnTo>
                  <a:pt x="2131127" y="0"/>
                </a:lnTo>
                <a:close/>
              </a:path>
            </a:pathLst>
          </a:custGeom>
          <a:solidFill>
            <a:srgbClr val="3E7818">
              <a:alpha val="70195"/>
            </a:srgbClr>
          </a:solidFill>
        </p:spPr>
        <p:txBody>
          <a:bodyPr wrap="square" lIns="0" tIns="0" rIns="0" bIns="0" rtlCol="0"/>
          <a:lstStyle/>
          <a:p>
            <a:endParaRPr/>
          </a:p>
        </p:txBody>
      </p:sp>
      <p:sp>
        <p:nvSpPr>
          <p:cNvPr id="23" name="bg object 23"/>
          <p:cNvSpPr/>
          <p:nvPr/>
        </p:nvSpPr>
        <p:spPr>
          <a:xfrm>
            <a:off x="8295132" y="0"/>
            <a:ext cx="848994" cy="6858000"/>
          </a:xfrm>
          <a:custGeom>
            <a:avLst/>
            <a:gdLst/>
            <a:ahLst/>
            <a:cxnLst/>
            <a:rect l="l" t="t" r="r" b="b"/>
            <a:pathLst>
              <a:path w="848995" h="6858000">
                <a:moveTo>
                  <a:pt x="848867" y="0"/>
                </a:moveTo>
                <a:lnTo>
                  <a:pt x="676515" y="0"/>
                </a:lnTo>
                <a:lnTo>
                  <a:pt x="0" y="6857996"/>
                </a:lnTo>
                <a:lnTo>
                  <a:pt x="848867" y="6857996"/>
                </a:lnTo>
                <a:lnTo>
                  <a:pt x="848867" y="0"/>
                </a:lnTo>
                <a:close/>
              </a:path>
            </a:pathLst>
          </a:custGeom>
          <a:solidFill>
            <a:srgbClr val="C0E374">
              <a:alpha val="70195"/>
            </a:srgbClr>
          </a:solidFill>
        </p:spPr>
        <p:txBody>
          <a:bodyPr wrap="square" lIns="0" tIns="0" rIns="0" bIns="0" rtlCol="0"/>
          <a:lstStyle/>
          <a:p>
            <a:endParaRPr/>
          </a:p>
        </p:txBody>
      </p:sp>
      <p:sp>
        <p:nvSpPr>
          <p:cNvPr id="24" name="bg object 24"/>
          <p:cNvSpPr/>
          <p:nvPr/>
        </p:nvSpPr>
        <p:spPr>
          <a:xfrm>
            <a:off x="8078449" y="0"/>
            <a:ext cx="1065530" cy="6858000"/>
          </a:xfrm>
          <a:custGeom>
            <a:avLst/>
            <a:gdLst/>
            <a:ahLst/>
            <a:cxnLst/>
            <a:rect l="l" t="t" r="r" b="b"/>
            <a:pathLst>
              <a:path w="1065529" h="6858000">
                <a:moveTo>
                  <a:pt x="1051063" y="0"/>
                </a:moveTo>
                <a:lnTo>
                  <a:pt x="0" y="0"/>
                </a:lnTo>
                <a:lnTo>
                  <a:pt x="937406" y="6857996"/>
                </a:lnTo>
                <a:lnTo>
                  <a:pt x="1065296" y="6857996"/>
                </a:lnTo>
                <a:lnTo>
                  <a:pt x="1065455" y="6654302"/>
                </a:lnTo>
                <a:lnTo>
                  <a:pt x="1065405" y="6145234"/>
                </a:lnTo>
                <a:lnTo>
                  <a:pt x="1065165" y="5890784"/>
                </a:lnTo>
                <a:lnTo>
                  <a:pt x="1064711" y="5585510"/>
                </a:lnTo>
                <a:lnTo>
                  <a:pt x="1063982" y="5229435"/>
                </a:lnTo>
                <a:lnTo>
                  <a:pt x="1062782" y="4771727"/>
                </a:lnTo>
                <a:lnTo>
                  <a:pt x="1060321" y="4009060"/>
                </a:lnTo>
                <a:lnTo>
                  <a:pt x="1054930" y="2483906"/>
                </a:lnTo>
                <a:lnTo>
                  <a:pt x="1053375" y="1975424"/>
                </a:lnTo>
                <a:lnTo>
                  <a:pt x="1052337" y="1568557"/>
                </a:lnTo>
                <a:lnTo>
                  <a:pt x="1051624" y="1212471"/>
                </a:lnTo>
                <a:lnTo>
                  <a:pt x="1051188" y="907185"/>
                </a:lnTo>
                <a:lnTo>
                  <a:pt x="1050963" y="652725"/>
                </a:lnTo>
                <a:lnTo>
                  <a:pt x="1050923" y="194553"/>
                </a:lnTo>
                <a:lnTo>
                  <a:pt x="1051063" y="0"/>
                </a:lnTo>
                <a:close/>
              </a:path>
            </a:pathLst>
          </a:custGeom>
          <a:solidFill>
            <a:srgbClr val="90C225">
              <a:alpha val="65097"/>
            </a:srgbClr>
          </a:solidFill>
        </p:spPr>
        <p:txBody>
          <a:bodyPr wrap="square" lIns="0" tIns="0" rIns="0" bIns="0" rtlCol="0"/>
          <a:lstStyle/>
          <a:p>
            <a:endParaRPr/>
          </a:p>
        </p:txBody>
      </p:sp>
      <p:sp>
        <p:nvSpPr>
          <p:cNvPr id="25" name="bg object 25"/>
          <p:cNvSpPr/>
          <p:nvPr/>
        </p:nvSpPr>
        <p:spPr>
          <a:xfrm>
            <a:off x="8060436" y="4903644"/>
            <a:ext cx="1083945" cy="1954530"/>
          </a:xfrm>
          <a:custGeom>
            <a:avLst/>
            <a:gdLst/>
            <a:ahLst/>
            <a:cxnLst/>
            <a:rect l="l" t="t" r="r" b="b"/>
            <a:pathLst>
              <a:path w="1083945" h="1954529">
                <a:moveTo>
                  <a:pt x="1083562" y="0"/>
                </a:moveTo>
                <a:lnTo>
                  <a:pt x="0" y="1954354"/>
                </a:lnTo>
                <a:lnTo>
                  <a:pt x="1083562" y="1949315"/>
                </a:lnTo>
                <a:lnTo>
                  <a:pt x="1083562" y="0"/>
                </a:lnTo>
                <a:close/>
              </a:path>
            </a:pathLst>
          </a:custGeom>
          <a:solidFill>
            <a:srgbClr val="90C225">
              <a:alpha val="79998"/>
            </a:srgbClr>
          </a:solidFill>
        </p:spPr>
        <p:txBody>
          <a:bodyPr wrap="square" lIns="0" tIns="0" rIns="0" bIns="0" rtlCol="0"/>
          <a:lstStyle/>
          <a:p>
            <a:endParaRPr/>
          </a:p>
        </p:txBody>
      </p:sp>
      <p:sp>
        <p:nvSpPr>
          <p:cNvPr id="26" name="bg object 26"/>
          <p:cNvSpPr/>
          <p:nvPr/>
        </p:nvSpPr>
        <p:spPr>
          <a:xfrm>
            <a:off x="0" y="4069781"/>
            <a:ext cx="447040" cy="2788285"/>
          </a:xfrm>
          <a:custGeom>
            <a:avLst/>
            <a:gdLst/>
            <a:ahLst/>
            <a:cxnLst/>
            <a:rect l="l" t="t" r="r" b="b"/>
            <a:pathLst>
              <a:path w="447040" h="2788284">
                <a:moveTo>
                  <a:pt x="0" y="0"/>
                </a:moveTo>
                <a:lnTo>
                  <a:pt x="0" y="2788217"/>
                </a:lnTo>
                <a:lnTo>
                  <a:pt x="446591" y="2788217"/>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a:xfrm>
            <a:off x="3355466" y="40081"/>
            <a:ext cx="2433066" cy="757555"/>
          </a:xfrm>
          <a:prstGeom prst="rect">
            <a:avLst/>
          </a:prstGeom>
        </p:spPr>
        <p:txBody>
          <a:bodyPr wrap="square" lIns="0" tIns="0" rIns="0" bIns="0">
            <a:spAutoFit/>
          </a:bodyPr>
          <a:lstStyle>
            <a:lvl1pPr>
              <a:defRPr sz="4800" b="1" i="0">
                <a:solidFill>
                  <a:srgbClr val="00AFEF"/>
                </a:solidFill>
                <a:latin typeface="Trebuchet MS"/>
                <a:cs typeface="Trebuchet MS"/>
              </a:defRPr>
            </a:lvl1pPr>
          </a:lstStyle>
          <a:p>
            <a:endParaRPr/>
          </a:p>
        </p:txBody>
      </p:sp>
      <p:sp>
        <p:nvSpPr>
          <p:cNvPr id="3" name="Holder 3"/>
          <p:cNvSpPr>
            <a:spLocks noGrp="1"/>
          </p:cNvSpPr>
          <p:nvPr>
            <p:ph type="body" idx="1"/>
          </p:nvPr>
        </p:nvSpPr>
        <p:spPr>
          <a:xfrm>
            <a:off x="379094" y="1470405"/>
            <a:ext cx="8385810" cy="3693795"/>
          </a:xfrm>
          <a:prstGeom prst="rect">
            <a:avLst/>
          </a:prstGeom>
        </p:spPr>
        <p:txBody>
          <a:bodyPr wrap="square" lIns="0" tIns="0" rIns="0" bIns="0">
            <a:spAutoFit/>
          </a:bodyPr>
          <a:lstStyle>
            <a:lvl1pPr>
              <a:defRPr sz="2800" b="1"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prstGeom prst="rect">
            <a:avLst/>
          </a:prstGeom>
        </p:spPr>
        <p:txBody>
          <a:bodyPr vert="horz" wrap="square" lIns="0" tIns="12700" rIns="0" bIns="0" rtlCol="0">
            <a:spAutoFit/>
          </a:bodyPr>
          <a:lstStyle/>
          <a:p>
            <a:pPr marL="12065" marR="5080" algn="ctr">
              <a:lnSpc>
                <a:spcPct val="100000"/>
              </a:lnSpc>
              <a:spcBef>
                <a:spcPts val="100"/>
              </a:spcBef>
            </a:pPr>
            <a:r>
              <a:rPr spc="-5" dirty="0">
                <a:latin typeface="Times New Roman" panose="02020603050405020304" pitchFamily="18" charset="0"/>
                <a:cs typeface="Times New Roman" panose="02020603050405020304" pitchFamily="18" charset="0"/>
              </a:rPr>
              <a:t>WELCOME</a:t>
            </a:r>
            <a:r>
              <a:rPr spc="-175" dirty="0">
                <a:latin typeface="Times New Roman" panose="02020603050405020304" pitchFamily="18" charset="0"/>
                <a:cs typeface="Times New Roman" panose="02020603050405020304" pitchFamily="18" charset="0"/>
              </a:rPr>
              <a:t> </a:t>
            </a:r>
            <a:r>
              <a:rPr spc="-180" dirty="0">
                <a:latin typeface="Times New Roman" panose="02020603050405020304" pitchFamily="18" charset="0"/>
                <a:cs typeface="Times New Roman" panose="02020603050405020304" pitchFamily="18" charset="0"/>
              </a:rPr>
              <a:t>TO  </a:t>
            </a:r>
            <a:r>
              <a:rPr spc="-5" dirty="0">
                <a:latin typeface="Times New Roman" panose="02020603050405020304" pitchFamily="18" charset="0"/>
                <a:cs typeface="Times New Roman" panose="02020603050405020304" pitchFamily="18" charset="0"/>
              </a:rPr>
              <a:t>OUR  PROJECT</a:t>
            </a:r>
          </a:p>
        </p:txBody>
      </p:sp>
      <p:sp>
        <p:nvSpPr>
          <p:cNvPr id="4" name="object 4"/>
          <p:cNvSpPr txBox="1">
            <a:spLocks noGrp="1"/>
          </p:cNvSpPr>
          <p:nvPr>
            <p:ph type="subTitle" idx="4"/>
          </p:nvPr>
        </p:nvSpPr>
        <p:spPr>
          <a:xfrm>
            <a:off x="1066800" y="4125544"/>
            <a:ext cx="7315200" cy="936154"/>
          </a:xfrm>
          <a:prstGeom prst="rect">
            <a:avLst/>
          </a:prstGeom>
        </p:spPr>
        <p:txBody>
          <a:bodyPr vert="horz" wrap="square" lIns="0" tIns="12700" rIns="0" bIns="0" rtlCol="0">
            <a:spAutoFit/>
          </a:bodyPr>
          <a:lstStyle/>
          <a:p>
            <a:pPr marL="12700" algn="ctr">
              <a:lnSpc>
                <a:spcPct val="100000"/>
              </a:lnSpc>
              <a:spcBef>
                <a:spcPts val="100"/>
              </a:spcBef>
            </a:pPr>
            <a:r>
              <a:rPr spc="-100" dirty="0">
                <a:latin typeface="Times New Roman" panose="02020603050405020304" pitchFamily="18" charset="0"/>
                <a:cs typeface="Times New Roman" panose="02020603050405020304" pitchFamily="18" charset="0"/>
              </a:rPr>
              <a:t>PRESENTATION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29158"/>
            <a:ext cx="4544695" cy="574040"/>
          </a:xfrm>
          <a:prstGeom prst="rect">
            <a:avLst/>
          </a:prstGeom>
        </p:spPr>
        <p:txBody>
          <a:bodyPr vert="horz" wrap="square" lIns="0" tIns="12700" rIns="0" bIns="0" rtlCol="0">
            <a:spAutoFit/>
          </a:bodyPr>
          <a:lstStyle/>
          <a:p>
            <a:pPr marL="12700">
              <a:lnSpc>
                <a:spcPct val="100000"/>
              </a:lnSpc>
              <a:spcBef>
                <a:spcPts val="100"/>
              </a:spcBef>
            </a:pPr>
            <a:r>
              <a:rPr sz="3600" b="0" dirty="0">
                <a:solidFill>
                  <a:srgbClr val="90C225"/>
                </a:solidFill>
                <a:latin typeface="Trebuchet MS"/>
                <a:cs typeface="Trebuchet MS"/>
              </a:rPr>
              <a:t>Some </a:t>
            </a:r>
            <a:r>
              <a:rPr sz="3600" b="0" spc="-5" dirty="0">
                <a:solidFill>
                  <a:srgbClr val="90C225"/>
                </a:solidFill>
                <a:latin typeface="Trebuchet MS"/>
                <a:cs typeface="Trebuchet MS"/>
              </a:rPr>
              <a:t>Important</a:t>
            </a:r>
            <a:r>
              <a:rPr sz="3600" b="0" spc="-100" dirty="0">
                <a:solidFill>
                  <a:srgbClr val="90C225"/>
                </a:solidFill>
                <a:latin typeface="Trebuchet MS"/>
                <a:cs typeface="Trebuchet MS"/>
              </a:rPr>
              <a:t> </a:t>
            </a:r>
            <a:r>
              <a:rPr sz="3600" b="0" spc="-5" dirty="0">
                <a:solidFill>
                  <a:srgbClr val="90C225"/>
                </a:solidFill>
                <a:latin typeface="Trebuchet MS"/>
                <a:cs typeface="Trebuchet MS"/>
              </a:rPr>
              <a:t>Goals</a:t>
            </a:r>
            <a:endParaRPr sz="3600">
              <a:latin typeface="Trebuchet MS"/>
              <a:cs typeface="Trebuchet MS"/>
            </a:endParaRPr>
          </a:p>
        </p:txBody>
      </p:sp>
      <p:sp>
        <p:nvSpPr>
          <p:cNvPr id="3" name="object 3"/>
          <p:cNvSpPr txBox="1"/>
          <p:nvPr/>
        </p:nvSpPr>
        <p:spPr>
          <a:xfrm>
            <a:off x="688340" y="1576705"/>
            <a:ext cx="7846060" cy="2920671"/>
          </a:xfrm>
          <a:prstGeom prst="rect">
            <a:avLst/>
          </a:prstGeom>
        </p:spPr>
        <p:txBody>
          <a:bodyPr vert="horz" wrap="square" lIns="0" tIns="139065" rIns="0" bIns="0" rtlCol="0">
            <a:spAutoFit/>
          </a:bodyPr>
          <a:lstStyle/>
          <a:p>
            <a:pPr marL="355600" indent="-343535">
              <a:lnSpc>
                <a:spcPct val="100000"/>
              </a:lnSpc>
              <a:spcBef>
                <a:spcPts val="1095"/>
              </a:spcBef>
              <a:buClr>
                <a:srgbClr val="8FC224"/>
              </a:buClr>
              <a:buSzPct val="80555"/>
              <a:buFont typeface="Wingdings"/>
              <a:buChar char=""/>
              <a:tabLst>
                <a:tab pos="355600" algn="l"/>
                <a:tab pos="356235" algn="l"/>
              </a:tabLst>
            </a:pPr>
            <a:r>
              <a:rPr lang="en-IN" sz="2400" spc="-5" dirty="0">
                <a:solidFill>
                  <a:srgbClr val="FFFFFF"/>
                </a:solidFill>
                <a:latin typeface="Times New Roman" panose="02020603050405020304" pitchFamily="18" charset="0"/>
                <a:cs typeface="Times New Roman" panose="02020603050405020304" pitchFamily="18" charset="0"/>
              </a:rPr>
              <a:t>Reduce  paper work , save time and  money with mobile.</a:t>
            </a:r>
          </a:p>
          <a:p>
            <a:pPr marL="355600" indent="-343535">
              <a:lnSpc>
                <a:spcPct val="100000"/>
              </a:lnSpc>
              <a:spcBef>
                <a:spcPts val="1095"/>
              </a:spcBef>
              <a:buClr>
                <a:srgbClr val="8FC224"/>
              </a:buClr>
              <a:buSzPct val="80555"/>
              <a:buFont typeface="Wingdings"/>
              <a:buChar char=""/>
              <a:tabLst>
                <a:tab pos="355600" algn="l"/>
                <a:tab pos="356235" algn="l"/>
              </a:tabLst>
            </a:pPr>
            <a:r>
              <a:rPr lang="en-IN" sz="2400" spc="-5" dirty="0">
                <a:solidFill>
                  <a:srgbClr val="FFFFFF"/>
                </a:solidFill>
                <a:latin typeface="Times New Roman" panose="02020603050405020304" pitchFamily="18" charset="0"/>
                <a:cs typeface="Times New Roman" panose="02020603050405020304" pitchFamily="18" charset="0"/>
              </a:rPr>
              <a:t>Real time status tracking of leave request.</a:t>
            </a:r>
          </a:p>
          <a:p>
            <a:pPr marL="355600" indent="-343535">
              <a:lnSpc>
                <a:spcPct val="100000"/>
              </a:lnSpc>
              <a:spcBef>
                <a:spcPts val="1095"/>
              </a:spcBef>
              <a:buClr>
                <a:srgbClr val="8FC224"/>
              </a:buClr>
              <a:buSzPct val="80555"/>
              <a:buFont typeface="Wingdings"/>
              <a:buChar char=""/>
              <a:tabLst>
                <a:tab pos="355600" algn="l"/>
                <a:tab pos="356235" algn="l"/>
              </a:tabLst>
            </a:pPr>
            <a:r>
              <a:rPr lang="en-IN" sz="2400" spc="-5" dirty="0">
                <a:solidFill>
                  <a:srgbClr val="FFFFFF"/>
                </a:solidFill>
                <a:latin typeface="Times New Roman" panose="02020603050405020304" pitchFamily="18" charset="0"/>
                <a:cs typeface="Times New Roman" panose="02020603050405020304" pitchFamily="18" charset="0"/>
              </a:rPr>
              <a:t>Improve visibility to track and manage student attendance.</a:t>
            </a:r>
          </a:p>
          <a:p>
            <a:pPr marL="355600" indent="-343535">
              <a:lnSpc>
                <a:spcPct val="100000"/>
              </a:lnSpc>
              <a:spcBef>
                <a:spcPts val="1095"/>
              </a:spcBef>
              <a:buClr>
                <a:srgbClr val="8FC224"/>
              </a:buClr>
              <a:buSzPct val="80555"/>
              <a:buFont typeface="Wingdings"/>
              <a:buChar char=""/>
              <a:tabLst>
                <a:tab pos="355600" algn="l"/>
                <a:tab pos="356235" algn="l"/>
              </a:tabLst>
            </a:pPr>
            <a:r>
              <a:rPr lang="en-IN" sz="2400" spc="-5" dirty="0">
                <a:solidFill>
                  <a:srgbClr val="FFFFFF"/>
                </a:solidFill>
                <a:latin typeface="Times New Roman" panose="02020603050405020304" pitchFamily="18" charset="0"/>
                <a:cs typeface="Times New Roman" panose="02020603050405020304" pitchFamily="18" charset="0"/>
              </a:rPr>
              <a:t>Automatic calculation of leaves.</a:t>
            </a:r>
          </a:p>
          <a:p>
            <a:pPr marL="355600" indent="-343535">
              <a:lnSpc>
                <a:spcPct val="100000"/>
              </a:lnSpc>
              <a:spcBef>
                <a:spcPts val="1095"/>
              </a:spcBef>
              <a:buClr>
                <a:srgbClr val="8FC224"/>
              </a:buClr>
              <a:buSzPct val="80555"/>
              <a:buFont typeface="Wingdings"/>
              <a:buChar char=""/>
              <a:tabLst>
                <a:tab pos="355600" algn="l"/>
                <a:tab pos="356235" algn="l"/>
              </a:tabLst>
            </a:pPr>
            <a:r>
              <a:rPr lang="en-IN" sz="2400" spc="-5" dirty="0">
                <a:solidFill>
                  <a:srgbClr val="FFFFFF"/>
                </a:solidFill>
                <a:latin typeface="Times New Roman" panose="02020603050405020304" pitchFamily="18" charset="0"/>
                <a:cs typeface="Times New Roman" panose="02020603050405020304" pitchFamily="18" charset="0"/>
              </a:rPr>
              <a:t>Eliminate duplicate data entry and error in time and attendance entries.</a:t>
            </a:r>
            <a:endParaRPr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4F9920-847A-407F-A61F-810DF84FAF5C}"/>
              </a:ext>
            </a:extLst>
          </p:cNvPr>
          <p:cNvSpPr txBox="1"/>
          <p:nvPr/>
        </p:nvSpPr>
        <p:spPr>
          <a:xfrm>
            <a:off x="7848600" y="6519446"/>
            <a:ext cx="1635871" cy="338554"/>
          </a:xfrm>
          <a:prstGeom prst="rect">
            <a:avLst/>
          </a:prstGeom>
          <a:noFill/>
        </p:spPr>
        <p:txBody>
          <a:bodyPr wrap="square">
            <a:spAutoFit/>
          </a:bodyPr>
          <a:lstStyle/>
          <a:p>
            <a:pPr marL="12700">
              <a:lnSpc>
                <a:spcPct val="100000"/>
              </a:lnSpc>
              <a:spcBef>
                <a:spcPts val="95"/>
              </a:spcBef>
            </a:pPr>
            <a:r>
              <a:rPr lang="en-IN" sz="1600" spc="-25" dirty="0">
                <a:solidFill>
                  <a:srgbClr val="FFFFFF"/>
                </a:solidFill>
                <a:latin typeface="Trebuchet MS"/>
                <a:cs typeface="Trebuchet MS"/>
              </a:rPr>
              <a:t>Page </a:t>
            </a:r>
            <a:r>
              <a:rPr lang="en-IN" sz="1600" spc="-10" dirty="0">
                <a:solidFill>
                  <a:srgbClr val="FFFFFF"/>
                </a:solidFill>
                <a:latin typeface="Trebuchet MS"/>
                <a:cs typeface="Trebuchet MS"/>
              </a:rPr>
              <a:t>No:</a:t>
            </a:r>
            <a:r>
              <a:rPr lang="en-IN" sz="1600" spc="-25" dirty="0">
                <a:solidFill>
                  <a:srgbClr val="FFFFFF"/>
                </a:solidFill>
                <a:latin typeface="Trebuchet MS"/>
                <a:cs typeface="Trebuchet MS"/>
              </a:rPr>
              <a:t> </a:t>
            </a:r>
            <a:r>
              <a:rPr lang="en-IN" sz="1600" spc="-10" dirty="0">
                <a:solidFill>
                  <a:srgbClr val="FFFFFF"/>
                </a:solidFill>
                <a:latin typeface="Trebuchet MS"/>
                <a:cs typeface="Trebuchet MS"/>
              </a:rPr>
              <a:t>11</a:t>
            </a:r>
            <a:endParaRPr lang="en-IN" sz="1600" dirty="0">
              <a:latin typeface="Trebuchet MS"/>
              <a:cs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402716"/>
            <a:ext cx="5331460" cy="566822"/>
          </a:xfrm>
          <a:prstGeom prst="rect">
            <a:avLst/>
          </a:prstGeom>
        </p:spPr>
        <p:txBody>
          <a:bodyPr vert="horz" wrap="square" lIns="0" tIns="12700" rIns="0" bIns="0" rtlCol="0">
            <a:spAutoFit/>
          </a:bodyPr>
          <a:lstStyle/>
          <a:p>
            <a:pPr marL="12700">
              <a:lnSpc>
                <a:spcPct val="100000"/>
              </a:lnSpc>
              <a:spcBef>
                <a:spcPts val="100"/>
              </a:spcBef>
            </a:pPr>
            <a:r>
              <a:rPr lang="en-US" sz="3600" b="0" spc="-5" dirty="0">
                <a:solidFill>
                  <a:srgbClr val="90C225"/>
                </a:solidFill>
                <a:latin typeface="Times New Roman" panose="02020603050405020304" pitchFamily="18" charset="0"/>
                <a:cs typeface="Times New Roman" panose="02020603050405020304" pitchFamily="18" charset="0"/>
              </a:rPr>
              <a:t>Technology</a:t>
            </a:r>
            <a:r>
              <a:rPr sz="3600" b="0" spc="-5" dirty="0">
                <a:solidFill>
                  <a:srgbClr val="90C225"/>
                </a:solidFill>
                <a:latin typeface="Times New Roman" panose="02020603050405020304" pitchFamily="18" charset="0"/>
                <a:cs typeface="Times New Roman" panose="02020603050405020304" pitchFamily="18" charset="0"/>
              </a:rPr>
              <a:t> </a:t>
            </a:r>
            <a:r>
              <a:rPr lang="en-US" sz="3600" b="0" spc="-5" dirty="0">
                <a:solidFill>
                  <a:srgbClr val="90C225"/>
                </a:solidFill>
                <a:latin typeface="Times New Roman" panose="02020603050405020304" pitchFamily="18" charset="0"/>
                <a:cs typeface="Times New Roman" panose="02020603050405020304" pitchFamily="18" charset="0"/>
              </a:rPr>
              <a:t>&amp;</a:t>
            </a:r>
            <a:r>
              <a:rPr sz="3600" b="0" spc="-175" dirty="0">
                <a:solidFill>
                  <a:srgbClr val="90C225"/>
                </a:solidFill>
                <a:latin typeface="Times New Roman" panose="02020603050405020304" pitchFamily="18" charset="0"/>
                <a:cs typeface="Times New Roman" panose="02020603050405020304" pitchFamily="18" charset="0"/>
              </a:rPr>
              <a:t> </a:t>
            </a:r>
            <a:r>
              <a:rPr sz="3600" b="0" spc="-170" dirty="0">
                <a:solidFill>
                  <a:srgbClr val="90C225"/>
                </a:solidFill>
                <a:latin typeface="Times New Roman" panose="02020603050405020304" pitchFamily="18" charset="0"/>
                <a:cs typeface="Times New Roman" panose="02020603050405020304" pitchFamily="18" charset="0"/>
              </a:rPr>
              <a:t>Tools</a:t>
            </a:r>
            <a:r>
              <a:rPr lang="en-US" sz="3600" b="0" spc="-170" dirty="0">
                <a:solidFill>
                  <a:srgbClr val="90C225"/>
                </a:solidFill>
                <a:latin typeface="Times New Roman" panose="02020603050405020304" pitchFamily="18" charset="0"/>
                <a:cs typeface="Times New Roman" panose="02020603050405020304" pitchFamily="18" charset="0"/>
              </a:rPr>
              <a:t> Used</a:t>
            </a:r>
            <a:endParaRPr sz="36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sz="half" idx="2"/>
          </p:nvPr>
        </p:nvSpPr>
        <p:spPr>
          <a:xfrm>
            <a:off x="688340" y="1246378"/>
            <a:ext cx="3350260" cy="3306033"/>
          </a:xfrm>
          <a:prstGeom prst="rect">
            <a:avLst/>
          </a:prstGeom>
        </p:spPr>
        <p:txBody>
          <a:bodyPr vert="horz" wrap="square" lIns="0" tIns="12700" rIns="0" bIns="0" rtlCol="0">
            <a:spAutoFit/>
          </a:bodyPr>
          <a:lstStyle/>
          <a:p>
            <a:pPr marL="12700">
              <a:lnSpc>
                <a:spcPct val="100000"/>
              </a:lnSpc>
              <a:spcBef>
                <a:spcPts val="100"/>
              </a:spcBef>
            </a:pPr>
            <a:endParaRPr lang="en-IN" sz="4000" dirty="0">
              <a:latin typeface="Times New Roman" panose="02020603050405020304" pitchFamily="18" charset="0"/>
              <a:cs typeface="Times New Roman" panose="02020603050405020304" pitchFamily="18" charset="0"/>
            </a:endParaRPr>
          </a:p>
          <a:p>
            <a:pPr marL="993140" indent="-287655">
              <a:lnSpc>
                <a:spcPct val="100000"/>
              </a:lnSpc>
              <a:spcBef>
                <a:spcPts val="555"/>
              </a:spcBef>
              <a:buFont typeface="Wingdings"/>
              <a:buChar char=""/>
              <a:tabLst>
                <a:tab pos="993775" algn="l"/>
              </a:tabLst>
            </a:pPr>
            <a:r>
              <a:rPr sz="2400" spc="-10" dirty="0">
                <a:latin typeface="Times New Roman" panose="02020603050405020304" pitchFamily="18" charset="0"/>
                <a:cs typeface="Times New Roman" panose="02020603050405020304" pitchFamily="18" charset="0"/>
              </a:rPr>
              <a:t>HTML</a:t>
            </a:r>
            <a:r>
              <a:rPr sz="2400" spc="-1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5</a:t>
            </a:r>
            <a:endParaRPr lang="en-US" sz="2400" dirty="0">
              <a:latin typeface="Times New Roman" panose="02020603050405020304" pitchFamily="18" charset="0"/>
              <a:cs typeface="Times New Roman" panose="02020603050405020304" pitchFamily="18" charset="0"/>
            </a:endParaRPr>
          </a:p>
          <a:p>
            <a:pPr marL="993140" indent="-287655">
              <a:lnSpc>
                <a:spcPct val="100000"/>
              </a:lnSpc>
              <a:spcBef>
                <a:spcPts val="555"/>
              </a:spcBef>
              <a:buFont typeface="Wingdings"/>
              <a:buChar char=""/>
              <a:tabLst>
                <a:tab pos="993775" algn="l"/>
              </a:tabLst>
            </a:pPr>
            <a:r>
              <a:rPr lang="en-IN" sz="2400" dirty="0">
                <a:latin typeface="Times New Roman" panose="02020603050405020304" pitchFamily="18" charset="0"/>
                <a:cs typeface="Times New Roman" panose="02020603050405020304" pitchFamily="18" charset="0"/>
              </a:rPr>
              <a:t>Android Studio</a:t>
            </a:r>
          </a:p>
          <a:p>
            <a:pPr marL="993140" indent="-287655">
              <a:lnSpc>
                <a:spcPct val="100000"/>
              </a:lnSpc>
              <a:spcBef>
                <a:spcPts val="555"/>
              </a:spcBef>
              <a:buFont typeface="Wingdings"/>
              <a:buChar char=""/>
              <a:tabLst>
                <a:tab pos="993775" algn="l"/>
              </a:tabLst>
            </a:pPr>
            <a:r>
              <a:rPr lang="en-IN" sz="2400" dirty="0">
                <a:latin typeface="Times New Roman" panose="02020603050405020304" pitchFamily="18" charset="0"/>
                <a:cs typeface="Times New Roman" panose="02020603050405020304" pitchFamily="18" charset="0"/>
              </a:rPr>
              <a:t>Java</a:t>
            </a:r>
          </a:p>
          <a:p>
            <a:pPr marL="993140" indent="-287655">
              <a:lnSpc>
                <a:spcPct val="100000"/>
              </a:lnSpc>
              <a:spcBef>
                <a:spcPts val="555"/>
              </a:spcBef>
              <a:buFont typeface="Wingdings"/>
              <a:buChar char=""/>
              <a:tabLst>
                <a:tab pos="993775" algn="l"/>
              </a:tabLst>
            </a:pPr>
            <a:r>
              <a:rPr lang="en-IN" sz="2400" dirty="0">
                <a:latin typeface="Times New Roman" panose="02020603050405020304" pitchFamily="18" charset="0"/>
                <a:cs typeface="Times New Roman" panose="02020603050405020304" pitchFamily="18" charset="0"/>
              </a:rPr>
              <a:t>XML</a:t>
            </a:r>
          </a:p>
          <a:p>
            <a:pPr marL="993140" indent="-287655">
              <a:lnSpc>
                <a:spcPct val="100000"/>
              </a:lnSpc>
              <a:spcBef>
                <a:spcPts val="555"/>
              </a:spcBef>
              <a:buFont typeface="Wingdings"/>
              <a:buChar char=""/>
              <a:tabLst>
                <a:tab pos="993775" algn="l"/>
              </a:tabLst>
            </a:pPr>
            <a:r>
              <a:rPr lang="en-IN" sz="2400" dirty="0">
                <a:latin typeface="Times New Roman" panose="02020603050405020304" pitchFamily="18" charset="0"/>
                <a:cs typeface="Times New Roman" panose="02020603050405020304" pitchFamily="18" charset="0"/>
              </a:rPr>
              <a:t>Android SDK</a:t>
            </a:r>
          </a:p>
          <a:p>
            <a:pPr marL="993140" indent="-287655">
              <a:lnSpc>
                <a:spcPct val="100000"/>
              </a:lnSpc>
              <a:spcBef>
                <a:spcPts val="555"/>
              </a:spcBef>
              <a:buFont typeface="Wingdings"/>
              <a:buChar char=""/>
              <a:tabLst>
                <a:tab pos="993775" algn="l"/>
              </a:tabLst>
            </a:pPr>
            <a:r>
              <a:rPr lang="en-IN" sz="2400" dirty="0">
                <a:latin typeface="Times New Roman" panose="02020603050405020304" pitchFamily="18" charset="0"/>
                <a:cs typeface="Times New Roman" panose="02020603050405020304" pitchFamily="18" charset="0"/>
              </a:rPr>
              <a:t>Android AVD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95782"/>
            <a:ext cx="7846060" cy="513715"/>
          </a:xfrm>
          <a:prstGeom prst="rect">
            <a:avLst/>
          </a:prstGeom>
        </p:spPr>
        <p:txBody>
          <a:bodyPr vert="horz" wrap="square" lIns="0" tIns="12700" rIns="0" bIns="0" rtlCol="0">
            <a:spAutoFit/>
          </a:bodyPr>
          <a:lstStyle/>
          <a:p>
            <a:pPr marL="12700" algn="ctr">
              <a:lnSpc>
                <a:spcPct val="100000"/>
              </a:lnSpc>
              <a:spcBef>
                <a:spcPts val="100"/>
              </a:spcBef>
            </a:pPr>
            <a:r>
              <a:rPr sz="3200" spc="-10" dirty="0">
                <a:latin typeface="Times New Roman" panose="02020603050405020304" pitchFamily="18" charset="0"/>
                <a:cs typeface="Times New Roman" panose="02020603050405020304" pitchFamily="18" charset="0"/>
              </a:rPr>
              <a:t>Working</a:t>
            </a:r>
            <a:r>
              <a:rPr sz="3200" spc="-8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Procedure</a:t>
            </a:r>
          </a:p>
        </p:txBody>
      </p:sp>
      <p:sp>
        <p:nvSpPr>
          <p:cNvPr id="3" name="object 3"/>
          <p:cNvSpPr txBox="1"/>
          <p:nvPr/>
        </p:nvSpPr>
        <p:spPr>
          <a:xfrm>
            <a:off x="535940" y="1246378"/>
            <a:ext cx="6169660"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Trebuchet MS"/>
                <a:cs typeface="Trebuchet MS"/>
              </a:rPr>
              <a:t>Requirement for </a:t>
            </a:r>
            <a:r>
              <a:rPr sz="2400" b="1" dirty="0">
                <a:solidFill>
                  <a:srgbClr val="FFFFFF"/>
                </a:solidFill>
                <a:latin typeface="Trebuchet MS"/>
                <a:cs typeface="Trebuchet MS"/>
              </a:rPr>
              <a:t>working</a:t>
            </a:r>
            <a:r>
              <a:rPr sz="2400" b="1" spc="-70" dirty="0">
                <a:solidFill>
                  <a:srgbClr val="FFFFFF"/>
                </a:solidFill>
                <a:latin typeface="Trebuchet MS"/>
                <a:cs typeface="Trebuchet MS"/>
              </a:rPr>
              <a:t> </a:t>
            </a:r>
            <a:r>
              <a:rPr sz="2400" b="1" spc="-5" dirty="0">
                <a:solidFill>
                  <a:srgbClr val="FFFFFF"/>
                </a:solidFill>
                <a:latin typeface="Trebuchet MS"/>
                <a:cs typeface="Trebuchet MS"/>
              </a:rPr>
              <a:t>procedure:</a:t>
            </a:r>
            <a:endParaRPr sz="2400" dirty="0">
              <a:latin typeface="Trebuchet MS"/>
              <a:cs typeface="Trebuchet MS"/>
            </a:endParaRPr>
          </a:p>
        </p:txBody>
      </p:sp>
      <p:sp>
        <p:nvSpPr>
          <p:cNvPr id="4" name="object 4"/>
          <p:cNvSpPr txBox="1"/>
          <p:nvPr/>
        </p:nvSpPr>
        <p:spPr>
          <a:xfrm>
            <a:off x="535940" y="1918233"/>
            <a:ext cx="7957820" cy="2500043"/>
          </a:xfrm>
          <a:prstGeom prst="rect">
            <a:avLst/>
          </a:prstGeom>
        </p:spPr>
        <p:txBody>
          <a:bodyPr vert="horz" wrap="square" lIns="0" tIns="139065" rIns="0" bIns="0" rtlCol="0">
            <a:spAutoFit/>
          </a:bodyPr>
          <a:lstStyle/>
          <a:p>
            <a:pPr marL="12700">
              <a:lnSpc>
                <a:spcPct val="100000"/>
              </a:lnSpc>
              <a:spcBef>
                <a:spcPts val="1095"/>
              </a:spcBef>
            </a:pPr>
            <a:r>
              <a:rPr sz="2400" spc="380" dirty="0">
                <a:solidFill>
                  <a:srgbClr val="90C225"/>
                </a:solidFill>
                <a:latin typeface="Times New Roman" panose="02020603050405020304" pitchFamily="18" charset="0"/>
                <a:cs typeface="Times New Roman" panose="02020603050405020304" pitchFamily="18" charset="0"/>
              </a:rPr>
              <a:t> </a:t>
            </a:r>
            <a:r>
              <a:rPr sz="2400" spc="-5" dirty="0">
                <a:solidFill>
                  <a:srgbClr val="FFFFFF"/>
                </a:solidFill>
                <a:latin typeface="Times New Roman" panose="02020603050405020304" pitchFamily="18" charset="0"/>
                <a:cs typeface="Times New Roman" panose="02020603050405020304" pitchFamily="18" charset="0"/>
              </a:rPr>
              <a:t>A PC </a:t>
            </a:r>
            <a:r>
              <a:rPr sz="2400" spc="-10" dirty="0">
                <a:solidFill>
                  <a:srgbClr val="FFFFFF"/>
                </a:solidFill>
                <a:latin typeface="Times New Roman" panose="02020603050405020304" pitchFamily="18" charset="0"/>
                <a:cs typeface="Times New Roman" panose="02020603050405020304" pitchFamily="18" charset="0"/>
              </a:rPr>
              <a:t>with windows</a:t>
            </a:r>
            <a:r>
              <a:rPr sz="2400" spc="-385" dirty="0">
                <a:solidFill>
                  <a:srgbClr val="FFFFFF"/>
                </a:solidFill>
                <a:latin typeface="Times New Roman" panose="02020603050405020304" pitchFamily="18" charset="0"/>
                <a:cs typeface="Times New Roman" panose="02020603050405020304" pitchFamily="18" charset="0"/>
              </a:rPr>
              <a:t> </a:t>
            </a:r>
            <a:r>
              <a:rPr sz="2400" spc="-5" dirty="0">
                <a:solidFill>
                  <a:srgbClr val="FFFFFF"/>
                </a:solidFill>
                <a:latin typeface="Times New Roman" panose="02020603050405020304" pitchFamily="18" charset="0"/>
                <a:cs typeface="Times New Roman" panose="02020603050405020304" pitchFamily="18" charset="0"/>
              </a:rPr>
              <a:t>OS.</a:t>
            </a:r>
            <a:endParaRPr sz="2400" dirty="0">
              <a:latin typeface="Times New Roman" panose="02020603050405020304" pitchFamily="18" charset="0"/>
              <a:cs typeface="Times New Roman" panose="02020603050405020304" pitchFamily="18" charset="0"/>
            </a:endParaRPr>
          </a:p>
          <a:p>
            <a:pPr marL="12700">
              <a:lnSpc>
                <a:spcPct val="100000"/>
              </a:lnSpc>
              <a:spcBef>
                <a:spcPts val="994"/>
              </a:spcBef>
            </a:pPr>
            <a:r>
              <a:rPr sz="2400" spc="380" dirty="0">
                <a:solidFill>
                  <a:srgbClr val="90C225"/>
                </a:solidFill>
                <a:latin typeface="Times New Roman" panose="02020603050405020304" pitchFamily="18" charset="0"/>
                <a:cs typeface="Times New Roman" panose="02020603050405020304" pitchFamily="18" charset="0"/>
              </a:rPr>
              <a:t> </a:t>
            </a:r>
            <a:r>
              <a:rPr lang="en-IN" sz="2400" spc="-10" dirty="0">
                <a:solidFill>
                  <a:srgbClr val="FFFFFF"/>
                </a:solidFill>
                <a:latin typeface="Times New Roman" panose="02020603050405020304" pitchFamily="18" charset="0"/>
                <a:cs typeface="Times New Roman" panose="02020603050405020304" pitchFamily="18" charset="0"/>
              </a:rPr>
              <a:t>XML</a:t>
            </a:r>
            <a:r>
              <a:rPr sz="2400" spc="-10" dirty="0">
                <a:solidFill>
                  <a:srgbClr val="FFFFFF"/>
                </a:solidFill>
                <a:latin typeface="Times New Roman" panose="02020603050405020304" pitchFamily="18" charset="0"/>
                <a:cs typeface="Times New Roman" panose="02020603050405020304" pitchFamily="18" charset="0"/>
              </a:rPr>
              <a:t> </a:t>
            </a:r>
            <a:r>
              <a:rPr sz="2400" spc="-5" dirty="0">
                <a:solidFill>
                  <a:srgbClr val="FFFFFF"/>
                </a:solidFill>
                <a:latin typeface="Times New Roman" panose="02020603050405020304" pitchFamily="18" charset="0"/>
                <a:cs typeface="Times New Roman" panose="02020603050405020304" pitchFamily="18" charset="0"/>
              </a:rPr>
              <a:t>for </a:t>
            </a:r>
            <a:r>
              <a:rPr sz="2400" dirty="0">
                <a:solidFill>
                  <a:srgbClr val="FFFFFF"/>
                </a:solidFill>
                <a:latin typeface="Times New Roman" panose="02020603050405020304" pitchFamily="18" charset="0"/>
                <a:cs typeface="Times New Roman" panose="02020603050405020304" pitchFamily="18" charset="0"/>
              </a:rPr>
              <a:t>front </a:t>
            </a:r>
            <a:r>
              <a:rPr sz="2400" spc="-10" dirty="0">
                <a:solidFill>
                  <a:srgbClr val="FFFFFF"/>
                </a:solidFill>
                <a:latin typeface="Times New Roman" panose="02020603050405020304" pitchFamily="18" charset="0"/>
                <a:cs typeface="Times New Roman" panose="02020603050405020304" pitchFamily="18" charset="0"/>
              </a:rPr>
              <a:t>end</a:t>
            </a:r>
            <a:r>
              <a:rPr sz="2400" spc="-330" dirty="0">
                <a:solidFill>
                  <a:srgbClr val="FFFFFF"/>
                </a:solidFill>
                <a:latin typeface="Times New Roman" panose="02020603050405020304" pitchFamily="18" charset="0"/>
                <a:cs typeface="Times New Roman" panose="02020603050405020304" pitchFamily="18" charset="0"/>
              </a:rPr>
              <a:t> </a:t>
            </a:r>
            <a:r>
              <a:rPr sz="2400" spc="-10" dirty="0">
                <a:solidFill>
                  <a:srgbClr val="FFFFFF"/>
                </a:solidFill>
                <a:latin typeface="Times New Roman" panose="02020603050405020304" pitchFamily="18" charset="0"/>
                <a:cs typeface="Times New Roman" panose="02020603050405020304" pitchFamily="18" charset="0"/>
              </a:rPr>
              <a:t>design.</a:t>
            </a:r>
            <a:endParaRPr lang="en-IN" sz="2400" spc="-10" dirty="0">
              <a:solidFill>
                <a:srgbClr val="FFFFFF"/>
              </a:solidFill>
              <a:latin typeface="Times New Roman" panose="02020603050405020304" pitchFamily="18" charset="0"/>
              <a:cs typeface="Times New Roman" panose="02020603050405020304" pitchFamily="18" charset="0"/>
            </a:endParaRPr>
          </a:p>
          <a:p>
            <a:pPr marL="12700">
              <a:lnSpc>
                <a:spcPct val="100000"/>
              </a:lnSpc>
              <a:spcBef>
                <a:spcPts val="994"/>
              </a:spcBef>
            </a:pPr>
            <a:r>
              <a:rPr lang="en-IN" sz="2400" spc="380" dirty="0">
                <a:solidFill>
                  <a:srgbClr val="90C225"/>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Java use coding.</a:t>
            </a:r>
            <a:r>
              <a:rPr lang="en-IN" sz="2400" spc="380" dirty="0">
                <a:solidFill>
                  <a:srgbClr val="90C225"/>
                </a:solidFill>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12700">
              <a:lnSpc>
                <a:spcPct val="100000"/>
              </a:lnSpc>
              <a:spcBef>
                <a:spcPts val="1000"/>
              </a:spcBef>
            </a:pPr>
            <a:r>
              <a:rPr lang="en-IN" sz="2400" spc="380" dirty="0">
                <a:solidFill>
                  <a:srgbClr val="90C225"/>
                </a:solidFill>
                <a:latin typeface="Times New Roman" panose="02020603050405020304" pitchFamily="18" charset="0"/>
                <a:cs typeface="Times New Roman" panose="02020603050405020304" pitchFamily="18" charset="0"/>
              </a:rPr>
              <a:t> </a:t>
            </a:r>
            <a:r>
              <a:rPr lang="en-IN" sz="2400" spc="-5" dirty="0">
                <a:solidFill>
                  <a:srgbClr val="FFFFFF"/>
                </a:solidFill>
                <a:latin typeface="Times New Roman" panose="02020603050405020304" pitchFamily="18" charset="0"/>
                <a:cs typeface="Times New Roman" panose="02020603050405020304" pitchFamily="18" charset="0"/>
              </a:rPr>
              <a:t>Android Studio</a:t>
            </a:r>
            <a:r>
              <a:rPr sz="2400" spc="-10" dirty="0">
                <a:solidFill>
                  <a:srgbClr val="FFFFFF"/>
                </a:solidFill>
                <a:latin typeface="Times New Roman" panose="02020603050405020304" pitchFamily="18" charset="0"/>
                <a:cs typeface="Times New Roman" panose="02020603050405020304" pitchFamily="18" charset="0"/>
              </a:rPr>
              <a:t> </a:t>
            </a:r>
            <a:r>
              <a:rPr sz="2400" spc="-5" dirty="0">
                <a:solidFill>
                  <a:srgbClr val="FFFFFF"/>
                </a:solidFill>
                <a:latin typeface="Times New Roman" panose="02020603050405020304" pitchFamily="18" charset="0"/>
                <a:cs typeface="Times New Roman" panose="02020603050405020304" pitchFamily="18" charset="0"/>
              </a:rPr>
              <a:t>for code</a:t>
            </a:r>
            <a:r>
              <a:rPr sz="2400" spc="-245" dirty="0">
                <a:solidFill>
                  <a:srgbClr val="FFFFFF"/>
                </a:solidFill>
                <a:latin typeface="Times New Roman" panose="02020603050405020304" pitchFamily="18" charset="0"/>
                <a:cs typeface="Times New Roman" panose="02020603050405020304" pitchFamily="18" charset="0"/>
              </a:rPr>
              <a:t> </a:t>
            </a:r>
            <a:r>
              <a:rPr sz="2400" spc="-10" dirty="0">
                <a:solidFill>
                  <a:srgbClr val="FFFFFF"/>
                </a:solidFill>
                <a:latin typeface="Times New Roman" panose="02020603050405020304" pitchFamily="18" charset="0"/>
                <a:cs typeface="Times New Roman" panose="02020603050405020304" pitchFamily="18" charset="0"/>
              </a:rPr>
              <a:t>writing.</a:t>
            </a:r>
            <a:r>
              <a:rPr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12700">
              <a:lnSpc>
                <a:spcPct val="100000"/>
              </a:lnSpc>
              <a:spcBef>
                <a:spcPts val="1000"/>
              </a:spcBef>
            </a:pPr>
            <a:r>
              <a:rPr sz="2400" spc="380" dirty="0">
                <a:solidFill>
                  <a:srgbClr val="90C225"/>
                </a:solidFill>
                <a:latin typeface="Times New Roman" panose="02020603050405020304" pitchFamily="18" charset="0"/>
                <a:cs typeface="Times New Roman" panose="02020603050405020304" pitchFamily="18" charset="0"/>
              </a:rPr>
              <a:t> </a:t>
            </a:r>
            <a:r>
              <a:rPr lang="en-IN" sz="2400" spc="-5" dirty="0">
                <a:solidFill>
                  <a:srgbClr val="FFFFFF"/>
                </a:solidFill>
                <a:latin typeface="Times New Roman" panose="02020603050405020304" pitchFamily="18" charset="0"/>
                <a:cs typeface="Times New Roman" panose="02020603050405020304" pitchFamily="18" charset="0"/>
              </a:rPr>
              <a:t>Android Emulator.</a:t>
            </a:r>
            <a:endParaRPr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171399"/>
            <a:ext cx="2414270" cy="574675"/>
          </a:xfrm>
          <a:prstGeom prst="rect">
            <a:avLst/>
          </a:prstGeom>
        </p:spPr>
        <p:txBody>
          <a:bodyPr vert="horz" wrap="square" lIns="0" tIns="12700" rIns="0" bIns="0" rtlCol="0">
            <a:spAutoFit/>
          </a:bodyPr>
          <a:lstStyle/>
          <a:p>
            <a:pPr marL="12700">
              <a:lnSpc>
                <a:spcPct val="100000"/>
              </a:lnSpc>
              <a:spcBef>
                <a:spcPts val="100"/>
              </a:spcBef>
            </a:pPr>
            <a:r>
              <a:rPr sz="3600" spc="-5" dirty="0"/>
              <a:t>Limitations</a:t>
            </a:r>
            <a:endParaRPr sz="3600"/>
          </a:p>
        </p:txBody>
      </p:sp>
      <p:sp>
        <p:nvSpPr>
          <p:cNvPr id="3" name="object 3"/>
          <p:cNvSpPr txBox="1">
            <a:spLocks noGrp="1"/>
          </p:cNvSpPr>
          <p:nvPr>
            <p:ph type="body" idx="1"/>
          </p:nvPr>
        </p:nvSpPr>
        <p:spPr>
          <a:xfrm>
            <a:off x="379094" y="1470405"/>
            <a:ext cx="8385810" cy="2115323"/>
          </a:xfrm>
          <a:prstGeom prst="rect">
            <a:avLst/>
          </a:prstGeom>
        </p:spPr>
        <p:txBody>
          <a:bodyPr vert="horz" wrap="square" lIns="0" tIns="12065" rIns="0" bIns="0" rtlCol="0">
            <a:spAutoFit/>
          </a:bodyPr>
          <a:lstStyle/>
          <a:p>
            <a:pPr marL="360045" marR="246379" indent="-342900">
              <a:lnSpc>
                <a:spcPct val="100000"/>
              </a:lnSpc>
              <a:spcBef>
                <a:spcPts val="95"/>
              </a:spcBef>
            </a:pPr>
            <a:r>
              <a:rPr sz="2400" b="0" spc="380" dirty="0">
                <a:solidFill>
                  <a:srgbClr val="90C225"/>
                </a:solidFill>
                <a:latin typeface="Times New Roman" panose="02020603050405020304" pitchFamily="18" charset="0"/>
                <a:cs typeface="Times New Roman" panose="02020603050405020304" pitchFamily="18" charset="0"/>
              </a:rPr>
              <a:t></a:t>
            </a:r>
            <a:r>
              <a:rPr lang="en-IN" sz="2400" b="0" spc="380" dirty="0">
                <a:solidFill>
                  <a:srgbClr val="90C225"/>
                </a:solidFill>
                <a:latin typeface="Times New Roman" panose="02020603050405020304" pitchFamily="18" charset="0"/>
                <a:cs typeface="Times New Roman" panose="02020603050405020304" pitchFamily="18" charset="0"/>
              </a:rPr>
              <a:t> </a:t>
            </a:r>
            <a:r>
              <a:rPr lang="en-IN" sz="2400" b="0" spc="-5" dirty="0">
                <a:latin typeface="Times New Roman" panose="02020603050405020304" pitchFamily="18" charset="0"/>
                <a:cs typeface="Times New Roman" panose="02020603050405020304" pitchFamily="18" charset="0"/>
              </a:rPr>
              <a:t>It is not provides that accurate data od attendance of students in the percentage calculation form.</a:t>
            </a:r>
            <a:endParaRPr sz="2400" b="0" dirty="0">
              <a:latin typeface="Times New Roman" panose="02020603050405020304" pitchFamily="18" charset="0"/>
              <a:cs typeface="Times New Roman" panose="02020603050405020304" pitchFamily="18" charset="0"/>
            </a:endParaRPr>
          </a:p>
          <a:p>
            <a:pPr marL="360045" marR="808355" indent="-342900">
              <a:lnSpc>
                <a:spcPct val="100000"/>
              </a:lnSpc>
              <a:spcBef>
                <a:spcPts val="1010"/>
              </a:spcBef>
            </a:pPr>
            <a:r>
              <a:rPr sz="2400" b="0" spc="380" dirty="0">
                <a:solidFill>
                  <a:srgbClr val="90C225"/>
                </a:solidFill>
                <a:latin typeface="Times New Roman" panose="02020603050405020304" pitchFamily="18" charset="0"/>
                <a:cs typeface="Times New Roman" panose="02020603050405020304" pitchFamily="18" charset="0"/>
              </a:rPr>
              <a:t> </a:t>
            </a:r>
            <a:r>
              <a:rPr lang="en-IN" sz="2400" b="0" spc="-5" dirty="0">
                <a:latin typeface="Times New Roman" panose="02020603050405020304" pitchFamily="18" charset="0"/>
                <a:cs typeface="Times New Roman" panose="02020603050405020304" pitchFamily="18" charset="0"/>
              </a:rPr>
              <a:t>Losing  of data problem  can be occurred easily.</a:t>
            </a:r>
            <a:endParaRPr sz="2400" b="0" dirty="0">
              <a:latin typeface="Times New Roman" panose="02020603050405020304" pitchFamily="18" charset="0"/>
              <a:cs typeface="Times New Roman" panose="02020603050405020304" pitchFamily="18" charset="0"/>
            </a:endParaRPr>
          </a:p>
          <a:p>
            <a:pPr marL="360045" marR="5080" indent="-342900">
              <a:lnSpc>
                <a:spcPct val="100000"/>
              </a:lnSpc>
              <a:spcBef>
                <a:spcPts val="1000"/>
              </a:spcBef>
            </a:pPr>
            <a:r>
              <a:rPr sz="2400" b="0" spc="380" dirty="0">
                <a:solidFill>
                  <a:srgbClr val="90C225"/>
                </a:solidFill>
                <a:latin typeface="Times New Roman" panose="02020603050405020304" pitchFamily="18" charset="0"/>
                <a:cs typeface="Times New Roman" panose="02020603050405020304" pitchFamily="18" charset="0"/>
              </a:rPr>
              <a:t> </a:t>
            </a:r>
            <a:r>
              <a:rPr sz="2400" b="0" spc="-10" dirty="0">
                <a:latin typeface="Times New Roman" panose="02020603050405020304" pitchFamily="18" charset="0"/>
                <a:cs typeface="Times New Roman" panose="02020603050405020304" pitchFamily="18" charset="0"/>
              </a:rPr>
              <a:t>Many necessary </a:t>
            </a:r>
            <a:r>
              <a:rPr sz="2400" b="0" spc="-5" dirty="0">
                <a:latin typeface="Times New Roman" panose="02020603050405020304" pitchFamily="18" charset="0"/>
                <a:cs typeface="Times New Roman" panose="02020603050405020304" pitchFamily="18" charset="0"/>
              </a:rPr>
              <a:t>features </a:t>
            </a:r>
            <a:r>
              <a:rPr sz="2400" b="0" spc="-10" dirty="0">
                <a:latin typeface="Times New Roman" panose="02020603050405020304" pitchFamily="18" charset="0"/>
                <a:cs typeface="Times New Roman" panose="02020603050405020304" pitchFamily="18" charset="0"/>
              </a:rPr>
              <a:t>are not available now</a:t>
            </a:r>
            <a:r>
              <a:rPr sz="2400" b="0" spc="-100" dirty="0">
                <a:latin typeface="Times New Roman" panose="02020603050405020304" pitchFamily="18" charset="0"/>
                <a:cs typeface="Times New Roman" panose="02020603050405020304" pitchFamily="18" charset="0"/>
              </a:rPr>
              <a:t> </a:t>
            </a:r>
            <a:r>
              <a:rPr sz="2400" b="0" spc="-215" dirty="0">
                <a:latin typeface="Times New Roman" panose="02020603050405020304" pitchFamily="18" charset="0"/>
                <a:cs typeface="Times New Roman" panose="02020603050405020304" pitchFamily="18" charset="0"/>
              </a:rPr>
              <a:t>for  </a:t>
            </a:r>
            <a:r>
              <a:rPr sz="2400" b="0" spc="-10" dirty="0">
                <a:latin typeface="Times New Roman" panose="02020603050405020304" pitchFamily="18" charset="0"/>
                <a:cs typeface="Times New Roman" panose="02020603050405020304" pitchFamily="18" charset="0"/>
              </a:rPr>
              <a:t>both user and</a:t>
            </a:r>
            <a:r>
              <a:rPr sz="2400" b="0" dirty="0">
                <a:latin typeface="Times New Roman" panose="02020603050405020304" pitchFamily="18" charset="0"/>
                <a:cs typeface="Times New Roman" panose="02020603050405020304" pitchFamily="18" charset="0"/>
              </a:rPr>
              <a:t> </a:t>
            </a:r>
            <a:r>
              <a:rPr sz="2400" b="0" spc="-10" dirty="0">
                <a:latin typeface="Times New Roman" panose="02020603050405020304" pitchFamily="18" charset="0"/>
                <a:cs typeface="Times New Roman" panose="02020603050405020304" pitchFamily="18" charset="0"/>
              </a:rPr>
              <a:t>admin.</a:t>
            </a:r>
            <a:endParaRPr sz="2400" b="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4773" y="248158"/>
            <a:ext cx="2779395" cy="635000"/>
          </a:xfrm>
          <a:prstGeom prst="rect">
            <a:avLst/>
          </a:prstGeom>
        </p:spPr>
        <p:txBody>
          <a:bodyPr vert="horz" wrap="square" lIns="0" tIns="12065" rIns="0" bIns="0" rtlCol="0">
            <a:spAutoFit/>
          </a:bodyPr>
          <a:lstStyle/>
          <a:p>
            <a:pPr marL="12700">
              <a:lnSpc>
                <a:spcPct val="100000"/>
              </a:lnSpc>
              <a:spcBef>
                <a:spcPts val="95"/>
              </a:spcBef>
            </a:pPr>
            <a:r>
              <a:rPr sz="4000" spc="-35" dirty="0">
                <a:latin typeface="Times New Roman" panose="02020603050405020304" pitchFamily="18" charset="0"/>
                <a:cs typeface="Times New Roman" panose="02020603050405020304" pitchFamily="18" charset="0"/>
              </a:rPr>
              <a:t>Future</a:t>
            </a:r>
            <a:r>
              <a:rPr sz="4000" spc="-5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Plan</a:t>
            </a:r>
            <a:endParaRPr sz="40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04799" y="1802333"/>
            <a:ext cx="8241029" cy="2598147"/>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bg1"/>
                </a:solidFill>
                <a:latin typeface="Times New Roman" panose="02020603050405020304" pitchFamily="18" charset="0"/>
                <a:cs typeface="Times New Roman" panose="02020603050405020304" pitchFamily="18" charset="0"/>
              </a:rPr>
              <a:t>The project has a very vast scope in future. The project can be implemented on internet in future. Project can be updated in near future as and when requirement for the same arises, as it is very flexible in terms of expansion. With the proposed software of database Space Manager ready and fully functional the client is now able to manage and hence run the entire work in a much better, accurate and error free manner.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71399"/>
            <a:ext cx="7007860" cy="635000"/>
          </a:xfrm>
          <a:prstGeom prst="rect">
            <a:avLst/>
          </a:prstGeom>
        </p:spPr>
        <p:txBody>
          <a:bodyPr vert="horz" wrap="square" lIns="0" tIns="12065" rIns="0" bIns="0" rtlCol="0">
            <a:spAutoFit/>
          </a:bodyPr>
          <a:lstStyle/>
          <a:p>
            <a:pPr marL="12700" algn="ctr">
              <a:lnSpc>
                <a:spcPct val="100000"/>
              </a:lnSpc>
              <a:spcBef>
                <a:spcPts val="95"/>
              </a:spcBef>
            </a:pPr>
            <a:r>
              <a:rPr sz="4000" spc="-5" dirty="0">
                <a:latin typeface="Times New Roman" panose="02020603050405020304" pitchFamily="18" charset="0"/>
                <a:cs typeface="Times New Roman" panose="02020603050405020304" pitchFamily="18" charset="0"/>
              </a:rPr>
              <a:t>Conclu</a:t>
            </a:r>
            <a:r>
              <a:rPr sz="4000" spc="-25" dirty="0">
                <a:latin typeface="Times New Roman" panose="02020603050405020304" pitchFamily="18" charset="0"/>
                <a:cs typeface="Times New Roman" panose="02020603050405020304" pitchFamily="18" charset="0"/>
              </a:rPr>
              <a:t>s</a:t>
            </a:r>
            <a:r>
              <a:rPr sz="4000" spc="-10" dirty="0">
                <a:latin typeface="Times New Roman" panose="02020603050405020304" pitchFamily="18" charset="0"/>
                <a:cs typeface="Times New Roman" panose="02020603050405020304" pitchFamily="18" charset="0"/>
              </a:rPr>
              <a:t>ion</a:t>
            </a:r>
            <a:endParaRPr sz="40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07340" y="1608201"/>
            <a:ext cx="8527415" cy="751488"/>
          </a:xfrm>
          <a:prstGeom prst="rect">
            <a:avLst/>
          </a:prstGeom>
        </p:spPr>
        <p:txBody>
          <a:bodyPr vert="horz" wrap="square" lIns="0" tIns="12700" rIns="0" bIns="0" rtlCol="0">
            <a:spAutoFit/>
          </a:bodyPr>
          <a:lstStyle/>
          <a:p>
            <a:pPr marL="12700">
              <a:lnSpc>
                <a:spcPct val="100000"/>
              </a:lnSpc>
              <a:spcBef>
                <a:spcPts val="100"/>
              </a:spcBef>
            </a:pPr>
            <a:r>
              <a:rPr lang="en-US" sz="2400" spc="-5" dirty="0">
                <a:solidFill>
                  <a:srgbClr val="FFFFFF"/>
                </a:solidFill>
                <a:latin typeface="Times New Roman" panose="02020603050405020304" pitchFamily="18" charset="0"/>
                <a:cs typeface="Times New Roman" panose="02020603050405020304" pitchFamily="18" charset="0"/>
              </a:rPr>
              <a:t>Application was deployed successfully in a Android device and it give good results as per expectation.</a:t>
            </a:r>
            <a:endParaRPr lang="en-US" sz="24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307340" y="3199638"/>
            <a:ext cx="8531225" cy="750847"/>
          </a:xfrm>
          <a:prstGeom prst="rect">
            <a:avLst/>
          </a:prstGeom>
        </p:spPr>
        <p:txBody>
          <a:bodyPr vert="horz" wrap="square" lIns="0" tIns="12065" rIns="0" bIns="0" rtlCol="0">
            <a:spAutoFit/>
          </a:bodyPr>
          <a:lstStyle/>
          <a:p>
            <a:pPr marL="12700" marR="5080" algn="just">
              <a:lnSpc>
                <a:spcPct val="100200"/>
              </a:lnSpc>
              <a:spcBef>
                <a:spcPts val="95"/>
              </a:spcBef>
            </a:pPr>
            <a:r>
              <a:rPr lang="en-US" sz="2400" dirty="0">
                <a:solidFill>
                  <a:srgbClr val="FFFFFF"/>
                </a:solidFill>
                <a:latin typeface="Times New Roman" panose="02020603050405020304" pitchFamily="18" charset="0"/>
                <a:cs typeface="Times New Roman" panose="02020603050405020304" pitchFamily="18" charset="0"/>
              </a:rPr>
              <a:t>Project can be implemented for attendance system anywhere using android device.</a:t>
            </a:r>
            <a:endParaRPr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831975"/>
            <a:ext cx="7846060" cy="2465070"/>
          </a:xfrm>
          <a:prstGeom prst="rect">
            <a:avLst/>
          </a:prstGeom>
        </p:spPr>
        <p:txBody>
          <a:bodyPr vert="horz" wrap="square" lIns="0" tIns="13335" rIns="0" bIns="0" rtlCol="0">
            <a:spAutoFit/>
          </a:bodyPr>
          <a:lstStyle/>
          <a:p>
            <a:pPr algn="ctr">
              <a:lnSpc>
                <a:spcPct val="100000"/>
              </a:lnSpc>
              <a:spcBef>
                <a:spcPts val="105"/>
              </a:spcBef>
            </a:pPr>
            <a:r>
              <a:rPr sz="8000" b="0" dirty="0">
                <a:solidFill>
                  <a:srgbClr val="90C225"/>
                </a:solidFill>
                <a:latin typeface="Times New Roman" panose="02020603050405020304" pitchFamily="18" charset="0"/>
                <a:cs typeface="Times New Roman" panose="02020603050405020304" pitchFamily="18" charset="0"/>
              </a:rPr>
              <a:t>Any</a:t>
            </a:r>
            <a:r>
              <a:rPr sz="8000" b="0" spc="-60" dirty="0">
                <a:solidFill>
                  <a:srgbClr val="90C225"/>
                </a:solidFill>
                <a:latin typeface="Times New Roman" panose="02020603050405020304" pitchFamily="18" charset="0"/>
                <a:cs typeface="Times New Roman" panose="02020603050405020304" pitchFamily="18" charset="0"/>
              </a:rPr>
              <a:t> </a:t>
            </a:r>
            <a:r>
              <a:rPr sz="8000" b="0" dirty="0">
                <a:solidFill>
                  <a:srgbClr val="90C225"/>
                </a:solidFill>
                <a:latin typeface="Times New Roman" panose="02020603050405020304" pitchFamily="18" charset="0"/>
                <a:cs typeface="Times New Roman" panose="02020603050405020304" pitchFamily="18" charset="0"/>
              </a:rPr>
              <a:t>Question</a:t>
            </a:r>
            <a:endParaRPr sz="8000" dirty="0">
              <a:latin typeface="Times New Roman" panose="02020603050405020304" pitchFamily="18" charset="0"/>
              <a:cs typeface="Times New Roman" panose="02020603050405020304" pitchFamily="18" charset="0"/>
            </a:endParaRPr>
          </a:p>
          <a:p>
            <a:pPr marL="53340" algn="ctr">
              <a:lnSpc>
                <a:spcPct val="100000"/>
              </a:lnSpc>
            </a:pPr>
            <a:r>
              <a:rPr sz="8000" b="0" dirty="0">
                <a:solidFill>
                  <a:srgbClr val="90C225"/>
                </a:solidFill>
                <a:latin typeface="Times New Roman" panose="02020603050405020304" pitchFamily="18" charset="0"/>
                <a:cs typeface="Times New Roman" panose="02020603050405020304" pitchFamily="18" charset="0"/>
              </a:rPr>
              <a:t>???</a:t>
            </a:r>
            <a:endParaRPr sz="8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1524000"/>
            <a:ext cx="5867400" cy="3505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65735"/>
          </a:xfrm>
          <a:custGeom>
            <a:avLst/>
            <a:gdLst/>
            <a:ahLst/>
            <a:cxnLst/>
            <a:rect l="l" t="t" r="r" b="b"/>
            <a:pathLst>
              <a:path w="9144000" h="165735">
                <a:moveTo>
                  <a:pt x="0" y="165354"/>
                </a:moveTo>
                <a:lnTo>
                  <a:pt x="9144000" y="165354"/>
                </a:lnTo>
                <a:lnTo>
                  <a:pt x="9144000" y="0"/>
                </a:lnTo>
                <a:lnTo>
                  <a:pt x="0" y="0"/>
                </a:lnTo>
                <a:lnTo>
                  <a:pt x="0" y="165354"/>
                </a:lnTo>
                <a:close/>
              </a:path>
            </a:pathLst>
          </a:custGeom>
          <a:solidFill>
            <a:srgbClr val="2C3B43"/>
          </a:solidFill>
        </p:spPr>
        <p:txBody>
          <a:bodyPr wrap="square" lIns="0" tIns="0" rIns="0" bIns="0" rtlCol="0"/>
          <a:lstStyle/>
          <a:p>
            <a:endParaRPr/>
          </a:p>
        </p:txBody>
      </p:sp>
      <p:sp>
        <p:nvSpPr>
          <p:cNvPr id="3" name="object 3"/>
          <p:cNvSpPr/>
          <p:nvPr/>
        </p:nvSpPr>
        <p:spPr>
          <a:xfrm>
            <a:off x="0" y="934973"/>
            <a:ext cx="9144000" cy="5923280"/>
          </a:xfrm>
          <a:custGeom>
            <a:avLst/>
            <a:gdLst/>
            <a:ahLst/>
            <a:cxnLst/>
            <a:rect l="l" t="t" r="r" b="b"/>
            <a:pathLst>
              <a:path w="9144000" h="5923280">
                <a:moveTo>
                  <a:pt x="0" y="5923025"/>
                </a:moveTo>
                <a:lnTo>
                  <a:pt x="9144000" y="5923025"/>
                </a:lnTo>
                <a:lnTo>
                  <a:pt x="9144000" y="0"/>
                </a:lnTo>
                <a:lnTo>
                  <a:pt x="0" y="0"/>
                </a:lnTo>
                <a:lnTo>
                  <a:pt x="0" y="5923025"/>
                </a:lnTo>
                <a:close/>
              </a:path>
            </a:pathLst>
          </a:custGeom>
          <a:solidFill>
            <a:srgbClr val="2C3B43"/>
          </a:solidFill>
        </p:spPr>
        <p:txBody>
          <a:bodyPr wrap="square" lIns="0" tIns="0" rIns="0" bIns="0" rtlCol="0"/>
          <a:lstStyle/>
          <a:p>
            <a:endParaRPr/>
          </a:p>
        </p:txBody>
      </p:sp>
      <p:grpSp>
        <p:nvGrpSpPr>
          <p:cNvPr id="4" name="object 4"/>
          <p:cNvGrpSpPr/>
          <p:nvPr/>
        </p:nvGrpSpPr>
        <p:grpSpPr>
          <a:xfrm>
            <a:off x="0" y="1643126"/>
            <a:ext cx="9156700" cy="4279900"/>
            <a:chOff x="-6095" y="2203704"/>
            <a:chExt cx="9156700" cy="4279900"/>
          </a:xfrm>
        </p:grpSpPr>
        <p:sp>
          <p:nvSpPr>
            <p:cNvPr id="5" name="object 5"/>
            <p:cNvSpPr/>
            <p:nvPr/>
          </p:nvSpPr>
          <p:spPr>
            <a:xfrm>
              <a:off x="0" y="2209800"/>
              <a:ext cx="9144000" cy="42672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2209800"/>
              <a:ext cx="9144000" cy="4267200"/>
            </a:xfrm>
            <a:custGeom>
              <a:avLst/>
              <a:gdLst/>
              <a:ahLst/>
              <a:cxnLst/>
              <a:rect l="l" t="t" r="r" b="b"/>
              <a:pathLst>
                <a:path w="9144000" h="4267200">
                  <a:moveTo>
                    <a:pt x="0" y="4267200"/>
                  </a:moveTo>
                  <a:lnTo>
                    <a:pt x="9144000" y="4267200"/>
                  </a:lnTo>
                  <a:lnTo>
                    <a:pt x="9144000" y="0"/>
                  </a:lnTo>
                  <a:lnTo>
                    <a:pt x="0" y="0"/>
                  </a:lnTo>
                  <a:lnTo>
                    <a:pt x="0" y="4267200"/>
                  </a:lnTo>
                  <a:close/>
                </a:path>
              </a:pathLst>
            </a:custGeom>
            <a:ln w="12192">
              <a:solidFill>
                <a:srgbClr val="C42E1A"/>
              </a:solidFill>
            </a:ln>
          </p:spPr>
          <p:txBody>
            <a:bodyPr wrap="square" lIns="0" tIns="0" rIns="0" bIns="0" rtlCol="0"/>
            <a:lstStyle/>
            <a:p>
              <a:endParaRPr/>
            </a:p>
          </p:txBody>
        </p:sp>
      </p:grpSp>
      <p:sp>
        <p:nvSpPr>
          <p:cNvPr id="7" name="object 7"/>
          <p:cNvSpPr txBox="1"/>
          <p:nvPr/>
        </p:nvSpPr>
        <p:spPr>
          <a:xfrm>
            <a:off x="381000" y="2223642"/>
            <a:ext cx="8305800" cy="1490152"/>
          </a:xfrm>
          <a:prstGeom prst="rect">
            <a:avLst/>
          </a:prstGeom>
        </p:spPr>
        <p:txBody>
          <a:bodyPr vert="horz" wrap="square" lIns="0" tIns="12700" rIns="0" bIns="0" rtlCol="0">
            <a:spAutoFit/>
          </a:bodyPr>
          <a:lstStyle/>
          <a:p>
            <a:pPr marL="179705" marR="5080" indent="-167640" algn="ctr">
              <a:lnSpc>
                <a:spcPct val="100000"/>
              </a:lnSpc>
              <a:spcBef>
                <a:spcPts val="100"/>
              </a:spcBef>
            </a:pPr>
            <a:r>
              <a:rPr lang="en-US" sz="4800" b="1" dirty="0">
                <a:latin typeface="Times New Roman" panose="02020603050405020304" pitchFamily="18" charset="0"/>
                <a:cs typeface="Times New Roman" panose="02020603050405020304" pitchFamily="18" charset="0"/>
              </a:rPr>
              <a:t>ATTENDANCE MANAGEMENT SYSTEM</a:t>
            </a:r>
            <a:endParaRPr sz="4800" dirty="0">
              <a:latin typeface="Times New Roman" panose="02020603050405020304" pitchFamily="18" charset="0"/>
              <a:cs typeface="Times New Roman" panose="02020603050405020304" pitchFamily="18" charset="0"/>
            </a:endParaRPr>
          </a:p>
        </p:txBody>
      </p:sp>
      <p:grpSp>
        <p:nvGrpSpPr>
          <p:cNvPr id="8" name="object 8"/>
          <p:cNvGrpSpPr/>
          <p:nvPr/>
        </p:nvGrpSpPr>
        <p:grpSpPr>
          <a:xfrm>
            <a:off x="-9144" y="155447"/>
            <a:ext cx="9164320" cy="789940"/>
            <a:chOff x="-9144" y="155447"/>
            <a:chExt cx="9164320" cy="789940"/>
          </a:xfrm>
        </p:grpSpPr>
        <p:sp>
          <p:nvSpPr>
            <p:cNvPr id="9" name="object 9"/>
            <p:cNvSpPr/>
            <p:nvPr/>
          </p:nvSpPr>
          <p:spPr>
            <a:xfrm>
              <a:off x="761" y="165353"/>
              <a:ext cx="9144000" cy="769620"/>
            </a:xfrm>
            <a:custGeom>
              <a:avLst/>
              <a:gdLst/>
              <a:ahLst/>
              <a:cxnLst/>
              <a:rect l="l" t="t" r="r" b="b"/>
              <a:pathLst>
                <a:path w="9144000" h="769619">
                  <a:moveTo>
                    <a:pt x="9144000" y="0"/>
                  </a:moveTo>
                  <a:lnTo>
                    <a:pt x="0" y="0"/>
                  </a:lnTo>
                  <a:lnTo>
                    <a:pt x="0" y="769620"/>
                  </a:lnTo>
                  <a:lnTo>
                    <a:pt x="9144000" y="769620"/>
                  </a:lnTo>
                  <a:lnTo>
                    <a:pt x="9144000" y="0"/>
                  </a:lnTo>
                  <a:close/>
                </a:path>
              </a:pathLst>
            </a:custGeom>
            <a:solidFill>
              <a:srgbClr val="FFFFFF"/>
            </a:solidFill>
          </p:spPr>
          <p:txBody>
            <a:bodyPr wrap="square" lIns="0" tIns="0" rIns="0" bIns="0" rtlCol="0"/>
            <a:lstStyle/>
            <a:p>
              <a:endParaRPr/>
            </a:p>
          </p:txBody>
        </p:sp>
        <p:sp>
          <p:nvSpPr>
            <p:cNvPr id="10" name="object 10"/>
            <p:cNvSpPr/>
            <p:nvPr/>
          </p:nvSpPr>
          <p:spPr>
            <a:xfrm>
              <a:off x="761" y="165353"/>
              <a:ext cx="9144000" cy="769620"/>
            </a:xfrm>
            <a:custGeom>
              <a:avLst/>
              <a:gdLst/>
              <a:ahLst/>
              <a:cxnLst/>
              <a:rect l="l" t="t" r="r" b="b"/>
              <a:pathLst>
                <a:path w="9144000" h="769619">
                  <a:moveTo>
                    <a:pt x="0" y="769620"/>
                  </a:moveTo>
                  <a:lnTo>
                    <a:pt x="9144000" y="769620"/>
                  </a:lnTo>
                  <a:lnTo>
                    <a:pt x="9144000" y="0"/>
                  </a:lnTo>
                  <a:lnTo>
                    <a:pt x="0" y="0"/>
                  </a:lnTo>
                  <a:lnTo>
                    <a:pt x="0" y="769620"/>
                  </a:lnTo>
                  <a:close/>
                </a:path>
              </a:pathLst>
            </a:custGeom>
            <a:ln w="19812">
              <a:solidFill>
                <a:srgbClr val="C42E1A"/>
              </a:solidFill>
            </a:ln>
          </p:spPr>
          <p:txBody>
            <a:bodyPr wrap="square" lIns="0" tIns="0" rIns="0" bIns="0" rtlCol="0"/>
            <a:lstStyle/>
            <a:p>
              <a:endParaRPr/>
            </a:p>
          </p:txBody>
        </p:sp>
      </p:grpSp>
      <p:sp>
        <p:nvSpPr>
          <p:cNvPr id="11" name="object 11"/>
          <p:cNvSpPr txBox="1"/>
          <p:nvPr/>
        </p:nvSpPr>
        <p:spPr>
          <a:xfrm>
            <a:off x="2229992" y="180594"/>
            <a:ext cx="4683125" cy="696595"/>
          </a:xfrm>
          <a:prstGeom prst="rect">
            <a:avLst/>
          </a:prstGeom>
        </p:spPr>
        <p:txBody>
          <a:bodyPr vert="horz" wrap="square" lIns="0" tIns="12700" rIns="0" bIns="0" rtlCol="0">
            <a:spAutoFit/>
          </a:bodyPr>
          <a:lstStyle/>
          <a:p>
            <a:pPr marL="12700">
              <a:lnSpc>
                <a:spcPct val="100000"/>
              </a:lnSpc>
              <a:spcBef>
                <a:spcPts val="100"/>
              </a:spcBef>
            </a:pPr>
            <a:r>
              <a:rPr sz="4400" b="1" i="1" spc="-5" dirty="0">
                <a:latin typeface="Times New Roman" panose="02020603050405020304" pitchFamily="18" charset="0"/>
                <a:cs typeface="Times New Roman" panose="02020603050405020304" pitchFamily="18" charset="0"/>
              </a:rPr>
              <a:t>Our Project</a:t>
            </a:r>
            <a:r>
              <a:rPr sz="4400" b="1" i="1" spc="-100" dirty="0">
                <a:latin typeface="Times New Roman" panose="02020603050405020304" pitchFamily="18" charset="0"/>
                <a:cs typeface="Times New Roman" panose="02020603050405020304" pitchFamily="18" charset="0"/>
              </a:rPr>
              <a:t> Topic</a:t>
            </a:r>
            <a:endParaRPr sz="4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9644" y="3372992"/>
            <a:ext cx="3883356" cy="566822"/>
          </a:xfrm>
          <a:prstGeom prst="rect">
            <a:avLst/>
          </a:prstGeom>
        </p:spPr>
        <p:txBody>
          <a:bodyPr vert="horz" wrap="square" lIns="0" tIns="12700" rIns="0" bIns="0" rtlCol="0">
            <a:spAutoFit/>
          </a:bodyPr>
          <a:lstStyle/>
          <a:p>
            <a:pPr marL="12700">
              <a:lnSpc>
                <a:spcPct val="100000"/>
              </a:lnSpc>
              <a:spcBef>
                <a:spcPts val="100"/>
              </a:spcBef>
            </a:pPr>
            <a:r>
              <a:rPr sz="3600" b="1" spc="-20" dirty="0">
                <a:solidFill>
                  <a:srgbClr val="00AFEF"/>
                </a:solidFill>
                <a:latin typeface="Times New Roman" panose="02020603050405020304" pitchFamily="18" charset="0"/>
                <a:cs typeface="Times New Roman" panose="02020603050405020304" pitchFamily="18" charset="0"/>
              </a:rPr>
              <a:t>SUPERVISED</a:t>
            </a:r>
            <a:r>
              <a:rPr sz="3600" b="1" spc="-60" dirty="0">
                <a:solidFill>
                  <a:srgbClr val="00AFEF"/>
                </a:solidFill>
                <a:latin typeface="Times New Roman" panose="02020603050405020304" pitchFamily="18" charset="0"/>
                <a:cs typeface="Times New Roman" panose="02020603050405020304" pitchFamily="18" charset="0"/>
              </a:rPr>
              <a:t> </a:t>
            </a:r>
            <a:r>
              <a:rPr sz="3600" b="1" spc="-70" dirty="0">
                <a:solidFill>
                  <a:srgbClr val="00AFEF"/>
                </a:solidFill>
                <a:latin typeface="Times New Roman" panose="02020603050405020304" pitchFamily="18" charset="0"/>
                <a:cs typeface="Times New Roman" panose="02020603050405020304" pitchFamily="18" charset="0"/>
              </a:rPr>
              <a:t>BY:</a:t>
            </a:r>
            <a:endParaRPr sz="36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914400" y="4495800"/>
            <a:ext cx="4800600" cy="1515800"/>
          </a:xfrm>
          <a:prstGeom prst="rect">
            <a:avLst/>
          </a:prstGeom>
        </p:spPr>
        <p:txBody>
          <a:bodyPr vert="horz" wrap="square" lIns="0" tIns="12700" rIns="0" bIns="0" rtlCol="0">
            <a:spAutoFit/>
          </a:bodyPr>
          <a:lstStyle/>
          <a:p>
            <a:pPr marL="12700" marR="5080">
              <a:lnSpc>
                <a:spcPct val="100000"/>
              </a:lnSpc>
              <a:spcBef>
                <a:spcPts val="100"/>
              </a:spcBef>
            </a:pPr>
            <a:r>
              <a:rPr lang="en-IN" sz="2400" b="1" spc="-5" dirty="0">
                <a:solidFill>
                  <a:srgbClr val="FFFFFF"/>
                </a:solidFill>
                <a:latin typeface="Times New Roman" panose="02020603050405020304" pitchFamily="18" charset="0"/>
                <a:cs typeface="Times New Roman" panose="02020603050405020304" pitchFamily="18" charset="0"/>
              </a:rPr>
              <a:t>Ms. Harvinder Kaur</a:t>
            </a:r>
          </a:p>
          <a:p>
            <a:pPr marL="12700" marR="5080">
              <a:lnSpc>
                <a:spcPct val="100000"/>
              </a:lnSpc>
              <a:spcBef>
                <a:spcPts val="100"/>
              </a:spcBef>
            </a:pPr>
            <a:r>
              <a:rPr lang="en-IN" sz="2400" b="1" spc="-5" dirty="0">
                <a:solidFill>
                  <a:srgbClr val="FFFFFF"/>
                </a:solidFill>
                <a:latin typeface="Times New Roman" panose="02020603050405020304" pitchFamily="18" charset="0"/>
                <a:cs typeface="Times New Roman" panose="02020603050405020304" pitchFamily="18" charset="0"/>
              </a:rPr>
              <a:t>Technical Trainer</a:t>
            </a:r>
          </a:p>
          <a:p>
            <a:pPr marL="12700" marR="5080">
              <a:lnSpc>
                <a:spcPct val="100000"/>
              </a:lnSpc>
              <a:spcBef>
                <a:spcPts val="100"/>
              </a:spcBef>
            </a:pPr>
            <a:r>
              <a:rPr lang="en-IN" sz="2400" b="1" spc="-5" dirty="0">
                <a:solidFill>
                  <a:srgbClr val="FFFFFF"/>
                </a:solidFill>
                <a:latin typeface="Times New Roman" panose="02020603050405020304" pitchFamily="18" charset="0"/>
                <a:cs typeface="Times New Roman" panose="02020603050405020304" pitchFamily="18" charset="0"/>
              </a:rPr>
              <a:t>Department </a:t>
            </a:r>
            <a:r>
              <a:rPr lang="en-IN" sz="2400" b="1" dirty="0">
                <a:solidFill>
                  <a:srgbClr val="FFFFFF"/>
                </a:solidFill>
                <a:latin typeface="Times New Roman" panose="02020603050405020304" pitchFamily="18" charset="0"/>
                <a:cs typeface="Times New Roman" panose="02020603050405020304" pitchFamily="18" charset="0"/>
              </a:rPr>
              <a:t>of</a:t>
            </a:r>
            <a:r>
              <a:rPr lang="en-IN" sz="2400" b="1" spc="-95" dirty="0">
                <a:solidFill>
                  <a:srgbClr val="FFFFFF"/>
                </a:solidFill>
                <a:latin typeface="Times New Roman" panose="02020603050405020304" pitchFamily="18" charset="0"/>
                <a:cs typeface="Times New Roman" panose="02020603050405020304" pitchFamily="18" charset="0"/>
              </a:rPr>
              <a:t> </a:t>
            </a:r>
            <a:r>
              <a:rPr lang="en-IN" sz="2400" b="1" dirty="0">
                <a:solidFill>
                  <a:srgbClr val="FFFFFF"/>
                </a:solidFill>
                <a:latin typeface="Times New Roman" panose="02020603050405020304" pitchFamily="18" charset="0"/>
                <a:cs typeface="Times New Roman" panose="02020603050405020304" pitchFamily="18" charset="0"/>
              </a:rPr>
              <a:t>Computer Engineering and Applications </a:t>
            </a:r>
            <a:endParaRPr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D42CC4B-7B15-4C1B-BE53-8F5AA0663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56" y="178054"/>
            <a:ext cx="7467600" cy="34795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7529" y="247599"/>
            <a:ext cx="3254375" cy="574675"/>
          </a:xfrm>
          <a:prstGeom prst="rect">
            <a:avLst/>
          </a:prstGeom>
        </p:spPr>
        <p:txBody>
          <a:bodyPr vert="horz" wrap="square" lIns="0" tIns="12700" rIns="0" bIns="0" rtlCol="0">
            <a:spAutoFit/>
          </a:bodyPr>
          <a:lstStyle/>
          <a:p>
            <a:pPr marL="12700">
              <a:lnSpc>
                <a:spcPct val="100000"/>
              </a:lnSpc>
              <a:spcBef>
                <a:spcPts val="100"/>
              </a:spcBef>
            </a:pPr>
            <a:r>
              <a:rPr sz="3600" spc="-5" dirty="0"/>
              <a:t>SUBMITTED</a:t>
            </a:r>
            <a:r>
              <a:rPr sz="3600" spc="-85" dirty="0"/>
              <a:t> </a:t>
            </a:r>
            <a:r>
              <a:rPr sz="3600" spc="-70" dirty="0"/>
              <a:t>BY:</a:t>
            </a:r>
            <a:endParaRPr sz="3600"/>
          </a:p>
        </p:txBody>
      </p:sp>
      <p:sp>
        <p:nvSpPr>
          <p:cNvPr id="4" name="object 4"/>
          <p:cNvSpPr txBox="1"/>
          <p:nvPr/>
        </p:nvSpPr>
        <p:spPr>
          <a:xfrm>
            <a:off x="256540" y="1670050"/>
            <a:ext cx="3020060" cy="1859483"/>
          </a:xfrm>
          <a:prstGeom prst="rect">
            <a:avLst/>
          </a:prstGeom>
        </p:spPr>
        <p:txBody>
          <a:bodyPr vert="horz" wrap="square" lIns="0" tIns="12700" rIns="0" bIns="0" rtlCol="0">
            <a:spAutoFit/>
          </a:bodyPr>
          <a:lstStyle/>
          <a:p>
            <a:pPr marL="63500" marR="320040">
              <a:lnSpc>
                <a:spcPct val="100000"/>
              </a:lnSpc>
            </a:pPr>
            <a:r>
              <a:rPr lang="en-IN" sz="2400" b="1" spc="-5" dirty="0">
                <a:solidFill>
                  <a:srgbClr val="FFFFFF"/>
                </a:solidFill>
                <a:latin typeface="Times New Roman" panose="02020603050405020304" pitchFamily="18" charset="0"/>
                <a:cs typeface="Times New Roman" panose="02020603050405020304" pitchFamily="18" charset="0"/>
              </a:rPr>
              <a:t>Sumit Singh</a:t>
            </a:r>
          </a:p>
          <a:p>
            <a:pPr marL="63500" marR="320040">
              <a:lnSpc>
                <a:spcPct val="100000"/>
              </a:lnSpc>
            </a:pPr>
            <a:r>
              <a:rPr lang="en-IN" sz="2400" b="1" spc="-5" dirty="0">
                <a:solidFill>
                  <a:srgbClr val="FFFFFF"/>
                </a:solidFill>
                <a:latin typeface="Times New Roman" panose="02020603050405020304" pitchFamily="18" charset="0"/>
                <a:cs typeface="Times New Roman" panose="02020603050405020304" pitchFamily="18" charset="0"/>
              </a:rPr>
              <a:t>181500734</a:t>
            </a:r>
          </a:p>
          <a:p>
            <a:pPr marL="63500" marR="320040">
              <a:lnSpc>
                <a:spcPct val="100000"/>
              </a:lnSpc>
            </a:pPr>
            <a:endParaRPr lang="en-IN" sz="2400" b="1" spc="-5" dirty="0">
              <a:solidFill>
                <a:srgbClr val="FFFFFF"/>
              </a:solidFill>
              <a:latin typeface="Times New Roman" panose="02020603050405020304" pitchFamily="18" charset="0"/>
              <a:cs typeface="Times New Roman" panose="02020603050405020304" pitchFamily="18" charset="0"/>
            </a:endParaRPr>
          </a:p>
          <a:p>
            <a:pPr marL="63500" marR="320040">
              <a:lnSpc>
                <a:spcPct val="100000"/>
              </a:lnSpc>
            </a:pPr>
            <a:r>
              <a:rPr lang="en-IN" sz="2400" b="1" spc="-5" dirty="0" err="1">
                <a:solidFill>
                  <a:srgbClr val="FFFFFF"/>
                </a:solidFill>
                <a:latin typeface="Times New Roman" panose="02020603050405020304" pitchFamily="18" charset="0"/>
                <a:cs typeface="Times New Roman" panose="02020603050405020304" pitchFamily="18" charset="0"/>
              </a:rPr>
              <a:t>Pranjal</a:t>
            </a:r>
            <a:r>
              <a:rPr lang="en-IN" sz="2400" b="1" spc="-5" dirty="0">
                <a:solidFill>
                  <a:srgbClr val="FFFFFF"/>
                </a:solidFill>
                <a:latin typeface="Times New Roman" panose="02020603050405020304" pitchFamily="18" charset="0"/>
                <a:cs typeface="Times New Roman" panose="02020603050405020304" pitchFamily="18" charset="0"/>
              </a:rPr>
              <a:t> Singh</a:t>
            </a:r>
          </a:p>
          <a:p>
            <a:pPr marL="63500" marR="320040">
              <a:lnSpc>
                <a:spcPct val="100000"/>
              </a:lnSpc>
            </a:pPr>
            <a:r>
              <a:rPr lang="en-IN" sz="2400" b="1" spc="-5" dirty="0">
                <a:solidFill>
                  <a:srgbClr val="FFFFFF"/>
                </a:solidFill>
                <a:latin typeface="Times New Roman" panose="02020603050405020304" pitchFamily="18" charset="0"/>
                <a:cs typeface="Times New Roman" panose="02020603050405020304" pitchFamily="18" charset="0"/>
              </a:rPr>
              <a:t>181500479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533" y="476758"/>
            <a:ext cx="5948680" cy="756920"/>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Presentation</a:t>
            </a:r>
            <a:r>
              <a:rPr spc="-10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Outline</a:t>
            </a:r>
          </a:p>
        </p:txBody>
      </p:sp>
      <p:sp>
        <p:nvSpPr>
          <p:cNvPr id="3" name="object 3"/>
          <p:cNvSpPr txBox="1"/>
          <p:nvPr/>
        </p:nvSpPr>
        <p:spPr>
          <a:xfrm>
            <a:off x="1371600" y="2009728"/>
            <a:ext cx="3484879" cy="3890168"/>
          </a:xfrm>
          <a:prstGeom prst="rect">
            <a:avLst/>
          </a:prstGeom>
        </p:spPr>
        <p:txBody>
          <a:bodyPr vert="horz" wrap="square" lIns="0" tIns="12065" rIns="0" bIns="0" rtlCol="0">
            <a:spAutoFit/>
          </a:bodyPr>
          <a:lstStyle/>
          <a:p>
            <a:pPr marL="416559" indent="-403860">
              <a:lnSpc>
                <a:spcPct val="100000"/>
              </a:lnSpc>
              <a:spcBef>
                <a:spcPts val="95"/>
              </a:spcBef>
              <a:buFont typeface="Wingdings"/>
              <a:buChar char=""/>
              <a:tabLst>
                <a:tab pos="416559" algn="l"/>
              </a:tabLst>
            </a:pPr>
            <a:r>
              <a:rPr sz="2800" spc="-5" dirty="0">
                <a:solidFill>
                  <a:srgbClr val="FFFFFF"/>
                </a:solidFill>
                <a:latin typeface="Times New Roman" panose="02020603050405020304" pitchFamily="18" charset="0"/>
                <a:cs typeface="Times New Roman" panose="02020603050405020304" pitchFamily="18" charset="0"/>
              </a:rPr>
              <a:t>Abstract</a:t>
            </a:r>
            <a:endParaRPr sz="2800" dirty="0">
              <a:latin typeface="Times New Roman" panose="02020603050405020304" pitchFamily="18" charset="0"/>
              <a:cs typeface="Times New Roman" panose="02020603050405020304" pitchFamily="18" charset="0"/>
            </a:endParaRPr>
          </a:p>
          <a:p>
            <a:pPr marL="436245" indent="-424180">
              <a:lnSpc>
                <a:spcPct val="100000"/>
              </a:lnSpc>
              <a:buFont typeface="Wingdings"/>
              <a:buChar char=""/>
              <a:tabLst>
                <a:tab pos="436880" algn="l"/>
              </a:tabLst>
            </a:pPr>
            <a:r>
              <a:rPr sz="2800" spc="-10" dirty="0">
                <a:solidFill>
                  <a:srgbClr val="FFFFFF"/>
                </a:solidFill>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a:p>
            <a:pPr marL="436245" indent="-424180">
              <a:lnSpc>
                <a:spcPct val="100000"/>
              </a:lnSpc>
              <a:buFont typeface="Wingdings"/>
              <a:buChar char=""/>
              <a:tabLst>
                <a:tab pos="436880" algn="l"/>
              </a:tabLst>
            </a:pPr>
            <a:r>
              <a:rPr sz="2800" spc="-5" dirty="0">
                <a:solidFill>
                  <a:srgbClr val="FFFFFF"/>
                </a:solidFill>
                <a:latin typeface="Times New Roman" panose="02020603050405020304" pitchFamily="18" charset="0"/>
                <a:cs typeface="Times New Roman" panose="02020603050405020304" pitchFamily="18" charset="0"/>
              </a:rPr>
              <a:t>Background</a:t>
            </a:r>
            <a:r>
              <a:rPr sz="2800" spc="-15" dirty="0">
                <a:solidFill>
                  <a:srgbClr val="FFFFFF"/>
                </a:solidFill>
                <a:latin typeface="Times New Roman" panose="02020603050405020304" pitchFamily="18" charset="0"/>
                <a:cs typeface="Times New Roman" panose="02020603050405020304" pitchFamily="18" charset="0"/>
              </a:rPr>
              <a:t> </a:t>
            </a:r>
            <a:r>
              <a:rPr sz="2800" spc="-5" dirty="0">
                <a:solidFill>
                  <a:srgbClr val="FFFFFF"/>
                </a:solidFill>
                <a:latin typeface="Times New Roman" panose="02020603050405020304" pitchFamily="18" charset="0"/>
                <a:cs typeface="Times New Roman" panose="02020603050405020304" pitchFamily="18" charset="0"/>
              </a:rPr>
              <a:t>Study</a:t>
            </a:r>
            <a:endParaRPr sz="2800" dirty="0">
              <a:latin typeface="Times New Roman" panose="02020603050405020304" pitchFamily="18" charset="0"/>
              <a:cs typeface="Times New Roman" panose="02020603050405020304" pitchFamily="18" charset="0"/>
            </a:endParaRPr>
          </a:p>
          <a:p>
            <a:pPr marL="436245" indent="-424180">
              <a:lnSpc>
                <a:spcPct val="100000"/>
              </a:lnSpc>
              <a:buFont typeface="Wingdings"/>
              <a:buChar char=""/>
              <a:tabLst>
                <a:tab pos="436880" algn="l"/>
              </a:tabLst>
            </a:pPr>
            <a:r>
              <a:rPr sz="2800" spc="-25" dirty="0">
                <a:solidFill>
                  <a:srgbClr val="FFFFFF"/>
                </a:solidFill>
                <a:latin typeface="Times New Roman" panose="02020603050405020304" pitchFamily="18" charset="0"/>
                <a:cs typeface="Times New Roman" panose="02020603050405020304" pitchFamily="18" charset="0"/>
              </a:rPr>
              <a:t>Project</a:t>
            </a:r>
            <a:r>
              <a:rPr sz="2800" spc="-30" dirty="0">
                <a:solidFill>
                  <a:srgbClr val="FFFFFF"/>
                </a:solidFill>
                <a:latin typeface="Times New Roman" panose="02020603050405020304" pitchFamily="18" charset="0"/>
                <a:cs typeface="Times New Roman" panose="02020603050405020304" pitchFamily="18" charset="0"/>
              </a:rPr>
              <a:t> </a:t>
            </a:r>
            <a:r>
              <a:rPr sz="2800" spc="-5" dirty="0">
                <a:solidFill>
                  <a:srgbClr val="FFFFFF"/>
                </a:solidFill>
                <a:latin typeface="Times New Roman" panose="02020603050405020304" pitchFamily="18" charset="0"/>
                <a:cs typeface="Times New Roman" panose="02020603050405020304" pitchFamily="18" charset="0"/>
              </a:rPr>
              <a:t>Objective</a:t>
            </a:r>
            <a:endParaRPr sz="2800" dirty="0">
              <a:latin typeface="Times New Roman" panose="02020603050405020304" pitchFamily="18" charset="0"/>
              <a:cs typeface="Times New Roman" panose="02020603050405020304" pitchFamily="18" charset="0"/>
            </a:endParaRPr>
          </a:p>
          <a:p>
            <a:pPr marL="436245" indent="-424180">
              <a:lnSpc>
                <a:spcPct val="100000"/>
              </a:lnSpc>
              <a:buFont typeface="Wingdings"/>
              <a:buChar char=""/>
              <a:tabLst>
                <a:tab pos="436880" algn="l"/>
              </a:tabLst>
            </a:pPr>
            <a:r>
              <a:rPr sz="2800" spc="-25" dirty="0">
                <a:solidFill>
                  <a:srgbClr val="FFFFFF"/>
                </a:solidFill>
                <a:latin typeface="Times New Roman" panose="02020603050405020304" pitchFamily="18" charset="0"/>
                <a:cs typeface="Times New Roman" panose="02020603050405020304" pitchFamily="18" charset="0"/>
              </a:rPr>
              <a:t>Project</a:t>
            </a:r>
            <a:r>
              <a:rPr sz="2800" spc="-15" dirty="0">
                <a:solidFill>
                  <a:srgbClr val="FFFFFF"/>
                </a:solidFill>
                <a:latin typeface="Times New Roman" panose="02020603050405020304" pitchFamily="18" charset="0"/>
                <a:cs typeface="Times New Roman" panose="02020603050405020304" pitchFamily="18" charset="0"/>
              </a:rPr>
              <a:t> </a:t>
            </a:r>
            <a:r>
              <a:rPr sz="2800" spc="-10" dirty="0">
                <a:solidFill>
                  <a:srgbClr val="FFFFFF"/>
                </a:solidFill>
                <a:latin typeface="Times New Roman" panose="02020603050405020304" pitchFamily="18" charset="0"/>
                <a:cs typeface="Times New Roman" panose="02020603050405020304" pitchFamily="18" charset="0"/>
              </a:rPr>
              <a:t>Goals</a:t>
            </a:r>
            <a:endParaRPr sz="2800" dirty="0">
              <a:latin typeface="Times New Roman" panose="02020603050405020304" pitchFamily="18" charset="0"/>
              <a:cs typeface="Times New Roman" panose="02020603050405020304" pitchFamily="18" charset="0"/>
            </a:endParaRPr>
          </a:p>
          <a:p>
            <a:pPr marL="436245" indent="-424180">
              <a:lnSpc>
                <a:spcPct val="100000"/>
              </a:lnSpc>
              <a:buFont typeface="Wingdings"/>
              <a:buChar char=""/>
              <a:tabLst>
                <a:tab pos="436880" algn="l"/>
              </a:tabLst>
            </a:pPr>
            <a:r>
              <a:rPr sz="2800" spc="-25" dirty="0">
                <a:solidFill>
                  <a:srgbClr val="FFFFFF"/>
                </a:solidFill>
                <a:latin typeface="Times New Roman" panose="02020603050405020304" pitchFamily="18" charset="0"/>
                <a:cs typeface="Times New Roman" panose="02020603050405020304" pitchFamily="18" charset="0"/>
              </a:rPr>
              <a:t>Working</a:t>
            </a:r>
            <a:r>
              <a:rPr sz="2800" spc="-45" dirty="0">
                <a:solidFill>
                  <a:srgbClr val="FFFFFF"/>
                </a:solidFill>
                <a:latin typeface="Times New Roman" panose="02020603050405020304" pitchFamily="18" charset="0"/>
                <a:cs typeface="Times New Roman" panose="02020603050405020304" pitchFamily="18" charset="0"/>
              </a:rPr>
              <a:t> </a:t>
            </a:r>
            <a:r>
              <a:rPr sz="2800" spc="-20" dirty="0">
                <a:solidFill>
                  <a:srgbClr val="FFFFFF"/>
                </a:solidFill>
                <a:latin typeface="Times New Roman" panose="02020603050405020304" pitchFamily="18" charset="0"/>
                <a:cs typeface="Times New Roman" panose="02020603050405020304" pitchFamily="18" charset="0"/>
              </a:rPr>
              <a:t>Procedure</a:t>
            </a:r>
            <a:endParaRPr sz="2800" dirty="0">
              <a:latin typeface="Times New Roman" panose="02020603050405020304" pitchFamily="18" charset="0"/>
              <a:cs typeface="Times New Roman" panose="02020603050405020304" pitchFamily="18" charset="0"/>
            </a:endParaRPr>
          </a:p>
          <a:p>
            <a:pPr marL="436245" indent="-424180">
              <a:lnSpc>
                <a:spcPct val="100000"/>
              </a:lnSpc>
              <a:spcBef>
                <a:spcPts val="5"/>
              </a:spcBef>
              <a:buFont typeface="Wingdings"/>
              <a:buChar char=""/>
              <a:tabLst>
                <a:tab pos="436880" algn="l"/>
              </a:tabLst>
            </a:pPr>
            <a:r>
              <a:rPr sz="2800" spc="-10" dirty="0">
                <a:solidFill>
                  <a:srgbClr val="FFFFFF"/>
                </a:solidFill>
                <a:latin typeface="Times New Roman" panose="02020603050405020304" pitchFamily="18" charset="0"/>
                <a:cs typeface="Times New Roman" panose="02020603050405020304" pitchFamily="18" charset="0"/>
              </a:rPr>
              <a:t>Limitations</a:t>
            </a:r>
            <a:endParaRPr sz="2800" dirty="0">
              <a:latin typeface="Times New Roman" panose="02020603050405020304" pitchFamily="18" charset="0"/>
              <a:cs typeface="Times New Roman" panose="02020603050405020304" pitchFamily="18" charset="0"/>
            </a:endParaRPr>
          </a:p>
          <a:p>
            <a:pPr marL="436245" indent="-424180">
              <a:lnSpc>
                <a:spcPct val="100000"/>
              </a:lnSpc>
              <a:buFont typeface="Wingdings"/>
              <a:buChar char=""/>
              <a:tabLst>
                <a:tab pos="436880" algn="l"/>
              </a:tabLst>
            </a:pPr>
            <a:r>
              <a:rPr sz="2800" spc="-10" dirty="0">
                <a:solidFill>
                  <a:srgbClr val="FFFFFF"/>
                </a:solidFill>
                <a:latin typeface="Times New Roman" panose="02020603050405020304" pitchFamily="18" charset="0"/>
                <a:cs typeface="Times New Roman" panose="02020603050405020304" pitchFamily="18" charset="0"/>
              </a:rPr>
              <a:t>Future </a:t>
            </a:r>
            <a:r>
              <a:rPr sz="2800" spc="-35" dirty="0">
                <a:solidFill>
                  <a:srgbClr val="FFFFFF"/>
                </a:solidFill>
                <a:latin typeface="Times New Roman" panose="02020603050405020304" pitchFamily="18" charset="0"/>
                <a:cs typeface="Times New Roman" panose="02020603050405020304" pitchFamily="18" charset="0"/>
              </a:rPr>
              <a:t>Work</a:t>
            </a:r>
            <a:endParaRPr sz="2800" dirty="0">
              <a:latin typeface="Times New Roman" panose="02020603050405020304" pitchFamily="18" charset="0"/>
              <a:cs typeface="Times New Roman" panose="02020603050405020304" pitchFamily="18" charset="0"/>
            </a:endParaRPr>
          </a:p>
          <a:p>
            <a:pPr marL="436245" indent="-424180">
              <a:lnSpc>
                <a:spcPct val="100000"/>
              </a:lnSpc>
              <a:buFont typeface="Wingdings"/>
              <a:buChar char=""/>
              <a:tabLst>
                <a:tab pos="436880" algn="l"/>
              </a:tabLst>
            </a:pPr>
            <a:r>
              <a:rPr sz="2800" spc="-10" dirty="0">
                <a:solidFill>
                  <a:srgbClr val="FFFFFF"/>
                </a:solidFill>
                <a:latin typeface="Times New Roman" panose="02020603050405020304" pitchFamily="18" charset="0"/>
                <a:cs typeface="Times New Roman" panose="02020603050405020304" pitchFamily="18" charset="0"/>
              </a:rPr>
              <a:t>Conclusion</a:t>
            </a:r>
            <a:endParaRPr sz="2800"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4572" y="1225296"/>
            <a:ext cx="9139555" cy="143510"/>
            <a:chOff x="4572" y="1225296"/>
            <a:chExt cx="9139555" cy="143510"/>
          </a:xfrm>
        </p:grpSpPr>
        <p:sp>
          <p:nvSpPr>
            <p:cNvPr id="5" name="object 5"/>
            <p:cNvSpPr/>
            <p:nvPr/>
          </p:nvSpPr>
          <p:spPr>
            <a:xfrm>
              <a:off x="4572" y="1225296"/>
              <a:ext cx="9139427" cy="14325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6199" y="1290828"/>
              <a:ext cx="9067800" cy="12700"/>
            </a:xfrm>
            <a:custGeom>
              <a:avLst/>
              <a:gdLst/>
              <a:ahLst/>
              <a:cxnLst/>
              <a:rect l="l" t="t" r="r" b="b"/>
              <a:pathLst>
                <a:path w="9067800" h="12700">
                  <a:moveTo>
                    <a:pt x="0" y="12192"/>
                  </a:moveTo>
                  <a:lnTo>
                    <a:pt x="9067799" y="12192"/>
                  </a:lnTo>
                  <a:lnTo>
                    <a:pt x="9067799" y="0"/>
                  </a:lnTo>
                  <a:lnTo>
                    <a:pt x="0" y="0"/>
                  </a:lnTo>
                  <a:lnTo>
                    <a:pt x="0" y="12192"/>
                  </a:lnTo>
                  <a:close/>
                </a:path>
              </a:pathLst>
            </a:custGeom>
            <a:solidFill>
              <a:srgbClr val="EB7766"/>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3340">
              <a:lnSpc>
                <a:spcPct val="100000"/>
              </a:lnSpc>
              <a:spcBef>
                <a:spcPts val="100"/>
              </a:spcBef>
            </a:pPr>
            <a:r>
              <a:rPr spc="-25"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383540" y="1167129"/>
            <a:ext cx="8422640" cy="2623795"/>
          </a:xfrm>
          <a:prstGeom prst="rect">
            <a:avLst/>
          </a:prstGeom>
        </p:spPr>
        <p:txBody>
          <a:bodyPr vert="horz" wrap="square" lIns="0" tIns="12700" rIns="0" bIns="0" rtlCol="0">
            <a:spAutoFit/>
          </a:bodyPr>
          <a:lstStyle/>
          <a:p>
            <a:pPr marL="12700" marR="5080">
              <a:lnSpc>
                <a:spcPct val="100000"/>
              </a:lnSpc>
              <a:spcBef>
                <a:spcPts val="100"/>
              </a:spcBef>
            </a:pPr>
            <a:r>
              <a:rPr lang="en-IN" sz="2400" dirty="0">
                <a:solidFill>
                  <a:srgbClr val="FFFFFF"/>
                </a:solidFill>
                <a:latin typeface="Times New Roman" panose="02020603050405020304" pitchFamily="18" charset="0"/>
                <a:cs typeface="Times New Roman" panose="02020603050405020304" pitchFamily="18" charset="0"/>
              </a:rPr>
              <a:t>This is an Android Attendance System for educational </a:t>
            </a:r>
            <a:r>
              <a:rPr lang="en-IN" sz="2400" dirty="0" err="1">
                <a:solidFill>
                  <a:srgbClr val="FFFFFF"/>
                </a:solidFill>
                <a:latin typeface="Times New Roman" panose="02020603050405020304" pitchFamily="18" charset="0"/>
                <a:cs typeface="Times New Roman" panose="02020603050405020304" pitchFamily="18" charset="0"/>
              </a:rPr>
              <a:t>insititutions</a:t>
            </a:r>
            <a:endParaRPr lang="en-IN" sz="2400" dirty="0">
              <a:solidFill>
                <a:srgbClr val="FFFFFF"/>
              </a:solidFill>
              <a:latin typeface="Times New Roman" panose="02020603050405020304" pitchFamily="18" charset="0"/>
              <a:cs typeface="Times New Roman" panose="02020603050405020304" pitchFamily="18" charset="0"/>
            </a:endParaRPr>
          </a:p>
          <a:p>
            <a:pPr marL="12700" marR="5080">
              <a:lnSpc>
                <a:spcPct val="100000"/>
              </a:lnSpc>
              <a:spcBef>
                <a:spcPts val="100"/>
              </a:spcBef>
            </a:pPr>
            <a:r>
              <a:rPr lang="en-IN" sz="2400" dirty="0">
                <a:solidFill>
                  <a:srgbClr val="FFFFFF"/>
                </a:solidFill>
                <a:latin typeface="Times New Roman" panose="02020603050405020304" pitchFamily="18" charset="0"/>
                <a:cs typeface="Times New Roman" panose="02020603050405020304" pitchFamily="18" charset="0"/>
              </a:rPr>
              <a:t>that maintain a quick and accurate record of attendance  of students.</a:t>
            </a:r>
          </a:p>
          <a:p>
            <a:pPr marL="12700" marR="5080">
              <a:lnSpc>
                <a:spcPct val="100000"/>
              </a:lnSpc>
              <a:spcBef>
                <a:spcPts val="100"/>
              </a:spcBef>
            </a:pPr>
            <a:r>
              <a:rPr lang="en-IN" sz="2400" dirty="0">
                <a:solidFill>
                  <a:srgbClr val="FFFFFF"/>
                </a:solidFill>
                <a:latin typeface="Times New Roman" panose="02020603050405020304" pitchFamily="18" charset="0"/>
                <a:cs typeface="Times New Roman" panose="02020603050405020304" pitchFamily="18" charset="0"/>
              </a:rPr>
              <a:t>This module is available  to student dashboard as well from which they can cite the causes od absences . Attendance Management System help admin in imposing fines for absences /late coming . Based on the attendance percent of student , they are allowed to sit in the examination.  </a:t>
            </a:r>
            <a:endParaRPr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71399"/>
            <a:ext cx="7846060" cy="574675"/>
          </a:xfrm>
          <a:prstGeom prst="rect">
            <a:avLst/>
          </a:prstGeom>
        </p:spPr>
        <p:txBody>
          <a:bodyPr vert="horz" wrap="square" lIns="0" tIns="12700" rIns="0" bIns="0" rtlCol="0">
            <a:spAutoFit/>
          </a:bodyPr>
          <a:lstStyle/>
          <a:p>
            <a:pPr marL="12700" algn="ctr">
              <a:lnSpc>
                <a:spcPct val="100000"/>
              </a:lnSpc>
              <a:spcBef>
                <a:spcPts val="100"/>
              </a:spcBef>
            </a:pPr>
            <a:r>
              <a:rPr sz="3600" spc="-5" dirty="0">
                <a:latin typeface="Times New Roman" panose="02020603050405020304" pitchFamily="18" charset="0"/>
                <a:cs typeface="Times New Roman" panose="02020603050405020304" pitchFamily="18" charset="0"/>
              </a:rPr>
              <a:t>Introduction</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07340" y="1398778"/>
            <a:ext cx="8564245" cy="2610971"/>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lang="en-IN" sz="2400" dirty="0">
                <a:solidFill>
                  <a:srgbClr val="FFFFFF"/>
                </a:solidFill>
                <a:latin typeface="Times New Roman" panose="02020603050405020304" pitchFamily="18" charset="0"/>
                <a:cs typeface="Times New Roman" panose="02020603050405020304" pitchFamily="18" charset="0"/>
              </a:rPr>
              <a:t>    Android Attendance System bridges the effective communication between student ,teacher and parents by keep them notified about their wards attendance via email or SMS . Even for teacher , marking attendance for each student for each class becomes boring as well as time-consuming  task, so School Management software includes  this attendance management system software to perform</a:t>
            </a:r>
          </a:p>
          <a:p>
            <a:pPr marL="355600" marR="5080" indent="-342900" algn="just">
              <a:lnSpc>
                <a:spcPct val="100000"/>
              </a:lnSpc>
              <a:spcBef>
                <a:spcPts val="100"/>
              </a:spcBef>
              <a:tabLst>
                <a:tab pos="354965" algn="l"/>
              </a:tabLst>
            </a:pPr>
            <a:r>
              <a:rPr lang="en-IN" sz="2400" dirty="0">
                <a:solidFill>
                  <a:srgbClr val="FFFFFF"/>
                </a:solidFill>
                <a:latin typeface="Times New Roman" panose="02020603050405020304" pitchFamily="18" charset="0"/>
                <a:cs typeface="Times New Roman" panose="02020603050405020304" pitchFamily="18" charset="0"/>
              </a:rPr>
              <a:t>	this task as it saves a lot of time.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5626"/>
            <a:ext cx="8455661" cy="513715"/>
          </a:xfrm>
          <a:prstGeom prst="rect">
            <a:avLst/>
          </a:prstGeom>
        </p:spPr>
        <p:txBody>
          <a:bodyPr vert="horz" wrap="square" lIns="0" tIns="12700" rIns="0" bIns="0" rtlCol="0">
            <a:spAutoFit/>
          </a:bodyPr>
          <a:lstStyle/>
          <a:p>
            <a:pPr marL="12700" algn="ctr">
              <a:lnSpc>
                <a:spcPct val="100000"/>
              </a:lnSpc>
              <a:spcBef>
                <a:spcPts val="100"/>
              </a:spcBef>
            </a:pPr>
            <a:r>
              <a:rPr sz="3200" spc="-5" dirty="0">
                <a:latin typeface="Times New Roman" panose="02020603050405020304" pitchFamily="18" charset="0"/>
                <a:cs typeface="Times New Roman" panose="02020603050405020304" pitchFamily="18" charset="0"/>
              </a:rPr>
              <a:t>Background</a:t>
            </a:r>
            <a:r>
              <a:rPr sz="3200" spc="-9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Study</a:t>
            </a:r>
            <a:endParaRPr sz="3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07340" y="1398778"/>
            <a:ext cx="1936114"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Times New Roman" panose="02020603050405020304" pitchFamily="18" charset="0"/>
                <a:cs typeface="Times New Roman" panose="02020603050405020304" pitchFamily="18" charset="0"/>
              </a:rPr>
              <a:t>In </a:t>
            </a:r>
            <a:r>
              <a:rPr sz="1800" b="1" dirty="0">
                <a:solidFill>
                  <a:srgbClr val="FFFFFF"/>
                </a:solidFill>
                <a:latin typeface="Times New Roman" panose="02020603050405020304" pitchFamily="18" charset="0"/>
                <a:cs typeface="Times New Roman" panose="02020603050405020304" pitchFamily="18" charset="0"/>
              </a:rPr>
              <a:t>Present</a:t>
            </a:r>
            <a:r>
              <a:rPr sz="1800" b="1" spc="-80"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System</a:t>
            </a:r>
            <a:endParaRPr sz="1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307340" y="2070633"/>
            <a:ext cx="8455661" cy="1874231"/>
          </a:xfrm>
          <a:prstGeom prst="rect">
            <a:avLst/>
          </a:prstGeom>
        </p:spPr>
        <p:txBody>
          <a:bodyPr vert="horz" wrap="square" lIns="0" tIns="139065" rIns="0" bIns="0" rtlCol="0">
            <a:spAutoFit/>
          </a:bodyPr>
          <a:lstStyle/>
          <a:p>
            <a:pPr marL="12700">
              <a:lnSpc>
                <a:spcPct val="100000"/>
              </a:lnSpc>
              <a:spcBef>
                <a:spcPts val="1095"/>
              </a:spcBef>
            </a:pPr>
            <a:r>
              <a:rPr sz="2400" spc="380" dirty="0">
                <a:solidFill>
                  <a:srgbClr val="90C225"/>
                </a:solidFill>
                <a:latin typeface="Times New Roman" panose="02020603050405020304" pitchFamily="18" charset="0"/>
                <a:cs typeface="Times New Roman" panose="02020603050405020304" pitchFamily="18" charset="0"/>
              </a:rPr>
              <a:t> </a:t>
            </a:r>
            <a:r>
              <a:rPr lang="en-IN" sz="2400" spc="-5" dirty="0">
                <a:solidFill>
                  <a:srgbClr val="FFFFFF"/>
                </a:solidFill>
                <a:latin typeface="Times New Roman" panose="02020603050405020304" pitchFamily="18" charset="0"/>
                <a:cs typeface="Times New Roman" panose="02020603050405020304" pitchFamily="18" charset="0"/>
              </a:rPr>
              <a:t>Manual manage attendance of students.</a:t>
            </a:r>
            <a:endParaRPr sz="2400" dirty="0">
              <a:latin typeface="Times New Roman" panose="02020603050405020304" pitchFamily="18" charset="0"/>
              <a:cs typeface="Times New Roman" panose="02020603050405020304" pitchFamily="18" charset="0"/>
            </a:endParaRPr>
          </a:p>
          <a:p>
            <a:pPr marL="12700">
              <a:lnSpc>
                <a:spcPct val="100000"/>
              </a:lnSpc>
              <a:spcBef>
                <a:spcPts val="994"/>
              </a:spcBef>
            </a:pPr>
            <a:r>
              <a:rPr sz="2400" spc="380" dirty="0">
                <a:solidFill>
                  <a:srgbClr val="90C225"/>
                </a:solidFill>
                <a:latin typeface="Times New Roman" panose="02020603050405020304" pitchFamily="18" charset="0"/>
                <a:cs typeface="Times New Roman" panose="02020603050405020304" pitchFamily="18" charset="0"/>
              </a:rPr>
              <a:t> </a:t>
            </a:r>
            <a:r>
              <a:rPr lang="en-IN" sz="2400" spc="-5" dirty="0">
                <a:solidFill>
                  <a:srgbClr val="FFFFFF"/>
                </a:solidFill>
                <a:latin typeface="Times New Roman" panose="02020603050405020304" pitchFamily="18" charset="0"/>
                <a:cs typeface="Times New Roman" panose="02020603050405020304" pitchFamily="18" charset="0"/>
              </a:rPr>
              <a:t>More time taken in registration of student on registration    	forms.</a:t>
            </a:r>
            <a:endParaRPr sz="2400" dirty="0">
              <a:latin typeface="Times New Roman" panose="02020603050405020304" pitchFamily="18" charset="0"/>
              <a:cs typeface="Times New Roman" panose="02020603050405020304" pitchFamily="18" charset="0"/>
            </a:endParaRPr>
          </a:p>
          <a:p>
            <a:pPr marL="12700">
              <a:lnSpc>
                <a:spcPct val="100000"/>
              </a:lnSpc>
              <a:spcBef>
                <a:spcPts val="1010"/>
              </a:spcBef>
            </a:pPr>
            <a:r>
              <a:rPr sz="2400" spc="380" dirty="0">
                <a:solidFill>
                  <a:srgbClr val="90C225"/>
                </a:solidFill>
                <a:latin typeface="Times New Roman" panose="02020603050405020304" pitchFamily="18" charset="0"/>
                <a:cs typeface="Times New Roman" panose="02020603050405020304" pitchFamily="18" charset="0"/>
              </a:rPr>
              <a:t> </a:t>
            </a:r>
            <a:r>
              <a:rPr lang="en-IN" sz="2400" spc="-5" dirty="0">
                <a:solidFill>
                  <a:srgbClr val="FFFFFF"/>
                </a:solidFill>
                <a:latin typeface="Times New Roman" panose="02020603050405020304" pitchFamily="18" charset="0"/>
                <a:cs typeface="Times New Roman" panose="02020603050405020304" pitchFamily="18" charset="0"/>
              </a:rPr>
              <a:t>Time consumed  in accessing the records of the students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560578"/>
            <a:ext cx="4112260" cy="505267"/>
          </a:xfrm>
          <a:prstGeom prst="rect">
            <a:avLst/>
          </a:prstGeom>
        </p:spPr>
        <p:txBody>
          <a:bodyPr vert="horz" wrap="square" lIns="0" tIns="12700" rIns="0" bIns="0" rtlCol="0">
            <a:spAutoFit/>
          </a:bodyPr>
          <a:lstStyle/>
          <a:p>
            <a:pPr marL="12700">
              <a:lnSpc>
                <a:spcPct val="100000"/>
              </a:lnSpc>
              <a:spcBef>
                <a:spcPts val="100"/>
              </a:spcBef>
            </a:pPr>
            <a:r>
              <a:rPr lang="en-IN" sz="3200" dirty="0">
                <a:solidFill>
                  <a:srgbClr val="00B0F0"/>
                </a:solidFill>
                <a:latin typeface="Times New Roman" panose="02020603050405020304" pitchFamily="18" charset="0"/>
                <a:cs typeface="Times New Roman" panose="02020603050405020304" pitchFamily="18" charset="0"/>
              </a:rPr>
              <a:t>Project</a:t>
            </a:r>
            <a:r>
              <a:rPr lang="en-IN" sz="3200" spc="-60" dirty="0">
                <a:solidFill>
                  <a:srgbClr val="00B0F0"/>
                </a:solidFill>
                <a:latin typeface="Times New Roman" panose="02020603050405020304" pitchFamily="18" charset="0"/>
                <a:cs typeface="Times New Roman" panose="02020603050405020304" pitchFamily="18" charset="0"/>
              </a:rPr>
              <a:t> </a:t>
            </a:r>
            <a:r>
              <a:rPr lang="en-IN" sz="3200" spc="-5" dirty="0">
                <a:solidFill>
                  <a:srgbClr val="00B0F0"/>
                </a:solidFill>
                <a:latin typeface="Times New Roman" panose="02020603050405020304" pitchFamily="18" charset="0"/>
                <a:cs typeface="Times New Roman" panose="02020603050405020304" pitchFamily="18" charset="0"/>
              </a:rPr>
              <a:t>Objective</a:t>
            </a:r>
            <a:endParaRPr sz="3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83540" y="1764538"/>
            <a:ext cx="6855460" cy="382156"/>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panose="02020603050405020304" pitchFamily="18" charset="0"/>
                <a:cs typeface="Times New Roman" panose="02020603050405020304" pitchFamily="18" charset="0"/>
              </a:rPr>
              <a:t>The </a:t>
            </a:r>
            <a:r>
              <a:rPr sz="2400" spc="-5" dirty="0">
                <a:solidFill>
                  <a:srgbClr val="FFFFFF"/>
                </a:solidFill>
                <a:latin typeface="Times New Roman" panose="02020603050405020304" pitchFamily="18" charset="0"/>
                <a:cs typeface="Times New Roman" panose="02020603050405020304" pitchFamily="18" charset="0"/>
              </a:rPr>
              <a:t>key objective to support the </a:t>
            </a:r>
            <a:r>
              <a:rPr sz="2400" dirty="0">
                <a:solidFill>
                  <a:srgbClr val="FFFFFF"/>
                </a:solidFill>
                <a:latin typeface="Times New Roman" panose="02020603050405020304" pitchFamily="18" charset="0"/>
                <a:cs typeface="Times New Roman" panose="02020603050405020304" pitchFamily="18" charset="0"/>
              </a:rPr>
              <a:t>aims </a:t>
            </a:r>
            <a:r>
              <a:rPr sz="2400" spc="-5" dirty="0">
                <a:solidFill>
                  <a:srgbClr val="FFFFFF"/>
                </a:solidFill>
                <a:latin typeface="Times New Roman" panose="02020603050405020304" pitchFamily="18" charset="0"/>
                <a:cs typeface="Times New Roman" panose="02020603050405020304" pitchFamily="18" charset="0"/>
              </a:rPr>
              <a:t>are</a:t>
            </a:r>
            <a:r>
              <a:rPr sz="2400" spc="-35" dirty="0">
                <a:solidFill>
                  <a:srgbClr val="FFFFFF"/>
                </a:solidFill>
                <a:latin typeface="Times New Roman" panose="02020603050405020304" pitchFamily="18" charset="0"/>
                <a:cs typeface="Times New Roman" panose="02020603050405020304" pitchFamily="18" charset="0"/>
              </a:rPr>
              <a:t> </a:t>
            </a:r>
            <a:r>
              <a:rPr sz="2400" dirty="0">
                <a:solidFill>
                  <a:srgbClr val="FFFFFF"/>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383540" y="2968878"/>
            <a:ext cx="8042275" cy="124906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2400" spc="235" dirty="0">
                <a:solidFill>
                  <a:srgbClr val="90C225"/>
                </a:solidFill>
                <a:latin typeface="Times New Roman" panose="02020603050405020304" pitchFamily="18" charset="0"/>
                <a:cs typeface="Times New Roman" panose="02020603050405020304" pitchFamily="18" charset="0"/>
              </a:rPr>
              <a:t>	</a:t>
            </a:r>
            <a:r>
              <a:rPr lang="en-US" sz="2400" dirty="0">
                <a:solidFill>
                  <a:srgbClr val="FFFFFF"/>
                </a:solidFill>
                <a:latin typeface="Times New Roman" panose="02020603050405020304" pitchFamily="18" charset="0"/>
                <a:cs typeface="Times New Roman" panose="02020603050405020304" pitchFamily="18" charset="0"/>
              </a:rPr>
              <a:t>Take attendance and keep track of attendance in a mobile device for easy and proper evaluation of attendance .</a:t>
            </a:r>
            <a:endParaRPr sz="2400" dirty="0">
              <a:latin typeface="Times New Roman" panose="02020603050405020304" pitchFamily="18" charset="0"/>
              <a:cs typeface="Times New Roman" panose="02020603050405020304" pitchFamily="18" charset="0"/>
            </a:endParaRPr>
          </a:p>
          <a:p>
            <a:pPr marL="12700">
              <a:lnSpc>
                <a:spcPct val="100000"/>
              </a:lnSpc>
              <a:spcBef>
                <a:spcPts val="994"/>
              </a:spcBef>
              <a:tabLst>
                <a:tab pos="354965" algn="l"/>
              </a:tabLst>
            </a:pPr>
            <a:r>
              <a:rPr sz="2400" spc="235" dirty="0">
                <a:solidFill>
                  <a:srgbClr val="90C225"/>
                </a:solidFill>
                <a:latin typeface="Times New Roman" panose="02020603050405020304" pitchFamily="18" charset="0"/>
                <a:cs typeface="Times New Roman" panose="02020603050405020304" pitchFamily="18" charset="0"/>
              </a:rPr>
              <a:t>	</a:t>
            </a:r>
            <a:r>
              <a:rPr lang="en-US" sz="2400" spc="-15" dirty="0">
                <a:solidFill>
                  <a:srgbClr val="FFFFFF"/>
                </a:solidFill>
                <a:latin typeface="Times New Roman" panose="02020603050405020304" pitchFamily="18" charset="0"/>
                <a:cs typeface="Times New Roman" panose="02020603050405020304" pitchFamily="18" charset="0"/>
              </a:rPr>
              <a:t>Develop and Implement attendance system.</a:t>
            </a:r>
            <a:endParaRPr sz="2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7969757" y="6564579"/>
            <a:ext cx="1098550" cy="258404"/>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FFFFF"/>
                </a:solidFill>
                <a:latin typeface="Trebuchet MS"/>
                <a:cs typeface="Trebuchet MS"/>
              </a:rPr>
              <a:t>Page </a:t>
            </a:r>
            <a:r>
              <a:rPr sz="1600" spc="-10" dirty="0">
                <a:solidFill>
                  <a:srgbClr val="FFFFFF"/>
                </a:solidFill>
                <a:latin typeface="Trebuchet MS"/>
                <a:cs typeface="Trebuchet MS"/>
              </a:rPr>
              <a:t>No:</a:t>
            </a:r>
            <a:r>
              <a:rPr sz="1600" spc="-25" dirty="0">
                <a:solidFill>
                  <a:srgbClr val="FFFFFF"/>
                </a:solidFill>
                <a:latin typeface="Trebuchet MS"/>
                <a:cs typeface="Trebuchet MS"/>
              </a:rPr>
              <a:t> </a:t>
            </a:r>
            <a:r>
              <a:rPr lang="en-IN" sz="1600" spc="-10" dirty="0">
                <a:solidFill>
                  <a:srgbClr val="FFFFFF"/>
                </a:solidFill>
                <a:latin typeface="Trebuchet MS"/>
                <a:cs typeface="Trebuchet MS"/>
              </a:rPr>
              <a:t>10</a:t>
            </a:r>
            <a:endParaRPr sz="1600" dirty="0">
              <a:latin typeface="Trebuchet MS"/>
              <a:cs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TotalTime>
  <Words>536</Words>
  <Application>Microsoft Office PowerPoint</Application>
  <PresentationFormat>On-screen Show (4:3)</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Times New Roman</vt:lpstr>
      <vt:lpstr>Trebuchet MS</vt:lpstr>
      <vt:lpstr>Wingdings</vt:lpstr>
      <vt:lpstr>Office Theme</vt:lpstr>
      <vt:lpstr>WELCOME TO  OUR  PROJECT</vt:lpstr>
      <vt:lpstr>PowerPoint Presentation</vt:lpstr>
      <vt:lpstr>PowerPoint Presentation</vt:lpstr>
      <vt:lpstr>SUBMITTED BY:</vt:lpstr>
      <vt:lpstr>Presentation Outline</vt:lpstr>
      <vt:lpstr>Abstract</vt:lpstr>
      <vt:lpstr>Introduction</vt:lpstr>
      <vt:lpstr>Background Study</vt:lpstr>
      <vt:lpstr>Project Objective</vt:lpstr>
      <vt:lpstr>Some Important Goals</vt:lpstr>
      <vt:lpstr>Technology &amp; Tools Used</vt:lpstr>
      <vt:lpstr>Working Procedure</vt:lpstr>
      <vt:lpstr>Limitations</vt:lpstr>
      <vt:lpstr>Future Plan</vt:lpstr>
      <vt:lpstr>Conclusion</vt:lpstr>
      <vt:lpstr>Any Question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PROJECT</dc:title>
  <cp:lastModifiedBy>Sumit Singh</cp:lastModifiedBy>
  <cp:revision>40</cp:revision>
  <dcterms:created xsi:type="dcterms:W3CDTF">2020-12-08T03:25:15Z</dcterms:created>
  <dcterms:modified xsi:type="dcterms:W3CDTF">2021-04-20T16:26:05Z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2018-12-22T00:00:00Z</vt:filetime>
  </property>
  <property fmtid="{D5CDD505-2E9C-101B-9397-08002B2CF9AE}" pid="3" name="Creator">
    <vt:lpwstr>Microsoft® PowerPoint® 2013</vt:lpwstr>
  </property>
  <property fmtid="{D5CDD505-2E9C-101B-9397-08002B2CF9AE}" pid="4" name="LastSaved">
    <vt:filetime>2020-12-08T00:00:00Z</vt:filetime>
  </property>
</Properties>
</file>