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0287000" cx="18288000"/>
  <p:notesSz cx="6858000" cy="9144000"/>
  <p:embeddedFontLst>
    <p:embeddedFont>
      <p:font typeface="Playfair Displ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italic.fntdata"/><Relationship Id="rId12" Type="http://schemas.openxmlformats.org/officeDocument/2006/relationships/slide" Target="slides/slide7.xml"/><Relationship Id="rId34" Type="http://schemas.openxmlformats.org/officeDocument/2006/relationships/font" Target="fonts/PlayfairDispl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layfairDispl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e2e76a0c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e2e76a0c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8f25be8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8f25be8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e2e76a0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e2e76a0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e2e76a0c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e2e76a0c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8f25bea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8f25bea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8f25bea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8f25bea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2e76a0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e2e76a0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2b14af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2b14af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d0c186f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d0c186f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d0c186f9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d0c186f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5204c48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5204c48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e2e76a0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e2e76a0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e2b14a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e2b14a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0c186f9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d0c186f9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d0c186f9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d0c186f9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e2e76a0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e2e76a0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e2b14af8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e2b14af8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e2e76a0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e2e76a0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e2b14af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e2b14af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5204c48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5204c48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e2e76a0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e2e76a0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dcff2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dcff2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5204c48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5204c48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e2e76a0c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e2e76a0c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e2e76a0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e2e76a0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e2e76a0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e2e76a0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p:nvPr/>
        </p:nvSpPr>
        <p:spPr>
          <a:xfrm>
            <a:off x="3679050" y="1887900"/>
            <a:ext cx="10929900" cy="651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85300" y="2013650"/>
            <a:ext cx="9917400" cy="3168600"/>
          </a:xfrm>
          <a:prstGeom prst="rect">
            <a:avLst/>
          </a:prstGeom>
        </p:spPr>
        <p:txBody>
          <a:bodyPr anchorCtr="0" anchor="ctr" bIns="182850" lIns="182850" spcFirstLastPara="1" rIns="182850" wrap="square" tIns="182850">
            <a:noAutofit/>
          </a:bodyPr>
          <a:lstStyle>
            <a:lvl1pPr lvl="0" algn="ctr">
              <a:spcBef>
                <a:spcPts val="0"/>
              </a:spcBef>
              <a:spcAft>
                <a:spcPts val="0"/>
              </a:spcAft>
              <a:buClr>
                <a:schemeClr val="lt1"/>
              </a:buClr>
              <a:buSzPts val="6400"/>
              <a:buNone/>
              <a:defRPr>
                <a:solidFill>
                  <a:schemeClr val="lt1"/>
                </a:solidFill>
              </a:defRPr>
            </a:lvl1pPr>
            <a:lvl2pPr lvl="1" algn="ctr">
              <a:spcBef>
                <a:spcPts val="0"/>
              </a:spcBef>
              <a:spcAft>
                <a:spcPts val="0"/>
              </a:spcAft>
              <a:buClr>
                <a:schemeClr val="lt1"/>
              </a:buClr>
              <a:buSzPts val="64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64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64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64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64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64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64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64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4540200" y="6266250"/>
            <a:ext cx="9207600" cy="1402800"/>
          </a:xfrm>
          <a:prstGeom prst="rect">
            <a:avLst/>
          </a:prstGeom>
        </p:spPr>
        <p:txBody>
          <a:bodyPr anchorCtr="0" anchor="b" bIns="182850" lIns="182850" spcFirstLastPara="1" rIns="182850" wrap="square" tIns="182850">
            <a:noAutofit/>
          </a:bodyPr>
          <a:lstStyle>
            <a:lvl1pPr lvl="0" algn="ctr">
              <a:lnSpc>
                <a:spcPct val="100000"/>
              </a:lnSpc>
              <a:spcBef>
                <a:spcPts val="0"/>
              </a:spcBef>
              <a:spcAft>
                <a:spcPts val="0"/>
              </a:spcAft>
              <a:buClr>
                <a:schemeClr val="lt1"/>
              </a:buClr>
              <a:buSzPts val="4600"/>
              <a:buNone/>
              <a:defRPr b="1" sz="4600">
                <a:solidFill>
                  <a:schemeClr val="lt1"/>
                </a:solidFill>
              </a:defRPr>
            </a:lvl1pPr>
            <a:lvl2pPr lvl="1"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3600"/>
              <a:buFont typeface="Playfair Display"/>
              <a:buNone/>
              <a:defRPr b="1" sz="36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3916800" y="2092800"/>
            <a:ext cx="10454400" cy="61014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14625" y="8022125"/>
            <a:ext cx="496400" cy="516302"/>
          </a:xfrm>
          <a:custGeom>
            <a:rect b="b" l="l" r="r" t="t"/>
            <a:pathLst>
              <a:path extrusionOk="0" h="23431" w="19856">
                <a:moveTo>
                  <a:pt x="0" y="0"/>
                </a:moveTo>
                <a:lnTo>
                  <a:pt x="0" y="23431"/>
                </a:lnTo>
                <a:lnTo>
                  <a:pt x="19856" y="23431"/>
                </a:lnTo>
              </a:path>
            </a:pathLst>
          </a:custGeom>
          <a:noFill/>
          <a:ln cap="flat" cmpd="sng" w="76200">
            <a:solidFill>
              <a:schemeClr val="dk1"/>
            </a:solidFill>
            <a:prstDash val="solid"/>
            <a:round/>
            <a:headEnd len="med" w="med" type="none"/>
            <a:tailEnd len="med" w="med" type="none"/>
          </a:ln>
        </p:spPr>
      </p:sp>
      <p:sp>
        <p:nvSpPr>
          <p:cNvPr id="17" name="Google Shape;17;p2"/>
          <p:cNvSpPr/>
          <p:nvPr/>
        </p:nvSpPr>
        <p:spPr>
          <a:xfrm rot="5400000">
            <a:off x="3524575" y="1721100"/>
            <a:ext cx="496400" cy="516302"/>
          </a:xfrm>
          <a:custGeom>
            <a:rect b="b" l="l" r="r" t="t"/>
            <a:pathLst>
              <a:path extrusionOk="0" h="23431" w="19856">
                <a:moveTo>
                  <a:pt x="0" y="0"/>
                </a:moveTo>
                <a:lnTo>
                  <a:pt x="0" y="23431"/>
                </a:lnTo>
                <a:lnTo>
                  <a:pt x="19856" y="23431"/>
                </a:lnTo>
              </a:path>
            </a:pathLst>
          </a:custGeom>
          <a:noFill/>
          <a:ln cap="flat" cmpd="sng" w="76200">
            <a:solidFill>
              <a:schemeClr val="dk1"/>
            </a:solidFill>
            <a:prstDash val="solid"/>
            <a:round/>
            <a:headEnd len="med" w="med" type="none"/>
            <a:tailEnd len="med" w="med" type="none"/>
          </a:ln>
        </p:spPr>
      </p:sp>
      <p:sp>
        <p:nvSpPr>
          <p:cNvPr id="18" name="Google Shape;18;p2"/>
          <p:cNvSpPr/>
          <p:nvPr/>
        </p:nvSpPr>
        <p:spPr>
          <a:xfrm rot="10800000">
            <a:off x="14257075" y="1731050"/>
            <a:ext cx="496400" cy="516302"/>
          </a:xfrm>
          <a:custGeom>
            <a:rect b="b" l="l" r="r" t="t"/>
            <a:pathLst>
              <a:path extrusionOk="0" h="23431" w="19856">
                <a:moveTo>
                  <a:pt x="0" y="0"/>
                </a:moveTo>
                <a:lnTo>
                  <a:pt x="0" y="23431"/>
                </a:lnTo>
                <a:lnTo>
                  <a:pt x="19856" y="23431"/>
                </a:lnTo>
              </a:path>
            </a:pathLst>
          </a:custGeom>
          <a:noFill/>
          <a:ln cap="flat" cmpd="sng" w="76200">
            <a:solidFill>
              <a:schemeClr val="dk1"/>
            </a:solidFill>
            <a:prstDash val="solid"/>
            <a:round/>
            <a:headEnd len="med" w="med" type="none"/>
            <a:tailEnd len="med" w="med" type="none"/>
          </a:ln>
        </p:spPr>
      </p:sp>
      <p:sp>
        <p:nvSpPr>
          <p:cNvPr id="19" name="Google Shape;19;p2"/>
          <p:cNvSpPr/>
          <p:nvPr/>
        </p:nvSpPr>
        <p:spPr>
          <a:xfrm rot="-5400000">
            <a:off x="14257075" y="8022125"/>
            <a:ext cx="496400" cy="516302"/>
          </a:xfrm>
          <a:custGeom>
            <a:rect b="b" l="l" r="r" t="t"/>
            <a:pathLst>
              <a:path extrusionOk="0" h="23431" w="19856">
                <a:moveTo>
                  <a:pt x="0" y="0"/>
                </a:moveTo>
                <a:lnTo>
                  <a:pt x="0" y="23431"/>
                </a:lnTo>
                <a:lnTo>
                  <a:pt x="19856" y="23431"/>
                </a:lnTo>
              </a:path>
            </a:pathLst>
          </a:custGeom>
          <a:noFill/>
          <a:ln cap="flat" cmpd="sng" w="76200">
            <a:solidFill>
              <a:schemeClr val="dk1"/>
            </a:solidFill>
            <a:prstDash val="solid"/>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0" y="10091400"/>
            <a:ext cx="18288000" cy="1956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623400" y="2466200"/>
            <a:ext cx="17041200" cy="32202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20000"/>
              <a:buFont typeface="Lato"/>
              <a:buNone/>
              <a:defRPr sz="20000">
                <a:latin typeface="Lato"/>
                <a:ea typeface="Lato"/>
                <a:cs typeface="Lato"/>
                <a:sym typeface="Lato"/>
              </a:defRPr>
            </a:lvl1pPr>
            <a:lvl2pPr lvl="1" algn="ctr">
              <a:spcBef>
                <a:spcPts val="0"/>
              </a:spcBef>
              <a:spcAft>
                <a:spcPts val="0"/>
              </a:spcAft>
              <a:buSzPts val="20000"/>
              <a:buFont typeface="Lato"/>
              <a:buNone/>
              <a:defRPr sz="20000">
                <a:latin typeface="Lato"/>
                <a:ea typeface="Lato"/>
                <a:cs typeface="Lato"/>
                <a:sym typeface="Lato"/>
              </a:defRPr>
            </a:lvl2pPr>
            <a:lvl3pPr lvl="2" algn="ctr">
              <a:spcBef>
                <a:spcPts val="0"/>
              </a:spcBef>
              <a:spcAft>
                <a:spcPts val="0"/>
              </a:spcAft>
              <a:buSzPts val="20000"/>
              <a:buFont typeface="Lato"/>
              <a:buNone/>
              <a:defRPr sz="20000">
                <a:latin typeface="Lato"/>
                <a:ea typeface="Lato"/>
                <a:cs typeface="Lato"/>
                <a:sym typeface="Lato"/>
              </a:defRPr>
            </a:lvl3pPr>
            <a:lvl4pPr lvl="3" algn="ctr">
              <a:spcBef>
                <a:spcPts val="0"/>
              </a:spcBef>
              <a:spcAft>
                <a:spcPts val="0"/>
              </a:spcAft>
              <a:buSzPts val="20000"/>
              <a:buFont typeface="Lato"/>
              <a:buNone/>
              <a:defRPr sz="20000">
                <a:latin typeface="Lato"/>
                <a:ea typeface="Lato"/>
                <a:cs typeface="Lato"/>
                <a:sym typeface="Lato"/>
              </a:defRPr>
            </a:lvl4pPr>
            <a:lvl5pPr lvl="4" algn="ctr">
              <a:spcBef>
                <a:spcPts val="0"/>
              </a:spcBef>
              <a:spcAft>
                <a:spcPts val="0"/>
              </a:spcAft>
              <a:buSzPts val="20000"/>
              <a:buFont typeface="Lato"/>
              <a:buNone/>
              <a:defRPr sz="20000">
                <a:latin typeface="Lato"/>
                <a:ea typeface="Lato"/>
                <a:cs typeface="Lato"/>
                <a:sym typeface="Lato"/>
              </a:defRPr>
            </a:lvl5pPr>
            <a:lvl6pPr lvl="5" algn="ctr">
              <a:spcBef>
                <a:spcPts val="0"/>
              </a:spcBef>
              <a:spcAft>
                <a:spcPts val="0"/>
              </a:spcAft>
              <a:buSzPts val="20000"/>
              <a:buFont typeface="Lato"/>
              <a:buNone/>
              <a:defRPr sz="20000">
                <a:latin typeface="Lato"/>
                <a:ea typeface="Lato"/>
                <a:cs typeface="Lato"/>
                <a:sym typeface="Lato"/>
              </a:defRPr>
            </a:lvl6pPr>
            <a:lvl7pPr lvl="6" algn="ctr">
              <a:spcBef>
                <a:spcPts val="0"/>
              </a:spcBef>
              <a:spcAft>
                <a:spcPts val="0"/>
              </a:spcAft>
              <a:buSzPts val="20000"/>
              <a:buFont typeface="Lato"/>
              <a:buNone/>
              <a:defRPr sz="20000">
                <a:latin typeface="Lato"/>
                <a:ea typeface="Lato"/>
                <a:cs typeface="Lato"/>
                <a:sym typeface="Lato"/>
              </a:defRPr>
            </a:lvl7pPr>
            <a:lvl8pPr lvl="7" algn="ctr">
              <a:spcBef>
                <a:spcPts val="0"/>
              </a:spcBef>
              <a:spcAft>
                <a:spcPts val="0"/>
              </a:spcAft>
              <a:buSzPts val="20000"/>
              <a:buFont typeface="Lato"/>
              <a:buNone/>
              <a:defRPr sz="20000">
                <a:latin typeface="Lato"/>
                <a:ea typeface="Lato"/>
                <a:cs typeface="Lato"/>
                <a:sym typeface="Lato"/>
              </a:defRPr>
            </a:lvl8pPr>
            <a:lvl9pPr lvl="8" algn="ctr">
              <a:spcBef>
                <a:spcPts val="0"/>
              </a:spcBef>
              <a:spcAft>
                <a:spcPts val="0"/>
              </a:spcAft>
              <a:buSzPts val="20000"/>
              <a:buFont typeface="Lato"/>
              <a:buNone/>
              <a:defRPr sz="20000">
                <a:latin typeface="Lato"/>
                <a:ea typeface="Lato"/>
                <a:cs typeface="Lato"/>
                <a:sym typeface="Lato"/>
              </a:defRPr>
            </a:lvl9pPr>
          </a:lstStyle>
          <a:p>
            <a:r>
              <a:t>xx%</a:t>
            </a:r>
          </a:p>
        </p:txBody>
      </p:sp>
      <p:sp>
        <p:nvSpPr>
          <p:cNvPr id="58" name="Google Shape;58;p11"/>
          <p:cNvSpPr txBox="1"/>
          <p:nvPr>
            <p:ph idx="1" type="body"/>
          </p:nvPr>
        </p:nvSpPr>
        <p:spPr>
          <a:xfrm>
            <a:off x="623400" y="5838900"/>
            <a:ext cx="17041200" cy="2143200"/>
          </a:xfrm>
          <a:prstGeom prst="rect">
            <a:avLst/>
          </a:prstGeom>
        </p:spPr>
        <p:txBody>
          <a:bodyPr anchorCtr="0" anchor="t" bIns="182850" lIns="182850" spcFirstLastPara="1" rIns="182850" wrap="square" tIns="182850">
            <a:noAutofit/>
          </a:bodyPr>
          <a:lstStyle>
            <a:lvl1pPr indent="-450850" lvl="0" marL="457200" algn="ctr">
              <a:spcBef>
                <a:spcPts val="0"/>
              </a:spcBef>
              <a:spcAft>
                <a:spcPts val="0"/>
              </a:spcAft>
              <a:buSzPts val="3500"/>
              <a:buChar char="●"/>
              <a:defRPr/>
            </a:lvl1pPr>
            <a:lvl2pPr indent="-450850" lvl="1" marL="914400" algn="ctr">
              <a:spcBef>
                <a:spcPts val="3200"/>
              </a:spcBef>
              <a:spcAft>
                <a:spcPts val="0"/>
              </a:spcAft>
              <a:buSzPts val="3500"/>
              <a:buChar char="○"/>
              <a:defRPr/>
            </a:lvl2pPr>
            <a:lvl3pPr indent="-450850" lvl="2" marL="1371600" algn="ctr">
              <a:spcBef>
                <a:spcPts val="3200"/>
              </a:spcBef>
              <a:spcAft>
                <a:spcPts val="0"/>
              </a:spcAft>
              <a:buSzPts val="3500"/>
              <a:buChar char="■"/>
              <a:defRPr/>
            </a:lvl3pPr>
            <a:lvl4pPr indent="-450850" lvl="3" marL="1828800" algn="ctr">
              <a:spcBef>
                <a:spcPts val="3200"/>
              </a:spcBef>
              <a:spcAft>
                <a:spcPts val="0"/>
              </a:spcAft>
              <a:buSzPts val="3500"/>
              <a:buChar char="●"/>
              <a:defRPr/>
            </a:lvl4pPr>
            <a:lvl5pPr indent="-450850" lvl="4" marL="2286000" algn="ctr">
              <a:spcBef>
                <a:spcPts val="3200"/>
              </a:spcBef>
              <a:spcAft>
                <a:spcPts val="0"/>
              </a:spcAft>
              <a:buSzPts val="3500"/>
              <a:buChar char="○"/>
              <a:defRPr/>
            </a:lvl5pPr>
            <a:lvl6pPr indent="-450850" lvl="5" marL="2743200" algn="ctr">
              <a:spcBef>
                <a:spcPts val="3200"/>
              </a:spcBef>
              <a:spcAft>
                <a:spcPts val="0"/>
              </a:spcAft>
              <a:buSzPts val="3500"/>
              <a:buChar char="■"/>
              <a:defRPr/>
            </a:lvl6pPr>
            <a:lvl7pPr indent="-450850" lvl="6" marL="3200400" algn="ctr">
              <a:spcBef>
                <a:spcPts val="3200"/>
              </a:spcBef>
              <a:spcAft>
                <a:spcPts val="0"/>
              </a:spcAft>
              <a:buSzPts val="3500"/>
              <a:buChar char="●"/>
              <a:defRPr/>
            </a:lvl7pPr>
            <a:lvl8pPr indent="-450850" lvl="7" marL="3657600" algn="ctr">
              <a:spcBef>
                <a:spcPts val="3200"/>
              </a:spcBef>
              <a:spcAft>
                <a:spcPts val="0"/>
              </a:spcAft>
              <a:buSzPts val="3500"/>
              <a:buChar char="○"/>
              <a:defRPr/>
            </a:lvl8pPr>
            <a:lvl9pPr indent="-450850" lvl="8" marL="4114800" algn="ctr">
              <a:spcBef>
                <a:spcPts val="3200"/>
              </a:spcBef>
              <a:spcAft>
                <a:spcPts val="3200"/>
              </a:spcAft>
              <a:buSzPts val="3500"/>
              <a:buChar char="■"/>
              <a:defRPr/>
            </a:lvl9pPr>
          </a:lstStyle>
          <a:p/>
        </p:txBody>
      </p:sp>
      <p:sp>
        <p:nvSpPr>
          <p:cNvPr id="59" name="Google Shape;59;p11"/>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019100" y="2847750"/>
            <a:ext cx="16249800" cy="3596400"/>
          </a:xfrm>
          <a:prstGeom prst="rect">
            <a:avLst/>
          </a:prstGeom>
          <a:ln cap="flat" cmpd="sng" w="76200">
            <a:solidFill>
              <a:schemeClr val="lt1"/>
            </a:solidFill>
            <a:prstDash val="solid"/>
            <a:round/>
            <a:headEnd len="sm" w="sm" type="none"/>
            <a:tailEnd len="sm" w="sm" type="none"/>
          </a:ln>
        </p:spPr>
        <p:txBody>
          <a:bodyPr anchorCtr="0" anchor="ctr" bIns="182850" lIns="182850" spcFirstLastPara="1" rIns="182850" wrap="square" tIns="182850">
            <a:noAutofit/>
          </a:bodyPr>
          <a:lstStyle>
            <a:lvl1pPr lvl="0" algn="ctr">
              <a:spcBef>
                <a:spcPts val="0"/>
              </a:spcBef>
              <a:spcAft>
                <a:spcPts val="0"/>
              </a:spcAft>
              <a:buClr>
                <a:schemeClr val="lt1"/>
              </a:buClr>
              <a:buSzPts val="9600"/>
              <a:buNone/>
              <a:defRPr b="0" sz="9600">
                <a:solidFill>
                  <a:schemeClr val="lt1"/>
                </a:solidFill>
              </a:defRPr>
            </a:lvl1pPr>
            <a:lvl2pPr lvl="1"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2pPr>
            <a:lvl3pPr lvl="2"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3pPr>
            <a:lvl4pPr lvl="3"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4pPr>
            <a:lvl5pPr lvl="4"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5pPr>
            <a:lvl6pPr lvl="5"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6pPr>
            <a:lvl7pPr lvl="6"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7pPr>
            <a:lvl8pPr lvl="7"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8pPr>
            <a:lvl9pPr lvl="8" algn="ctr">
              <a:spcBef>
                <a:spcPts val="0"/>
              </a:spcBef>
              <a:spcAft>
                <a:spcPts val="0"/>
              </a:spcAft>
              <a:buClr>
                <a:schemeClr val="lt1"/>
              </a:buClr>
              <a:buSzPts val="9600"/>
              <a:buFont typeface="Lato"/>
              <a:buNone/>
              <a:defRPr b="0" sz="9600">
                <a:solidFill>
                  <a:schemeClr val="lt1"/>
                </a:solidFill>
                <a:latin typeface="Lato"/>
                <a:ea typeface="Lato"/>
                <a:cs typeface="Lato"/>
                <a:sym typeface="Lato"/>
              </a:defRPr>
            </a:lvl9pPr>
          </a:lstStyle>
          <a:p/>
        </p:txBody>
      </p:sp>
      <p:sp>
        <p:nvSpPr>
          <p:cNvPr id="22" name="Google Shape;22;p3"/>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0091400"/>
            <a:ext cx="18288000" cy="1956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lvl1pPr lvl="0">
              <a:spcBef>
                <a:spcPts val="0"/>
              </a:spcBef>
              <a:spcAft>
                <a:spcPts val="0"/>
              </a:spcAft>
              <a:buSzPts val="6400"/>
              <a:buNone/>
              <a:defRPr/>
            </a:lvl1pPr>
            <a:lvl2pPr lvl="1">
              <a:spcBef>
                <a:spcPts val="0"/>
              </a:spcBef>
              <a:spcAft>
                <a:spcPts val="0"/>
              </a:spcAft>
              <a:buSzPts val="6400"/>
              <a:buNone/>
              <a:defRPr/>
            </a:lvl2pPr>
            <a:lvl3pPr lvl="2">
              <a:spcBef>
                <a:spcPts val="0"/>
              </a:spcBef>
              <a:spcAft>
                <a:spcPts val="0"/>
              </a:spcAft>
              <a:buSzPts val="6400"/>
              <a:buNone/>
              <a:defRPr/>
            </a:lvl3pPr>
            <a:lvl4pPr lvl="3">
              <a:spcBef>
                <a:spcPts val="0"/>
              </a:spcBef>
              <a:spcAft>
                <a:spcPts val="0"/>
              </a:spcAft>
              <a:buSzPts val="6400"/>
              <a:buNone/>
              <a:defRPr/>
            </a:lvl4pPr>
            <a:lvl5pPr lvl="4">
              <a:spcBef>
                <a:spcPts val="0"/>
              </a:spcBef>
              <a:spcAft>
                <a:spcPts val="0"/>
              </a:spcAft>
              <a:buSzPts val="6400"/>
              <a:buNone/>
              <a:defRPr/>
            </a:lvl5pPr>
            <a:lvl6pPr lvl="5">
              <a:spcBef>
                <a:spcPts val="0"/>
              </a:spcBef>
              <a:spcAft>
                <a:spcPts val="0"/>
              </a:spcAft>
              <a:buSzPts val="6400"/>
              <a:buNone/>
              <a:defRPr/>
            </a:lvl6pPr>
            <a:lvl7pPr lvl="6">
              <a:spcBef>
                <a:spcPts val="0"/>
              </a:spcBef>
              <a:spcAft>
                <a:spcPts val="0"/>
              </a:spcAft>
              <a:buSzPts val="6400"/>
              <a:buNone/>
              <a:defRPr/>
            </a:lvl7pPr>
            <a:lvl8pPr lvl="7">
              <a:spcBef>
                <a:spcPts val="0"/>
              </a:spcBef>
              <a:spcAft>
                <a:spcPts val="0"/>
              </a:spcAft>
              <a:buSzPts val="6400"/>
              <a:buNone/>
              <a:defRPr/>
            </a:lvl8pPr>
            <a:lvl9pPr lvl="8">
              <a:spcBef>
                <a:spcPts val="0"/>
              </a:spcBef>
              <a:spcAft>
                <a:spcPts val="0"/>
              </a:spcAft>
              <a:buSzPts val="6400"/>
              <a:buNone/>
              <a:defRPr/>
            </a:lvl9pPr>
          </a:lstStyle>
          <a:p/>
        </p:txBody>
      </p:sp>
      <p:sp>
        <p:nvSpPr>
          <p:cNvPr id="26" name="Google Shape;26;p4"/>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lvl1pPr indent="-450850" lvl="0" marL="457200">
              <a:spcBef>
                <a:spcPts val="0"/>
              </a:spcBef>
              <a:spcAft>
                <a:spcPts val="0"/>
              </a:spcAft>
              <a:buSzPts val="3500"/>
              <a:buChar char="●"/>
              <a:defRPr sz="3500"/>
            </a:lvl1pPr>
            <a:lvl2pPr indent="-450850" lvl="1" marL="914400">
              <a:spcBef>
                <a:spcPts val="3200"/>
              </a:spcBef>
              <a:spcAft>
                <a:spcPts val="0"/>
              </a:spcAft>
              <a:buSzPts val="3500"/>
              <a:buChar char="○"/>
              <a:defRPr/>
            </a:lvl2pPr>
            <a:lvl3pPr indent="-450850" lvl="2" marL="1371600">
              <a:spcBef>
                <a:spcPts val="3200"/>
              </a:spcBef>
              <a:spcAft>
                <a:spcPts val="0"/>
              </a:spcAft>
              <a:buSzPts val="3500"/>
              <a:buChar char="■"/>
              <a:defRPr/>
            </a:lvl3pPr>
            <a:lvl4pPr indent="-450850" lvl="3" marL="1828800">
              <a:spcBef>
                <a:spcPts val="3200"/>
              </a:spcBef>
              <a:spcAft>
                <a:spcPts val="0"/>
              </a:spcAft>
              <a:buSzPts val="3500"/>
              <a:buChar char="●"/>
              <a:defRPr/>
            </a:lvl4pPr>
            <a:lvl5pPr indent="-450850" lvl="4" marL="2286000">
              <a:spcBef>
                <a:spcPts val="3200"/>
              </a:spcBef>
              <a:spcAft>
                <a:spcPts val="0"/>
              </a:spcAft>
              <a:buSzPts val="3500"/>
              <a:buChar char="○"/>
              <a:defRPr/>
            </a:lvl5pPr>
            <a:lvl6pPr indent="-450850" lvl="5" marL="2743200">
              <a:spcBef>
                <a:spcPts val="3200"/>
              </a:spcBef>
              <a:spcAft>
                <a:spcPts val="0"/>
              </a:spcAft>
              <a:buSzPts val="3500"/>
              <a:buChar char="■"/>
              <a:defRPr/>
            </a:lvl6pPr>
            <a:lvl7pPr indent="-450850" lvl="6" marL="3200400">
              <a:spcBef>
                <a:spcPts val="3200"/>
              </a:spcBef>
              <a:spcAft>
                <a:spcPts val="0"/>
              </a:spcAft>
              <a:buSzPts val="3500"/>
              <a:buChar char="●"/>
              <a:defRPr/>
            </a:lvl7pPr>
            <a:lvl8pPr indent="-450850" lvl="7" marL="3657600">
              <a:spcBef>
                <a:spcPts val="3200"/>
              </a:spcBef>
              <a:spcAft>
                <a:spcPts val="0"/>
              </a:spcAft>
              <a:buSzPts val="3500"/>
              <a:buChar char="○"/>
              <a:defRPr/>
            </a:lvl8pPr>
            <a:lvl9pPr indent="-450850" lvl="8" marL="4114800">
              <a:spcBef>
                <a:spcPts val="3200"/>
              </a:spcBef>
              <a:spcAft>
                <a:spcPts val="3200"/>
              </a:spcAft>
              <a:buSzPts val="3500"/>
              <a:buChar char="■"/>
              <a:defRPr/>
            </a:lvl9pPr>
          </a:lstStyle>
          <a:p/>
        </p:txBody>
      </p:sp>
      <p:sp>
        <p:nvSpPr>
          <p:cNvPr id="27" name="Google Shape;27;p4"/>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lvl1pPr lvl="0">
              <a:spcBef>
                <a:spcPts val="0"/>
              </a:spcBef>
              <a:spcAft>
                <a:spcPts val="0"/>
              </a:spcAft>
              <a:buSzPts val="6400"/>
              <a:buNone/>
              <a:defRPr/>
            </a:lvl1pPr>
            <a:lvl2pPr lvl="1">
              <a:spcBef>
                <a:spcPts val="0"/>
              </a:spcBef>
              <a:spcAft>
                <a:spcPts val="0"/>
              </a:spcAft>
              <a:buSzPts val="6400"/>
              <a:buNone/>
              <a:defRPr/>
            </a:lvl2pPr>
            <a:lvl3pPr lvl="2">
              <a:spcBef>
                <a:spcPts val="0"/>
              </a:spcBef>
              <a:spcAft>
                <a:spcPts val="0"/>
              </a:spcAft>
              <a:buSzPts val="6400"/>
              <a:buNone/>
              <a:defRPr/>
            </a:lvl3pPr>
            <a:lvl4pPr lvl="3">
              <a:spcBef>
                <a:spcPts val="0"/>
              </a:spcBef>
              <a:spcAft>
                <a:spcPts val="0"/>
              </a:spcAft>
              <a:buSzPts val="6400"/>
              <a:buNone/>
              <a:defRPr/>
            </a:lvl4pPr>
            <a:lvl5pPr lvl="4">
              <a:spcBef>
                <a:spcPts val="0"/>
              </a:spcBef>
              <a:spcAft>
                <a:spcPts val="0"/>
              </a:spcAft>
              <a:buSzPts val="6400"/>
              <a:buNone/>
              <a:defRPr/>
            </a:lvl5pPr>
            <a:lvl6pPr lvl="5">
              <a:spcBef>
                <a:spcPts val="0"/>
              </a:spcBef>
              <a:spcAft>
                <a:spcPts val="0"/>
              </a:spcAft>
              <a:buSzPts val="6400"/>
              <a:buNone/>
              <a:defRPr/>
            </a:lvl6pPr>
            <a:lvl7pPr lvl="6">
              <a:spcBef>
                <a:spcPts val="0"/>
              </a:spcBef>
              <a:spcAft>
                <a:spcPts val="0"/>
              </a:spcAft>
              <a:buSzPts val="6400"/>
              <a:buNone/>
              <a:defRPr/>
            </a:lvl7pPr>
            <a:lvl8pPr lvl="7">
              <a:spcBef>
                <a:spcPts val="0"/>
              </a:spcBef>
              <a:spcAft>
                <a:spcPts val="0"/>
              </a:spcAft>
              <a:buSzPts val="6400"/>
              <a:buNone/>
              <a:defRPr/>
            </a:lvl8pPr>
            <a:lvl9pPr lvl="8">
              <a:spcBef>
                <a:spcPts val="0"/>
              </a:spcBef>
              <a:spcAft>
                <a:spcPts val="0"/>
              </a:spcAft>
              <a:buSzPts val="6400"/>
              <a:buNone/>
              <a:defRPr/>
            </a:lvl9pPr>
          </a:lstStyle>
          <a:p/>
        </p:txBody>
      </p:sp>
      <p:sp>
        <p:nvSpPr>
          <p:cNvPr id="30" name="Google Shape;30;p5"/>
          <p:cNvSpPr txBox="1"/>
          <p:nvPr>
            <p:ph idx="1" type="body"/>
          </p:nvPr>
        </p:nvSpPr>
        <p:spPr>
          <a:xfrm>
            <a:off x="623400" y="2228750"/>
            <a:ext cx="7999800" cy="6832800"/>
          </a:xfrm>
          <a:prstGeom prst="rect">
            <a:avLst/>
          </a:prstGeom>
        </p:spPr>
        <p:txBody>
          <a:bodyPr anchorCtr="0" anchor="t" bIns="182850" lIns="182850" spcFirstLastPara="1" rIns="182850" wrap="square" tIns="182850">
            <a:noAutofit/>
          </a:bodyPr>
          <a:lstStyle>
            <a:lvl1pPr indent="-450850" lvl="0" marL="457200">
              <a:spcBef>
                <a:spcPts val="0"/>
              </a:spcBef>
              <a:spcAft>
                <a:spcPts val="0"/>
              </a:spcAft>
              <a:buSzPts val="3500"/>
              <a:buChar char="●"/>
              <a:defRPr sz="3500"/>
            </a:lvl1pPr>
            <a:lvl2pPr indent="-450850" lvl="1" marL="914400">
              <a:spcBef>
                <a:spcPts val="3200"/>
              </a:spcBef>
              <a:spcAft>
                <a:spcPts val="0"/>
              </a:spcAft>
              <a:buSzPts val="3500"/>
              <a:buChar char="○"/>
              <a:defRPr sz="3500"/>
            </a:lvl2pPr>
            <a:lvl3pPr indent="-450850" lvl="2" marL="1371600">
              <a:spcBef>
                <a:spcPts val="3200"/>
              </a:spcBef>
              <a:spcAft>
                <a:spcPts val="0"/>
              </a:spcAft>
              <a:buSzPts val="3500"/>
              <a:buChar char="■"/>
              <a:defRPr sz="3500"/>
            </a:lvl3pPr>
            <a:lvl4pPr indent="-450850" lvl="3" marL="1828800">
              <a:spcBef>
                <a:spcPts val="3200"/>
              </a:spcBef>
              <a:spcAft>
                <a:spcPts val="0"/>
              </a:spcAft>
              <a:buSzPts val="3500"/>
              <a:buChar char="●"/>
              <a:defRPr sz="3500"/>
            </a:lvl4pPr>
            <a:lvl5pPr indent="-450850" lvl="4" marL="2286000">
              <a:spcBef>
                <a:spcPts val="3200"/>
              </a:spcBef>
              <a:spcAft>
                <a:spcPts val="0"/>
              </a:spcAft>
              <a:buSzPts val="3500"/>
              <a:buChar char="○"/>
              <a:defRPr sz="3500"/>
            </a:lvl5pPr>
            <a:lvl6pPr indent="-450850" lvl="5" marL="2743200">
              <a:spcBef>
                <a:spcPts val="3200"/>
              </a:spcBef>
              <a:spcAft>
                <a:spcPts val="0"/>
              </a:spcAft>
              <a:buSzPts val="3500"/>
              <a:buChar char="■"/>
              <a:defRPr sz="3500"/>
            </a:lvl6pPr>
            <a:lvl7pPr indent="-450850" lvl="6" marL="3200400">
              <a:spcBef>
                <a:spcPts val="3200"/>
              </a:spcBef>
              <a:spcAft>
                <a:spcPts val="0"/>
              </a:spcAft>
              <a:buSzPts val="3500"/>
              <a:buChar char="●"/>
              <a:defRPr sz="3500"/>
            </a:lvl7pPr>
            <a:lvl8pPr indent="-450850" lvl="7" marL="3657600">
              <a:spcBef>
                <a:spcPts val="3200"/>
              </a:spcBef>
              <a:spcAft>
                <a:spcPts val="0"/>
              </a:spcAft>
              <a:buSzPts val="3500"/>
              <a:buChar char="○"/>
              <a:defRPr sz="3500"/>
            </a:lvl8pPr>
            <a:lvl9pPr indent="-450850" lvl="8" marL="4114800">
              <a:spcBef>
                <a:spcPts val="3200"/>
              </a:spcBef>
              <a:spcAft>
                <a:spcPts val="3200"/>
              </a:spcAft>
              <a:buSzPts val="3500"/>
              <a:buChar char="■"/>
              <a:defRPr sz="3500"/>
            </a:lvl9pPr>
          </a:lstStyle>
          <a:p/>
        </p:txBody>
      </p:sp>
      <p:sp>
        <p:nvSpPr>
          <p:cNvPr id="31" name="Google Shape;31;p5"/>
          <p:cNvSpPr txBox="1"/>
          <p:nvPr>
            <p:ph idx="2" type="body"/>
          </p:nvPr>
        </p:nvSpPr>
        <p:spPr>
          <a:xfrm>
            <a:off x="9664800" y="2228750"/>
            <a:ext cx="7999800" cy="6832800"/>
          </a:xfrm>
          <a:prstGeom prst="rect">
            <a:avLst/>
          </a:prstGeom>
        </p:spPr>
        <p:txBody>
          <a:bodyPr anchorCtr="0" anchor="t" bIns="182850" lIns="182850" spcFirstLastPara="1" rIns="182850" wrap="square" tIns="182850">
            <a:noAutofit/>
          </a:bodyPr>
          <a:lstStyle>
            <a:lvl1pPr indent="-450850" lvl="0" marL="457200">
              <a:spcBef>
                <a:spcPts val="0"/>
              </a:spcBef>
              <a:spcAft>
                <a:spcPts val="0"/>
              </a:spcAft>
              <a:buSzPts val="3500"/>
              <a:buChar char="●"/>
              <a:defRPr sz="3500"/>
            </a:lvl1pPr>
            <a:lvl2pPr indent="-450850" lvl="1" marL="914400">
              <a:spcBef>
                <a:spcPts val="3200"/>
              </a:spcBef>
              <a:spcAft>
                <a:spcPts val="0"/>
              </a:spcAft>
              <a:buSzPts val="3500"/>
              <a:buChar char="○"/>
              <a:defRPr sz="3500"/>
            </a:lvl2pPr>
            <a:lvl3pPr indent="-450850" lvl="2" marL="1371600">
              <a:spcBef>
                <a:spcPts val="3200"/>
              </a:spcBef>
              <a:spcAft>
                <a:spcPts val="0"/>
              </a:spcAft>
              <a:buSzPts val="3500"/>
              <a:buChar char="■"/>
              <a:defRPr sz="3500"/>
            </a:lvl3pPr>
            <a:lvl4pPr indent="-450850" lvl="3" marL="1828800">
              <a:spcBef>
                <a:spcPts val="3200"/>
              </a:spcBef>
              <a:spcAft>
                <a:spcPts val="0"/>
              </a:spcAft>
              <a:buSzPts val="3500"/>
              <a:buChar char="●"/>
              <a:defRPr sz="3500"/>
            </a:lvl4pPr>
            <a:lvl5pPr indent="-450850" lvl="4" marL="2286000">
              <a:spcBef>
                <a:spcPts val="3200"/>
              </a:spcBef>
              <a:spcAft>
                <a:spcPts val="0"/>
              </a:spcAft>
              <a:buSzPts val="3500"/>
              <a:buChar char="○"/>
              <a:defRPr sz="3500"/>
            </a:lvl5pPr>
            <a:lvl6pPr indent="-450850" lvl="5" marL="2743200">
              <a:spcBef>
                <a:spcPts val="3200"/>
              </a:spcBef>
              <a:spcAft>
                <a:spcPts val="0"/>
              </a:spcAft>
              <a:buSzPts val="3500"/>
              <a:buChar char="■"/>
              <a:defRPr sz="3500"/>
            </a:lvl6pPr>
            <a:lvl7pPr indent="-450850" lvl="6" marL="3200400">
              <a:spcBef>
                <a:spcPts val="3200"/>
              </a:spcBef>
              <a:spcAft>
                <a:spcPts val="0"/>
              </a:spcAft>
              <a:buSzPts val="3500"/>
              <a:buChar char="●"/>
              <a:defRPr sz="3500"/>
            </a:lvl7pPr>
            <a:lvl8pPr indent="-450850" lvl="7" marL="3657600">
              <a:spcBef>
                <a:spcPts val="3200"/>
              </a:spcBef>
              <a:spcAft>
                <a:spcPts val="0"/>
              </a:spcAft>
              <a:buSzPts val="3500"/>
              <a:buChar char="○"/>
              <a:defRPr sz="3500"/>
            </a:lvl8pPr>
            <a:lvl9pPr indent="-450850" lvl="8" marL="4114800">
              <a:spcBef>
                <a:spcPts val="3200"/>
              </a:spcBef>
              <a:spcAft>
                <a:spcPts val="3200"/>
              </a:spcAft>
              <a:buSzPts val="3500"/>
              <a:buChar char="■"/>
              <a:defRPr sz="3500"/>
            </a:lvl9pPr>
          </a:lstStyle>
          <a:p/>
        </p:txBody>
      </p:sp>
      <p:sp>
        <p:nvSpPr>
          <p:cNvPr id="32" name="Google Shape;32;p5"/>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lvl1pPr lvl="0">
              <a:spcBef>
                <a:spcPts val="0"/>
              </a:spcBef>
              <a:spcAft>
                <a:spcPts val="0"/>
              </a:spcAft>
              <a:buSzPts val="6400"/>
              <a:buNone/>
              <a:defRPr/>
            </a:lvl1pPr>
            <a:lvl2pPr lvl="1">
              <a:spcBef>
                <a:spcPts val="0"/>
              </a:spcBef>
              <a:spcAft>
                <a:spcPts val="0"/>
              </a:spcAft>
              <a:buSzPts val="6400"/>
              <a:buNone/>
              <a:defRPr/>
            </a:lvl2pPr>
            <a:lvl3pPr lvl="2">
              <a:spcBef>
                <a:spcPts val="0"/>
              </a:spcBef>
              <a:spcAft>
                <a:spcPts val="0"/>
              </a:spcAft>
              <a:buSzPts val="6400"/>
              <a:buNone/>
              <a:defRPr/>
            </a:lvl3pPr>
            <a:lvl4pPr lvl="3">
              <a:spcBef>
                <a:spcPts val="0"/>
              </a:spcBef>
              <a:spcAft>
                <a:spcPts val="0"/>
              </a:spcAft>
              <a:buSzPts val="6400"/>
              <a:buNone/>
              <a:defRPr/>
            </a:lvl4pPr>
            <a:lvl5pPr lvl="4">
              <a:spcBef>
                <a:spcPts val="0"/>
              </a:spcBef>
              <a:spcAft>
                <a:spcPts val="0"/>
              </a:spcAft>
              <a:buSzPts val="6400"/>
              <a:buNone/>
              <a:defRPr/>
            </a:lvl5pPr>
            <a:lvl6pPr lvl="5">
              <a:spcBef>
                <a:spcPts val="0"/>
              </a:spcBef>
              <a:spcAft>
                <a:spcPts val="0"/>
              </a:spcAft>
              <a:buSzPts val="6400"/>
              <a:buNone/>
              <a:defRPr/>
            </a:lvl6pPr>
            <a:lvl7pPr lvl="6">
              <a:spcBef>
                <a:spcPts val="0"/>
              </a:spcBef>
              <a:spcAft>
                <a:spcPts val="0"/>
              </a:spcAft>
              <a:buSzPts val="6400"/>
              <a:buNone/>
              <a:defRPr/>
            </a:lvl7pPr>
            <a:lvl8pPr lvl="7">
              <a:spcBef>
                <a:spcPts val="0"/>
              </a:spcBef>
              <a:spcAft>
                <a:spcPts val="0"/>
              </a:spcAft>
              <a:buSzPts val="6400"/>
              <a:buNone/>
              <a:defRPr/>
            </a:lvl8pPr>
            <a:lvl9pPr lvl="8">
              <a:spcBef>
                <a:spcPts val="0"/>
              </a:spcBef>
              <a:spcAft>
                <a:spcPts val="0"/>
              </a:spcAft>
              <a:buSzPts val="6400"/>
              <a:buNone/>
              <a:defRPr/>
            </a:lvl9pPr>
          </a:lstStyle>
          <a:p/>
        </p:txBody>
      </p:sp>
      <p:sp>
        <p:nvSpPr>
          <p:cNvPr id="35" name="Google Shape;35;p6"/>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71000" y="1263600"/>
            <a:ext cx="5616000" cy="1511400"/>
          </a:xfrm>
          <a:prstGeom prst="rect">
            <a:avLst/>
          </a:prstGeom>
        </p:spPr>
        <p:txBody>
          <a:bodyPr anchorCtr="0" anchor="b" bIns="182850" lIns="182850" spcFirstLastPara="1" rIns="182850" wrap="square" tIns="18285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7"/>
          <p:cNvSpPr txBox="1"/>
          <p:nvPr>
            <p:ph idx="1" type="body"/>
          </p:nvPr>
        </p:nvSpPr>
        <p:spPr>
          <a:xfrm>
            <a:off x="623400" y="2782755"/>
            <a:ext cx="5616000" cy="6358800"/>
          </a:xfrm>
          <a:prstGeom prst="rect">
            <a:avLst/>
          </a:prstGeom>
        </p:spPr>
        <p:txBody>
          <a:bodyPr anchorCtr="0" anchor="t" bIns="182850" lIns="182850" spcFirstLastPara="1" rIns="182850" wrap="square" tIns="182850">
            <a:noAutofit/>
          </a:bodyPr>
          <a:lstStyle>
            <a:lvl1pPr indent="-450850" lvl="0" marL="457200">
              <a:spcBef>
                <a:spcPts val="0"/>
              </a:spcBef>
              <a:spcAft>
                <a:spcPts val="0"/>
              </a:spcAft>
              <a:buSzPts val="3500"/>
              <a:buChar char="●"/>
              <a:defRPr sz="3500"/>
            </a:lvl1pPr>
            <a:lvl2pPr indent="-450850" lvl="1" marL="914400">
              <a:spcBef>
                <a:spcPts val="3200"/>
              </a:spcBef>
              <a:spcAft>
                <a:spcPts val="0"/>
              </a:spcAft>
              <a:buSzPts val="3500"/>
              <a:buChar char="○"/>
              <a:defRPr sz="3500"/>
            </a:lvl2pPr>
            <a:lvl3pPr indent="-450850" lvl="2" marL="1371600">
              <a:spcBef>
                <a:spcPts val="3200"/>
              </a:spcBef>
              <a:spcAft>
                <a:spcPts val="0"/>
              </a:spcAft>
              <a:buSzPts val="3500"/>
              <a:buChar char="■"/>
              <a:defRPr sz="3500"/>
            </a:lvl3pPr>
            <a:lvl4pPr indent="-450850" lvl="3" marL="1828800">
              <a:spcBef>
                <a:spcPts val="3200"/>
              </a:spcBef>
              <a:spcAft>
                <a:spcPts val="0"/>
              </a:spcAft>
              <a:buSzPts val="3500"/>
              <a:buChar char="●"/>
              <a:defRPr sz="3500"/>
            </a:lvl4pPr>
            <a:lvl5pPr indent="-450850" lvl="4" marL="2286000">
              <a:spcBef>
                <a:spcPts val="3200"/>
              </a:spcBef>
              <a:spcAft>
                <a:spcPts val="0"/>
              </a:spcAft>
              <a:buSzPts val="3500"/>
              <a:buChar char="○"/>
              <a:defRPr sz="3500"/>
            </a:lvl5pPr>
            <a:lvl6pPr indent="-450850" lvl="5" marL="2743200">
              <a:spcBef>
                <a:spcPts val="3200"/>
              </a:spcBef>
              <a:spcAft>
                <a:spcPts val="0"/>
              </a:spcAft>
              <a:buSzPts val="3500"/>
              <a:buChar char="■"/>
              <a:defRPr sz="3500"/>
            </a:lvl6pPr>
            <a:lvl7pPr indent="-450850" lvl="6" marL="3200400">
              <a:spcBef>
                <a:spcPts val="3200"/>
              </a:spcBef>
              <a:spcAft>
                <a:spcPts val="0"/>
              </a:spcAft>
              <a:buSzPts val="3500"/>
              <a:buChar char="●"/>
              <a:defRPr sz="3500"/>
            </a:lvl7pPr>
            <a:lvl8pPr indent="-450850" lvl="7" marL="3657600">
              <a:spcBef>
                <a:spcPts val="3200"/>
              </a:spcBef>
              <a:spcAft>
                <a:spcPts val="0"/>
              </a:spcAft>
              <a:buSzPts val="3500"/>
              <a:buChar char="○"/>
              <a:defRPr sz="3500"/>
            </a:lvl8pPr>
            <a:lvl9pPr indent="-450850" lvl="8" marL="4114800">
              <a:spcBef>
                <a:spcPts val="3200"/>
              </a:spcBef>
              <a:spcAft>
                <a:spcPts val="3200"/>
              </a:spcAft>
              <a:buSzPts val="3500"/>
              <a:buChar char="■"/>
              <a:defRPr sz="3500"/>
            </a:lvl9pPr>
          </a:lstStyle>
          <a:p/>
        </p:txBody>
      </p:sp>
      <p:sp>
        <p:nvSpPr>
          <p:cNvPr id="39" name="Google Shape;39;p7"/>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980500" y="1052700"/>
            <a:ext cx="11237400" cy="8181600"/>
          </a:xfrm>
          <a:prstGeom prst="rect">
            <a:avLst/>
          </a:prstGeom>
        </p:spPr>
        <p:txBody>
          <a:bodyPr anchorCtr="0" anchor="ctr" bIns="182850" lIns="182850" spcFirstLastPara="1" rIns="182850" wrap="square" tIns="182850">
            <a:noAutofit/>
          </a:bodyPr>
          <a:lstStyle>
            <a:lvl1pPr lvl="0">
              <a:spcBef>
                <a:spcPts val="0"/>
              </a:spcBef>
              <a:spcAft>
                <a:spcPts val="0"/>
              </a:spcAft>
              <a:buClr>
                <a:schemeClr val="lt1"/>
              </a:buClr>
              <a:buSzPts val="9600"/>
              <a:buNone/>
              <a:defRPr b="0" sz="9600">
                <a:solidFill>
                  <a:schemeClr val="lt1"/>
                </a:solidFill>
              </a:defRPr>
            </a:lvl1pPr>
            <a:lvl2pPr lvl="1">
              <a:spcBef>
                <a:spcPts val="0"/>
              </a:spcBef>
              <a:spcAft>
                <a:spcPts val="0"/>
              </a:spcAft>
              <a:buClr>
                <a:schemeClr val="lt1"/>
              </a:buClr>
              <a:buSzPts val="9600"/>
              <a:buFont typeface="Lato"/>
              <a:buNone/>
              <a:defRPr b="0" sz="9600">
                <a:solidFill>
                  <a:schemeClr val="lt1"/>
                </a:solidFill>
                <a:latin typeface="Lato"/>
                <a:ea typeface="Lato"/>
                <a:cs typeface="Lato"/>
                <a:sym typeface="Lato"/>
              </a:defRPr>
            </a:lvl2pPr>
            <a:lvl3pPr lvl="2">
              <a:spcBef>
                <a:spcPts val="0"/>
              </a:spcBef>
              <a:spcAft>
                <a:spcPts val="0"/>
              </a:spcAft>
              <a:buClr>
                <a:schemeClr val="lt1"/>
              </a:buClr>
              <a:buSzPts val="9600"/>
              <a:buFont typeface="Lato"/>
              <a:buNone/>
              <a:defRPr b="0" sz="9600">
                <a:solidFill>
                  <a:schemeClr val="lt1"/>
                </a:solidFill>
                <a:latin typeface="Lato"/>
                <a:ea typeface="Lato"/>
                <a:cs typeface="Lato"/>
                <a:sym typeface="Lato"/>
              </a:defRPr>
            </a:lvl3pPr>
            <a:lvl4pPr lvl="3">
              <a:spcBef>
                <a:spcPts val="0"/>
              </a:spcBef>
              <a:spcAft>
                <a:spcPts val="0"/>
              </a:spcAft>
              <a:buClr>
                <a:schemeClr val="lt1"/>
              </a:buClr>
              <a:buSzPts val="9600"/>
              <a:buFont typeface="Lato"/>
              <a:buNone/>
              <a:defRPr b="0" sz="9600">
                <a:solidFill>
                  <a:schemeClr val="lt1"/>
                </a:solidFill>
                <a:latin typeface="Lato"/>
                <a:ea typeface="Lato"/>
                <a:cs typeface="Lato"/>
                <a:sym typeface="Lato"/>
              </a:defRPr>
            </a:lvl4pPr>
            <a:lvl5pPr lvl="4">
              <a:spcBef>
                <a:spcPts val="0"/>
              </a:spcBef>
              <a:spcAft>
                <a:spcPts val="0"/>
              </a:spcAft>
              <a:buClr>
                <a:schemeClr val="lt1"/>
              </a:buClr>
              <a:buSzPts val="9600"/>
              <a:buFont typeface="Lato"/>
              <a:buNone/>
              <a:defRPr b="0" sz="9600">
                <a:solidFill>
                  <a:schemeClr val="lt1"/>
                </a:solidFill>
                <a:latin typeface="Lato"/>
                <a:ea typeface="Lato"/>
                <a:cs typeface="Lato"/>
                <a:sym typeface="Lato"/>
              </a:defRPr>
            </a:lvl5pPr>
            <a:lvl6pPr lvl="5">
              <a:spcBef>
                <a:spcPts val="0"/>
              </a:spcBef>
              <a:spcAft>
                <a:spcPts val="0"/>
              </a:spcAft>
              <a:buClr>
                <a:schemeClr val="lt1"/>
              </a:buClr>
              <a:buSzPts val="9600"/>
              <a:buFont typeface="Lato"/>
              <a:buNone/>
              <a:defRPr b="0" sz="9600">
                <a:solidFill>
                  <a:schemeClr val="lt1"/>
                </a:solidFill>
                <a:latin typeface="Lato"/>
                <a:ea typeface="Lato"/>
                <a:cs typeface="Lato"/>
                <a:sym typeface="Lato"/>
              </a:defRPr>
            </a:lvl6pPr>
            <a:lvl7pPr lvl="6">
              <a:spcBef>
                <a:spcPts val="0"/>
              </a:spcBef>
              <a:spcAft>
                <a:spcPts val="0"/>
              </a:spcAft>
              <a:buClr>
                <a:schemeClr val="lt1"/>
              </a:buClr>
              <a:buSzPts val="9600"/>
              <a:buFont typeface="Lato"/>
              <a:buNone/>
              <a:defRPr b="0" sz="9600">
                <a:solidFill>
                  <a:schemeClr val="lt1"/>
                </a:solidFill>
                <a:latin typeface="Lato"/>
                <a:ea typeface="Lato"/>
                <a:cs typeface="Lato"/>
                <a:sym typeface="Lato"/>
              </a:defRPr>
            </a:lvl7pPr>
            <a:lvl8pPr lvl="7">
              <a:spcBef>
                <a:spcPts val="0"/>
              </a:spcBef>
              <a:spcAft>
                <a:spcPts val="0"/>
              </a:spcAft>
              <a:buClr>
                <a:schemeClr val="lt1"/>
              </a:buClr>
              <a:buSzPts val="9600"/>
              <a:buFont typeface="Lato"/>
              <a:buNone/>
              <a:defRPr b="0" sz="9600">
                <a:solidFill>
                  <a:schemeClr val="lt1"/>
                </a:solidFill>
                <a:latin typeface="Lato"/>
                <a:ea typeface="Lato"/>
                <a:cs typeface="Lato"/>
                <a:sym typeface="Lato"/>
              </a:defRPr>
            </a:lvl8pPr>
            <a:lvl9pPr lvl="8">
              <a:spcBef>
                <a:spcPts val="0"/>
              </a:spcBef>
              <a:spcAft>
                <a:spcPts val="0"/>
              </a:spcAft>
              <a:buClr>
                <a:schemeClr val="lt1"/>
              </a:buClr>
              <a:buSzPts val="9600"/>
              <a:buFont typeface="Lato"/>
              <a:buNone/>
              <a:defRPr b="0" sz="9600">
                <a:solidFill>
                  <a:schemeClr val="lt1"/>
                </a:solidFill>
                <a:latin typeface="Lato"/>
                <a:ea typeface="Lato"/>
                <a:cs typeface="Lato"/>
                <a:sym typeface="Lato"/>
              </a:defRPr>
            </a:lvl9pPr>
          </a:lstStyle>
          <a:p/>
        </p:txBody>
      </p:sp>
      <p:sp>
        <p:nvSpPr>
          <p:cNvPr id="42" name="Google Shape;42;p8"/>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9144000" y="-5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45" name="Google Shape;45;p9"/>
          <p:cNvCxnSpPr/>
          <p:nvPr/>
        </p:nvCxnSpPr>
        <p:spPr>
          <a:xfrm>
            <a:off x="10059350" y="8991000"/>
            <a:ext cx="9366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531000" y="2215900"/>
            <a:ext cx="8090400" cy="33672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47" name="Google Shape;47;p9"/>
          <p:cNvSpPr txBox="1"/>
          <p:nvPr>
            <p:ph idx="1" type="subTitle"/>
          </p:nvPr>
        </p:nvSpPr>
        <p:spPr>
          <a:xfrm>
            <a:off x="531000" y="5690402"/>
            <a:ext cx="8090400" cy="2691000"/>
          </a:xfrm>
          <a:prstGeom prst="rect">
            <a:avLst/>
          </a:prstGeom>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9"/>
          <p:cNvSpPr txBox="1"/>
          <p:nvPr>
            <p:ph idx="2" type="body"/>
          </p:nvPr>
        </p:nvSpPr>
        <p:spPr>
          <a:xfrm>
            <a:off x="9879000" y="1448400"/>
            <a:ext cx="7674000" cy="7390200"/>
          </a:xfrm>
          <a:prstGeom prst="rect">
            <a:avLst/>
          </a:prstGeom>
        </p:spPr>
        <p:txBody>
          <a:bodyPr anchorCtr="0" anchor="ctr" bIns="182850" lIns="182850" spcFirstLastPara="1" rIns="182850" wrap="square" tIns="182850">
            <a:noAutofit/>
          </a:bodyPr>
          <a:lstStyle>
            <a:lvl1pPr indent="-450850" lvl="0" marL="457200">
              <a:spcBef>
                <a:spcPts val="0"/>
              </a:spcBef>
              <a:spcAft>
                <a:spcPts val="0"/>
              </a:spcAft>
              <a:buClr>
                <a:schemeClr val="lt1"/>
              </a:buClr>
              <a:buSzPts val="3500"/>
              <a:buChar char="●"/>
              <a:defRPr>
                <a:solidFill>
                  <a:schemeClr val="lt1"/>
                </a:solidFill>
              </a:defRPr>
            </a:lvl1pPr>
            <a:lvl2pPr indent="-450850" lvl="1" marL="914400">
              <a:spcBef>
                <a:spcPts val="3200"/>
              </a:spcBef>
              <a:spcAft>
                <a:spcPts val="0"/>
              </a:spcAft>
              <a:buClr>
                <a:schemeClr val="lt1"/>
              </a:buClr>
              <a:buSzPts val="3500"/>
              <a:buChar char="○"/>
              <a:defRPr>
                <a:solidFill>
                  <a:schemeClr val="lt1"/>
                </a:solidFill>
              </a:defRPr>
            </a:lvl2pPr>
            <a:lvl3pPr indent="-450850" lvl="2" marL="1371600">
              <a:spcBef>
                <a:spcPts val="3200"/>
              </a:spcBef>
              <a:spcAft>
                <a:spcPts val="0"/>
              </a:spcAft>
              <a:buClr>
                <a:schemeClr val="lt1"/>
              </a:buClr>
              <a:buSzPts val="3500"/>
              <a:buChar char="■"/>
              <a:defRPr>
                <a:solidFill>
                  <a:schemeClr val="lt1"/>
                </a:solidFill>
              </a:defRPr>
            </a:lvl3pPr>
            <a:lvl4pPr indent="-450850" lvl="3" marL="1828800">
              <a:spcBef>
                <a:spcPts val="3200"/>
              </a:spcBef>
              <a:spcAft>
                <a:spcPts val="0"/>
              </a:spcAft>
              <a:buClr>
                <a:schemeClr val="lt1"/>
              </a:buClr>
              <a:buSzPts val="3500"/>
              <a:buChar char="●"/>
              <a:defRPr>
                <a:solidFill>
                  <a:schemeClr val="lt1"/>
                </a:solidFill>
              </a:defRPr>
            </a:lvl4pPr>
            <a:lvl5pPr indent="-450850" lvl="4" marL="2286000">
              <a:spcBef>
                <a:spcPts val="3200"/>
              </a:spcBef>
              <a:spcAft>
                <a:spcPts val="0"/>
              </a:spcAft>
              <a:buClr>
                <a:schemeClr val="lt1"/>
              </a:buClr>
              <a:buSzPts val="3500"/>
              <a:buChar char="○"/>
              <a:defRPr>
                <a:solidFill>
                  <a:schemeClr val="lt1"/>
                </a:solidFill>
              </a:defRPr>
            </a:lvl5pPr>
            <a:lvl6pPr indent="-450850" lvl="5" marL="2743200">
              <a:spcBef>
                <a:spcPts val="3200"/>
              </a:spcBef>
              <a:spcAft>
                <a:spcPts val="0"/>
              </a:spcAft>
              <a:buClr>
                <a:schemeClr val="lt1"/>
              </a:buClr>
              <a:buSzPts val="3500"/>
              <a:buChar char="■"/>
              <a:defRPr>
                <a:solidFill>
                  <a:schemeClr val="lt1"/>
                </a:solidFill>
              </a:defRPr>
            </a:lvl6pPr>
            <a:lvl7pPr indent="-450850" lvl="6" marL="3200400">
              <a:spcBef>
                <a:spcPts val="3200"/>
              </a:spcBef>
              <a:spcAft>
                <a:spcPts val="0"/>
              </a:spcAft>
              <a:buClr>
                <a:schemeClr val="lt1"/>
              </a:buClr>
              <a:buSzPts val="3500"/>
              <a:buChar char="●"/>
              <a:defRPr>
                <a:solidFill>
                  <a:schemeClr val="lt1"/>
                </a:solidFill>
              </a:defRPr>
            </a:lvl7pPr>
            <a:lvl8pPr indent="-450850" lvl="7" marL="3657600">
              <a:spcBef>
                <a:spcPts val="3200"/>
              </a:spcBef>
              <a:spcAft>
                <a:spcPts val="0"/>
              </a:spcAft>
              <a:buClr>
                <a:schemeClr val="lt1"/>
              </a:buClr>
              <a:buSzPts val="3500"/>
              <a:buChar char="○"/>
              <a:defRPr>
                <a:solidFill>
                  <a:schemeClr val="lt1"/>
                </a:solidFill>
              </a:defRPr>
            </a:lvl8pPr>
            <a:lvl9pPr indent="-450850" lvl="8" marL="4114800">
              <a:spcBef>
                <a:spcPts val="3200"/>
              </a:spcBef>
              <a:spcAft>
                <a:spcPts val="3200"/>
              </a:spcAft>
              <a:buClr>
                <a:schemeClr val="lt1"/>
              </a:buClr>
              <a:buSzPts val="3500"/>
              <a:buChar char="■"/>
              <a:defRPr>
                <a:solidFill>
                  <a:schemeClr val="lt1"/>
                </a:solidFill>
              </a:defRPr>
            </a:lvl9pPr>
          </a:lstStyle>
          <a:p/>
        </p:txBody>
      </p:sp>
      <p:sp>
        <p:nvSpPr>
          <p:cNvPr id="49" name="Google Shape;49;p9"/>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sz="2600">
                <a:solidFill>
                  <a:schemeClr val="lt1"/>
                </a:solidFill>
              </a:defRPr>
            </a:lvl1pPr>
            <a:lvl2pPr lvl="1">
              <a:buNone/>
              <a:defRPr sz="2600">
                <a:solidFill>
                  <a:schemeClr val="lt1"/>
                </a:solidFill>
              </a:defRPr>
            </a:lvl2pPr>
            <a:lvl3pPr lvl="2">
              <a:buNone/>
              <a:defRPr sz="2600">
                <a:solidFill>
                  <a:schemeClr val="lt1"/>
                </a:solidFill>
              </a:defRPr>
            </a:lvl3pPr>
            <a:lvl4pPr lvl="3">
              <a:buNone/>
              <a:defRPr sz="2600">
                <a:solidFill>
                  <a:schemeClr val="lt1"/>
                </a:solidFill>
              </a:defRPr>
            </a:lvl4pPr>
            <a:lvl5pPr lvl="4">
              <a:buNone/>
              <a:defRPr sz="2600">
                <a:solidFill>
                  <a:schemeClr val="lt1"/>
                </a:solidFill>
              </a:defRPr>
            </a:lvl5pPr>
            <a:lvl6pPr lvl="5">
              <a:buNone/>
              <a:defRPr sz="2600">
                <a:solidFill>
                  <a:schemeClr val="lt1"/>
                </a:solidFill>
              </a:defRPr>
            </a:lvl6pPr>
            <a:lvl7pPr lvl="6">
              <a:buNone/>
              <a:defRPr sz="2600">
                <a:solidFill>
                  <a:schemeClr val="lt1"/>
                </a:solidFill>
              </a:defRPr>
            </a:lvl7pPr>
            <a:lvl8pPr lvl="7">
              <a:buNone/>
              <a:defRPr sz="2600">
                <a:solidFill>
                  <a:schemeClr val="lt1"/>
                </a:solidFill>
              </a:defRPr>
            </a:lvl8pPr>
            <a:lvl9pPr lvl="8">
              <a:buNone/>
              <a:defRPr sz="26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cxnSp>
        <p:nvCxnSpPr>
          <p:cNvPr id="50" name="Google Shape;50;p9"/>
          <p:cNvCxnSpPr/>
          <p:nvPr/>
        </p:nvCxnSpPr>
        <p:spPr>
          <a:xfrm>
            <a:off x="8992025" y="-25325"/>
            <a:ext cx="0" cy="10359900"/>
          </a:xfrm>
          <a:prstGeom prst="straightConnector1">
            <a:avLst/>
          </a:prstGeom>
          <a:noFill/>
          <a:ln cap="flat" cmpd="sng" w="38100">
            <a:solidFill>
              <a:schemeClr val="dk1"/>
            </a:solidFill>
            <a:prstDash val="solid"/>
            <a:round/>
            <a:headEnd len="med" w="med" type="none"/>
            <a:tailEnd len="med" w="med" type="none"/>
          </a:ln>
        </p:spPr>
      </p:cxnSp>
      <p:cxnSp>
        <p:nvCxnSpPr>
          <p:cNvPr id="51" name="Google Shape;51;p9"/>
          <p:cNvCxnSpPr/>
          <p:nvPr/>
        </p:nvCxnSpPr>
        <p:spPr>
          <a:xfrm>
            <a:off x="9373025" y="-25325"/>
            <a:ext cx="0" cy="103599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639000" y="8461150"/>
            <a:ext cx="11997600" cy="1197600"/>
          </a:xfrm>
          <a:prstGeom prst="rect">
            <a:avLst/>
          </a:prstGeom>
        </p:spPr>
        <p:txBody>
          <a:bodyPr anchorCtr="0" anchor="ctr" bIns="182850" lIns="182850" spcFirstLastPara="1" rIns="182850" wrap="square" tIns="182850">
            <a:noAutofit/>
          </a:bodyPr>
          <a:lstStyle>
            <a:lvl1pPr indent="-228600" lvl="0" marL="457200">
              <a:lnSpc>
                <a:spcPct val="100000"/>
              </a:lnSpc>
              <a:spcBef>
                <a:spcPts val="0"/>
              </a:spcBef>
              <a:spcAft>
                <a:spcPts val="0"/>
              </a:spcAft>
              <a:buClr>
                <a:srgbClr val="000000"/>
              </a:buClr>
              <a:buSzPts val="3500"/>
              <a:buNone/>
              <a:defRPr>
                <a:solidFill>
                  <a:srgbClr val="000000"/>
                </a:solidFill>
              </a:defRPr>
            </a:lvl1pPr>
          </a:lstStyle>
          <a:p/>
        </p:txBody>
      </p:sp>
      <p:sp>
        <p:nvSpPr>
          <p:cNvPr id="54" name="Google Shape;54;p10"/>
          <p:cNvSpPr txBox="1"/>
          <p:nvPr>
            <p:ph idx="12" type="sldNum"/>
          </p:nvPr>
        </p:nvSpPr>
        <p:spPr>
          <a:xfrm>
            <a:off x="16980500" y="9362019"/>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4800" y="858900"/>
            <a:ext cx="17041200" cy="1252200"/>
          </a:xfrm>
          <a:prstGeom prst="rect">
            <a:avLst/>
          </a:prstGeom>
          <a:noFill/>
          <a:ln>
            <a:noFill/>
          </a:ln>
        </p:spPr>
        <p:txBody>
          <a:bodyPr anchorCtr="0" anchor="t" bIns="182850" lIns="182850" spcFirstLastPara="1" rIns="182850" wrap="square" tIns="182850">
            <a:noAutofit/>
          </a:bodyPr>
          <a:lstStyle>
            <a:lvl1pPr lvl="0">
              <a:spcBef>
                <a:spcPts val="0"/>
              </a:spcBef>
              <a:spcAft>
                <a:spcPts val="0"/>
              </a:spcAft>
              <a:buClr>
                <a:schemeClr val="dk1"/>
              </a:buClr>
              <a:buSzPts val="6400"/>
              <a:buNone/>
              <a:defRPr b="1" sz="6400">
                <a:solidFill>
                  <a:schemeClr val="dk1"/>
                </a:solidFill>
              </a:defRPr>
            </a:lvl1pPr>
            <a:lvl2pPr lvl="1">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6400"/>
              <a:buFont typeface="Playfair Display"/>
              <a:buNone/>
              <a:defRPr b="1" sz="64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623400" y="2228750"/>
            <a:ext cx="17041200" cy="6832800"/>
          </a:xfrm>
          <a:prstGeom prst="rect">
            <a:avLst/>
          </a:prstGeom>
          <a:noFill/>
          <a:ln>
            <a:noFill/>
          </a:ln>
        </p:spPr>
        <p:txBody>
          <a:bodyPr anchorCtr="0" anchor="t" bIns="182850" lIns="182850" spcFirstLastPara="1" rIns="182850" wrap="square" tIns="182850">
            <a:noAutofit/>
          </a:bodyPr>
          <a:lstStyle>
            <a:lvl1pPr indent="-450850" lvl="0" marL="457200">
              <a:lnSpc>
                <a:spcPct val="115000"/>
              </a:lnSpc>
              <a:spcBef>
                <a:spcPts val="0"/>
              </a:spcBef>
              <a:spcAft>
                <a:spcPts val="0"/>
              </a:spcAft>
              <a:buClr>
                <a:srgbClr val="434343"/>
              </a:buClr>
              <a:buSzPts val="3500"/>
              <a:buChar char="●"/>
              <a:defRPr sz="3500">
                <a:solidFill>
                  <a:srgbClr val="434343"/>
                </a:solidFill>
              </a:defRPr>
            </a:lvl1pPr>
            <a:lvl2pPr indent="-450850" lvl="1" marL="914400">
              <a:lnSpc>
                <a:spcPct val="115000"/>
              </a:lnSpc>
              <a:spcBef>
                <a:spcPts val="3200"/>
              </a:spcBef>
              <a:spcAft>
                <a:spcPts val="0"/>
              </a:spcAft>
              <a:buClr>
                <a:srgbClr val="434343"/>
              </a:buClr>
              <a:buSzPts val="3500"/>
              <a:buChar char="○"/>
              <a:defRPr sz="3500">
                <a:solidFill>
                  <a:srgbClr val="434343"/>
                </a:solidFill>
              </a:defRPr>
            </a:lvl2pPr>
            <a:lvl3pPr indent="-450850" lvl="2" marL="1371600">
              <a:lnSpc>
                <a:spcPct val="115000"/>
              </a:lnSpc>
              <a:spcBef>
                <a:spcPts val="3200"/>
              </a:spcBef>
              <a:spcAft>
                <a:spcPts val="0"/>
              </a:spcAft>
              <a:buClr>
                <a:srgbClr val="434343"/>
              </a:buClr>
              <a:buSzPts val="3500"/>
              <a:buChar char="■"/>
              <a:defRPr sz="3500">
                <a:solidFill>
                  <a:srgbClr val="434343"/>
                </a:solidFill>
              </a:defRPr>
            </a:lvl3pPr>
            <a:lvl4pPr indent="-450850" lvl="3" marL="1828800">
              <a:lnSpc>
                <a:spcPct val="115000"/>
              </a:lnSpc>
              <a:spcBef>
                <a:spcPts val="3200"/>
              </a:spcBef>
              <a:spcAft>
                <a:spcPts val="0"/>
              </a:spcAft>
              <a:buClr>
                <a:srgbClr val="434343"/>
              </a:buClr>
              <a:buSzPts val="3500"/>
              <a:buChar char="●"/>
              <a:defRPr sz="3500">
                <a:solidFill>
                  <a:srgbClr val="434343"/>
                </a:solidFill>
              </a:defRPr>
            </a:lvl4pPr>
            <a:lvl5pPr indent="-450850" lvl="4" marL="2286000">
              <a:lnSpc>
                <a:spcPct val="115000"/>
              </a:lnSpc>
              <a:spcBef>
                <a:spcPts val="3200"/>
              </a:spcBef>
              <a:spcAft>
                <a:spcPts val="0"/>
              </a:spcAft>
              <a:buClr>
                <a:srgbClr val="434343"/>
              </a:buClr>
              <a:buSzPts val="3500"/>
              <a:buChar char="○"/>
              <a:defRPr sz="3500">
                <a:solidFill>
                  <a:srgbClr val="434343"/>
                </a:solidFill>
              </a:defRPr>
            </a:lvl5pPr>
            <a:lvl6pPr indent="-450850" lvl="5" marL="2743200">
              <a:lnSpc>
                <a:spcPct val="115000"/>
              </a:lnSpc>
              <a:spcBef>
                <a:spcPts val="3200"/>
              </a:spcBef>
              <a:spcAft>
                <a:spcPts val="0"/>
              </a:spcAft>
              <a:buClr>
                <a:srgbClr val="434343"/>
              </a:buClr>
              <a:buSzPts val="3500"/>
              <a:buChar char="■"/>
              <a:defRPr sz="3500">
                <a:solidFill>
                  <a:srgbClr val="434343"/>
                </a:solidFill>
              </a:defRPr>
            </a:lvl6pPr>
            <a:lvl7pPr indent="-450850" lvl="6" marL="3200400">
              <a:lnSpc>
                <a:spcPct val="115000"/>
              </a:lnSpc>
              <a:spcBef>
                <a:spcPts val="3200"/>
              </a:spcBef>
              <a:spcAft>
                <a:spcPts val="0"/>
              </a:spcAft>
              <a:buClr>
                <a:srgbClr val="434343"/>
              </a:buClr>
              <a:buSzPts val="3500"/>
              <a:buChar char="●"/>
              <a:defRPr sz="3500">
                <a:solidFill>
                  <a:srgbClr val="434343"/>
                </a:solidFill>
              </a:defRPr>
            </a:lvl7pPr>
            <a:lvl8pPr indent="-450850" lvl="7" marL="3657600">
              <a:lnSpc>
                <a:spcPct val="115000"/>
              </a:lnSpc>
              <a:spcBef>
                <a:spcPts val="3200"/>
              </a:spcBef>
              <a:spcAft>
                <a:spcPts val="0"/>
              </a:spcAft>
              <a:buClr>
                <a:srgbClr val="434343"/>
              </a:buClr>
              <a:buSzPts val="3500"/>
              <a:buChar char="○"/>
              <a:defRPr sz="3500">
                <a:solidFill>
                  <a:srgbClr val="434343"/>
                </a:solidFill>
              </a:defRPr>
            </a:lvl8pPr>
            <a:lvl9pPr indent="-450850" lvl="8" marL="4114800">
              <a:lnSpc>
                <a:spcPct val="115000"/>
              </a:lnSpc>
              <a:spcBef>
                <a:spcPts val="3200"/>
              </a:spcBef>
              <a:spcAft>
                <a:spcPts val="3200"/>
              </a:spcAft>
              <a:buClr>
                <a:srgbClr val="434343"/>
              </a:buClr>
              <a:buSzPts val="3500"/>
              <a:buChar char="■"/>
              <a:defRPr sz="3500">
                <a:solidFill>
                  <a:srgbClr val="434343"/>
                </a:solidFill>
              </a:defRPr>
            </a:lvl9pPr>
          </a:lstStyle>
          <a:p/>
        </p:txBody>
      </p:sp>
      <p:sp>
        <p:nvSpPr>
          <p:cNvPr id="8" name="Google Shape;8;p1"/>
          <p:cNvSpPr txBox="1"/>
          <p:nvPr>
            <p:ph idx="12" type="sldNum"/>
          </p:nvPr>
        </p:nvSpPr>
        <p:spPr>
          <a:xfrm>
            <a:off x="16980500" y="9362019"/>
            <a:ext cx="1097400" cy="787200"/>
          </a:xfrm>
          <a:prstGeom prst="rect">
            <a:avLst/>
          </a:prstGeom>
          <a:noFill/>
          <a:ln>
            <a:noFill/>
          </a:ln>
        </p:spPr>
        <p:txBody>
          <a:bodyPr anchorCtr="0" anchor="ctr" bIns="182850" lIns="182850" spcFirstLastPara="1" rIns="182850" wrap="square" tIns="182850">
            <a:noAutofit/>
          </a:bodyPr>
          <a:lstStyle>
            <a:lvl1pPr lvl="0" algn="r">
              <a:buNone/>
              <a:defRPr sz="2600"/>
            </a:lvl1pPr>
            <a:lvl2pPr lvl="1" algn="r">
              <a:buNone/>
              <a:defRPr sz="2600"/>
            </a:lvl2pPr>
            <a:lvl3pPr lvl="2" algn="r">
              <a:buNone/>
              <a:defRPr sz="2600"/>
            </a:lvl3pPr>
            <a:lvl4pPr lvl="3" algn="r">
              <a:buNone/>
              <a:defRPr sz="2600"/>
            </a:lvl4pPr>
            <a:lvl5pPr lvl="4" algn="r">
              <a:buNone/>
              <a:defRPr sz="2600"/>
            </a:lvl5pPr>
            <a:lvl6pPr lvl="5" algn="r">
              <a:buNone/>
              <a:defRPr sz="2600"/>
            </a:lvl6pPr>
            <a:lvl7pPr lvl="6" algn="r">
              <a:buNone/>
              <a:defRPr sz="2600"/>
            </a:lvl7pPr>
            <a:lvl8pPr lvl="7" algn="r">
              <a:buNone/>
              <a:defRPr sz="2600"/>
            </a:lvl8pPr>
            <a:lvl9pPr lvl="8" algn="r">
              <a:buNone/>
              <a:defRPr sz="2600"/>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394800" y="264350"/>
            <a:ext cx="1756912" cy="553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185300" y="2013650"/>
            <a:ext cx="9917400" cy="3168600"/>
          </a:xfrm>
          <a:prstGeom prst="rect">
            <a:avLst/>
          </a:prstGeom>
        </p:spPr>
        <p:txBody>
          <a:bodyPr anchorCtr="0" anchor="ctr" bIns="182850" lIns="182850" spcFirstLastPara="1" rIns="182850" wrap="square" tIns="182850">
            <a:noAutofit/>
          </a:bodyPr>
          <a:lstStyle/>
          <a:p>
            <a:pPr indent="0" lvl="0" marL="0" rtl="0" algn="ctr">
              <a:spcBef>
                <a:spcPts val="0"/>
              </a:spcBef>
              <a:spcAft>
                <a:spcPts val="0"/>
              </a:spcAft>
              <a:buNone/>
            </a:pPr>
            <a:r>
              <a:rPr lang="en" sz="7500"/>
              <a:t>Honey Badger Algorithm</a:t>
            </a:r>
            <a:endParaRPr sz="7500"/>
          </a:p>
        </p:txBody>
      </p:sp>
      <p:sp>
        <p:nvSpPr>
          <p:cNvPr id="67" name="Google Shape;67;p13"/>
          <p:cNvSpPr txBox="1"/>
          <p:nvPr>
            <p:ph idx="1" type="subTitle"/>
          </p:nvPr>
        </p:nvSpPr>
        <p:spPr>
          <a:xfrm>
            <a:off x="4540200" y="6266250"/>
            <a:ext cx="9207600" cy="1402800"/>
          </a:xfrm>
          <a:prstGeom prst="rect">
            <a:avLst/>
          </a:prstGeom>
        </p:spPr>
        <p:txBody>
          <a:bodyPr anchorCtr="0" anchor="b" bIns="182850" lIns="182850" spcFirstLastPara="1" rIns="182850" wrap="square" tIns="182850">
            <a:noAutofit/>
          </a:bodyPr>
          <a:lstStyle/>
          <a:p>
            <a:pPr indent="0" lvl="0" marL="0" rtl="0" algn="ctr">
              <a:spcBef>
                <a:spcPts val="0"/>
              </a:spcBef>
              <a:spcAft>
                <a:spcPts val="0"/>
              </a:spcAft>
              <a:buNone/>
            </a:pPr>
            <a:r>
              <a:rPr lang="en" sz="3000"/>
              <a:t>Metaheuristics for Search &amp; Optimization</a:t>
            </a:r>
            <a:endParaRPr sz="3000"/>
          </a:p>
          <a:p>
            <a:pPr indent="-381000" lvl="0" marL="457200" rtl="0" algn="ctr">
              <a:spcBef>
                <a:spcPts val="0"/>
              </a:spcBef>
              <a:spcAft>
                <a:spcPts val="0"/>
              </a:spcAft>
              <a:buSzPts val="2400"/>
              <a:buChar char="-"/>
            </a:pPr>
            <a:r>
              <a:rPr lang="en" sz="2400"/>
              <a:t>Sumit </a:t>
            </a:r>
            <a:endParaRPr sz="2400"/>
          </a:p>
          <a:p>
            <a:pPr indent="-381000" lvl="0" marL="914400" rtl="0" algn="ctr">
              <a:spcBef>
                <a:spcPts val="0"/>
              </a:spcBef>
              <a:spcAft>
                <a:spcPts val="0"/>
              </a:spcAft>
              <a:buSzPts val="2400"/>
              <a:buChar char="-"/>
            </a:pPr>
            <a:r>
              <a:rPr lang="en" sz="2400"/>
              <a:t>Anto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Update density factor</a:t>
            </a:r>
            <a:endParaRPr/>
          </a:p>
        </p:txBody>
      </p:sp>
      <p:sp>
        <p:nvSpPr>
          <p:cNvPr id="126" name="Google Shape;126;p22"/>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The density factor (α) controls time-varying randomization to ensure smooth transition from exploration to exploitation</a:t>
            </a:r>
            <a:endParaRPr sz="3200"/>
          </a:p>
          <a:p>
            <a:pPr indent="-431800" lvl="0" marL="457200" rtl="0" algn="l">
              <a:spcBef>
                <a:spcPts val="0"/>
              </a:spcBef>
              <a:spcAft>
                <a:spcPts val="0"/>
              </a:spcAft>
              <a:buSzPts val="3200"/>
              <a:buChar char="●"/>
            </a:pPr>
            <a:r>
              <a:rPr lang="en" sz="3200"/>
              <a:t>Update decreasing factor α that decreases with iterations to decrease randomization with time, using Eq.:</a:t>
            </a:r>
            <a:endParaRPr sz="3200"/>
          </a:p>
          <a:p>
            <a:pPr indent="0" lvl="0" marL="457200" rtl="0" algn="l">
              <a:spcBef>
                <a:spcPts val="3200"/>
              </a:spcBef>
              <a:spcAft>
                <a:spcPts val="0"/>
              </a:spcAft>
              <a:buNone/>
            </a:pPr>
            <a:r>
              <a:t/>
            </a:r>
            <a:endParaRPr sz="3200"/>
          </a:p>
          <a:p>
            <a:pPr indent="0" lvl="0" marL="457200" rtl="0" algn="l">
              <a:spcBef>
                <a:spcPts val="3200"/>
              </a:spcBef>
              <a:spcAft>
                <a:spcPts val="0"/>
              </a:spcAft>
              <a:buNone/>
            </a:pPr>
            <a:r>
              <a:rPr lang="en" sz="3200"/>
              <a:t>where C is a constant ≥ 1 (default = 2) &amp; </a:t>
            </a:r>
            <a:r>
              <a:rPr lang="en" sz="3200"/>
              <a:t>tmax = maximum number of iterations</a:t>
            </a:r>
            <a:r>
              <a:rPr lang="en" sz="3200"/>
              <a:t>.</a:t>
            </a:r>
            <a:endParaRPr sz="3200"/>
          </a:p>
          <a:p>
            <a:pPr indent="0" lvl="0" marL="0" rtl="0" algn="l">
              <a:spcBef>
                <a:spcPts val="3200"/>
              </a:spcBef>
              <a:spcAft>
                <a:spcPts val="3200"/>
              </a:spcAft>
              <a:buNone/>
            </a:pPr>
            <a:r>
              <a:t/>
            </a:r>
            <a:endParaRPr/>
          </a:p>
        </p:txBody>
      </p:sp>
      <p:pic>
        <p:nvPicPr>
          <p:cNvPr id="127" name="Google Shape;127;p22"/>
          <p:cNvPicPr preferRelativeResize="0"/>
          <p:nvPr/>
        </p:nvPicPr>
        <p:blipFill>
          <a:blip r:embed="rId3">
            <a:alphaModFix/>
          </a:blip>
          <a:stretch>
            <a:fillRect/>
          </a:stretch>
        </p:blipFill>
        <p:spPr>
          <a:xfrm>
            <a:off x="4351175" y="4679175"/>
            <a:ext cx="3358625" cy="92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Other key parameters</a:t>
            </a:r>
            <a:endParaRPr/>
          </a:p>
        </p:txBody>
      </p:sp>
      <p:sp>
        <p:nvSpPr>
          <p:cNvPr id="133" name="Google Shape;133;p23"/>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Xprey - best candidate solution so far</a:t>
            </a:r>
            <a:endParaRPr sz="3200"/>
          </a:p>
          <a:p>
            <a:pPr indent="-431800" lvl="0" marL="457200" rtl="0" algn="l">
              <a:spcBef>
                <a:spcPts val="0"/>
              </a:spcBef>
              <a:spcAft>
                <a:spcPts val="0"/>
              </a:spcAft>
              <a:buSzPts val="3200"/>
              <a:buChar char="●"/>
            </a:pPr>
            <a:r>
              <a:rPr lang="en" sz="3200"/>
              <a:t>Fprey - fitness value of the best solution</a:t>
            </a:r>
            <a:endParaRPr sz="3200"/>
          </a:p>
          <a:p>
            <a:pPr indent="-431800" lvl="0" marL="457200" rtl="0" algn="l">
              <a:spcBef>
                <a:spcPts val="0"/>
              </a:spcBef>
              <a:spcAft>
                <a:spcPts val="0"/>
              </a:spcAft>
              <a:buSzPts val="3200"/>
              <a:buChar char="●"/>
            </a:pPr>
            <a:r>
              <a:rPr lang="en" sz="3200"/>
              <a:t>The proposed algorithm uses a flag F which alters search direction for availing high opportunities for agents to scan the search-space rigorously</a:t>
            </a:r>
            <a:endParaRPr sz="3200"/>
          </a:p>
          <a:p>
            <a:pPr indent="0" lvl="0" marL="0" rtl="0" algn="l">
              <a:spcBef>
                <a:spcPts val="3200"/>
              </a:spcBef>
              <a:spcAft>
                <a:spcPts val="0"/>
              </a:spcAft>
              <a:buNone/>
            </a:pPr>
            <a:r>
              <a:t/>
            </a:r>
            <a:endParaRPr sz="3200"/>
          </a:p>
          <a:p>
            <a:pPr indent="-431800" lvl="0" marL="457200" rtl="0" algn="l">
              <a:spcBef>
                <a:spcPts val="3200"/>
              </a:spcBef>
              <a:spcAft>
                <a:spcPts val="0"/>
              </a:spcAft>
              <a:buSzPts val="3200"/>
              <a:buChar char="●"/>
            </a:pPr>
            <a:r>
              <a:rPr lang="en" sz="3200"/>
              <a:t>Beta (β) ≥ 1 (default = 6) is ability of the honey badger to get food.</a:t>
            </a:r>
            <a:endParaRPr sz="3200"/>
          </a:p>
        </p:txBody>
      </p:sp>
      <p:pic>
        <p:nvPicPr>
          <p:cNvPr id="134" name="Google Shape;134;p23"/>
          <p:cNvPicPr preferRelativeResize="0"/>
          <p:nvPr/>
        </p:nvPicPr>
        <p:blipFill>
          <a:blip r:embed="rId3">
            <a:alphaModFix/>
          </a:blip>
          <a:stretch>
            <a:fillRect/>
          </a:stretch>
        </p:blipFill>
        <p:spPr>
          <a:xfrm>
            <a:off x="1625650" y="4547188"/>
            <a:ext cx="9420725" cy="138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Updating agent’s position: Digging Phase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In digging phase, a honey badger performs action similar to Cardioid Motion which can be simulated by equation</a:t>
            </a:r>
            <a:endParaRPr sz="3200"/>
          </a:p>
          <a:p>
            <a:pPr indent="0" lvl="0" marL="0" rtl="0" algn="l">
              <a:spcBef>
                <a:spcPts val="3200"/>
              </a:spcBef>
              <a:spcAft>
                <a:spcPts val="0"/>
              </a:spcAft>
              <a:buNone/>
            </a:pPr>
            <a:r>
              <a:t/>
            </a:r>
            <a:endParaRPr sz="3200"/>
          </a:p>
          <a:p>
            <a:pPr indent="0" lvl="0" marL="457200" rtl="0" algn="l">
              <a:spcBef>
                <a:spcPts val="3200"/>
              </a:spcBef>
              <a:spcAft>
                <a:spcPts val="0"/>
              </a:spcAft>
              <a:buNone/>
            </a:pPr>
            <a:r>
              <a:t/>
            </a:r>
            <a:endParaRPr sz="3200"/>
          </a:p>
          <a:p>
            <a:pPr indent="0" lvl="0" marL="0" rtl="0" algn="l">
              <a:spcBef>
                <a:spcPts val="3200"/>
              </a:spcBef>
              <a:spcAft>
                <a:spcPts val="0"/>
              </a:spcAft>
              <a:buNone/>
            </a:pPr>
            <a:r>
              <a:t/>
            </a:r>
            <a:endParaRPr sz="3200"/>
          </a:p>
          <a:p>
            <a:pPr indent="-431800" lvl="0" marL="457200" rtl="0" algn="l">
              <a:spcBef>
                <a:spcPts val="3200"/>
              </a:spcBef>
              <a:spcAft>
                <a:spcPts val="0"/>
              </a:spcAft>
              <a:buSzPts val="3200"/>
              <a:buChar char="●"/>
            </a:pPr>
            <a:r>
              <a:rPr lang="en" sz="3200"/>
              <a:t>Here, a honey badger heavily relies on smell intensity I of prey Xprey , distance between the badger and prey di , and time-varying search influence factor α. </a:t>
            </a:r>
            <a:endParaRPr sz="3200"/>
          </a:p>
          <a:p>
            <a:pPr indent="-431800" lvl="0" marL="457200" rtl="0" algn="l">
              <a:spcBef>
                <a:spcPts val="0"/>
              </a:spcBef>
              <a:spcAft>
                <a:spcPts val="0"/>
              </a:spcAft>
              <a:buSzPts val="3200"/>
              <a:buChar char="●"/>
            </a:pPr>
            <a:r>
              <a:rPr lang="en" sz="3200"/>
              <a:t>Moreover, during digging activity, a badger may receive any disturbance F which allows it to find even better prey location.</a:t>
            </a:r>
            <a:endParaRPr sz="3200"/>
          </a:p>
          <a:p>
            <a:pPr indent="0" lvl="0" marL="0" rtl="0" algn="l">
              <a:spcBef>
                <a:spcPts val="3200"/>
              </a:spcBef>
              <a:spcAft>
                <a:spcPts val="3200"/>
              </a:spcAft>
              <a:buNone/>
            </a:pPr>
            <a:r>
              <a:t/>
            </a:r>
            <a:endParaRPr sz="3200"/>
          </a:p>
        </p:txBody>
      </p:sp>
      <p:pic>
        <p:nvPicPr>
          <p:cNvPr id="141" name="Google Shape;141;p24"/>
          <p:cNvPicPr preferRelativeResize="0"/>
          <p:nvPr/>
        </p:nvPicPr>
        <p:blipFill>
          <a:blip r:embed="rId3">
            <a:alphaModFix/>
          </a:blip>
          <a:stretch>
            <a:fillRect/>
          </a:stretch>
        </p:blipFill>
        <p:spPr>
          <a:xfrm>
            <a:off x="13997463" y="3078650"/>
            <a:ext cx="3438525" cy="2476500"/>
          </a:xfrm>
          <a:prstGeom prst="rect">
            <a:avLst/>
          </a:prstGeom>
          <a:noFill/>
          <a:ln>
            <a:noFill/>
          </a:ln>
        </p:spPr>
      </p:pic>
      <p:pic>
        <p:nvPicPr>
          <p:cNvPr id="142" name="Google Shape;142;p24"/>
          <p:cNvPicPr preferRelativeResize="0"/>
          <p:nvPr/>
        </p:nvPicPr>
        <p:blipFill>
          <a:blip r:embed="rId4">
            <a:alphaModFix/>
          </a:blip>
          <a:stretch>
            <a:fillRect/>
          </a:stretch>
        </p:blipFill>
        <p:spPr>
          <a:xfrm>
            <a:off x="1135150" y="4555129"/>
            <a:ext cx="12450001" cy="549496"/>
          </a:xfrm>
          <a:prstGeom prst="rect">
            <a:avLst/>
          </a:prstGeom>
          <a:noFill/>
          <a:ln>
            <a:noFill/>
          </a:ln>
        </p:spPr>
      </p:pic>
      <p:sp>
        <p:nvSpPr>
          <p:cNvPr id="143" name="Google Shape;143;p24"/>
          <p:cNvSpPr txBox="1"/>
          <p:nvPr/>
        </p:nvSpPr>
        <p:spPr>
          <a:xfrm>
            <a:off x="13501675" y="5628800"/>
            <a:ext cx="434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Fig.: </a:t>
            </a:r>
            <a:r>
              <a:rPr lang="en" sz="1800"/>
              <a:t>blue outline is smell intensity, black circular line shows prey location.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Updating agent’s position: </a:t>
            </a:r>
            <a:r>
              <a:rPr lang="en"/>
              <a:t>Honey</a:t>
            </a:r>
            <a:r>
              <a:rPr lang="en"/>
              <a:t> Phase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5"/>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In digging phase, a honey badger performs action similar to Cardioid Motion which can be simulated by equation</a:t>
            </a:r>
            <a:endParaRPr sz="3200"/>
          </a:p>
          <a:p>
            <a:pPr indent="0" lvl="0" marL="0" rtl="0" algn="l">
              <a:spcBef>
                <a:spcPts val="3200"/>
              </a:spcBef>
              <a:spcAft>
                <a:spcPts val="0"/>
              </a:spcAft>
              <a:buNone/>
            </a:pPr>
            <a:r>
              <a:t/>
            </a:r>
            <a:endParaRPr sz="3200"/>
          </a:p>
          <a:p>
            <a:pPr indent="-431800" lvl="0" marL="457200" rtl="0" algn="l">
              <a:spcBef>
                <a:spcPts val="3200"/>
              </a:spcBef>
              <a:spcAft>
                <a:spcPts val="0"/>
              </a:spcAft>
              <a:buSzPts val="3200"/>
              <a:buChar char="●"/>
            </a:pPr>
            <a:r>
              <a:rPr lang="en" sz="3200"/>
              <a:t>I</a:t>
            </a:r>
            <a:r>
              <a:rPr lang="en" sz="3200"/>
              <a:t>t can be observed that a honey badger performs search close to prey location xprey found so far, based on distance information di . </a:t>
            </a:r>
            <a:endParaRPr sz="3200"/>
          </a:p>
          <a:p>
            <a:pPr indent="-431800" lvl="0" marL="457200" rtl="0" algn="l">
              <a:spcBef>
                <a:spcPts val="0"/>
              </a:spcBef>
              <a:spcAft>
                <a:spcPts val="0"/>
              </a:spcAft>
              <a:buSzPts val="3200"/>
              <a:buChar char="●"/>
            </a:pPr>
            <a:r>
              <a:rPr lang="en" sz="3200"/>
              <a:t>At this stage, the search is influenced by search behavior varying by time (α). </a:t>
            </a:r>
            <a:endParaRPr sz="3200"/>
          </a:p>
          <a:p>
            <a:pPr indent="-431800" lvl="0" marL="457200" rtl="0" algn="l">
              <a:spcBef>
                <a:spcPts val="0"/>
              </a:spcBef>
              <a:spcAft>
                <a:spcPts val="0"/>
              </a:spcAft>
              <a:buSzPts val="3200"/>
              <a:buChar char="●"/>
            </a:pPr>
            <a:r>
              <a:rPr lang="en" sz="3200"/>
              <a:t>Moreover, a honey badger may find disturbance F.</a:t>
            </a:r>
            <a:endParaRPr sz="3200"/>
          </a:p>
          <a:p>
            <a:pPr indent="0" lvl="0" marL="0" rtl="0" algn="l">
              <a:spcBef>
                <a:spcPts val="3200"/>
              </a:spcBef>
              <a:spcAft>
                <a:spcPts val="3200"/>
              </a:spcAft>
              <a:buNone/>
            </a:pPr>
            <a:r>
              <a:t/>
            </a:r>
            <a:endParaRPr sz="3200"/>
          </a:p>
        </p:txBody>
      </p:sp>
      <p:pic>
        <p:nvPicPr>
          <p:cNvPr id="150" name="Google Shape;150;p25"/>
          <p:cNvPicPr preferRelativeResize="0"/>
          <p:nvPr/>
        </p:nvPicPr>
        <p:blipFill>
          <a:blip r:embed="rId3">
            <a:alphaModFix/>
          </a:blip>
          <a:stretch>
            <a:fillRect/>
          </a:stretch>
        </p:blipFill>
        <p:spPr>
          <a:xfrm>
            <a:off x="1031525" y="3860500"/>
            <a:ext cx="11081150" cy="61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HBA: Algorithm</a:t>
            </a:r>
            <a:endParaRPr/>
          </a:p>
        </p:txBody>
      </p:sp>
      <p:sp>
        <p:nvSpPr>
          <p:cNvPr id="156" name="Google Shape;156;p26"/>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t/>
            </a:r>
            <a:endParaRPr/>
          </a:p>
        </p:txBody>
      </p:sp>
      <p:pic>
        <p:nvPicPr>
          <p:cNvPr id="157" name="Google Shape;157;p26"/>
          <p:cNvPicPr preferRelativeResize="0"/>
          <p:nvPr/>
        </p:nvPicPr>
        <p:blipFill>
          <a:blip r:embed="rId3">
            <a:alphaModFix/>
          </a:blip>
          <a:stretch>
            <a:fillRect/>
          </a:stretch>
        </p:blipFill>
        <p:spPr>
          <a:xfrm>
            <a:off x="623400" y="2111100"/>
            <a:ext cx="11516801" cy="790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90375"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Experimental Section</a:t>
            </a:r>
            <a:endParaRPr/>
          </a:p>
        </p:txBody>
      </p:sp>
      <p:sp>
        <p:nvSpPr>
          <p:cNvPr id="163" name="Google Shape;163;p27"/>
          <p:cNvSpPr txBox="1"/>
          <p:nvPr>
            <p:ph type="title"/>
          </p:nvPr>
        </p:nvSpPr>
        <p:spPr>
          <a:xfrm>
            <a:off x="1434925" y="2421200"/>
            <a:ext cx="15778200" cy="61569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sz="5100"/>
              <a:t>24 - </a:t>
            </a:r>
            <a:r>
              <a:rPr lang="en" sz="5100"/>
              <a:t>Standard Benchmark Functions</a:t>
            </a:r>
            <a:endParaRPr sz="5100"/>
          </a:p>
          <a:p>
            <a:pPr indent="-552450" lvl="0" marL="457200" rtl="0" algn="l">
              <a:spcBef>
                <a:spcPts val="0"/>
              </a:spcBef>
              <a:spcAft>
                <a:spcPts val="0"/>
              </a:spcAft>
              <a:buClr>
                <a:srgbClr val="000000"/>
              </a:buClr>
              <a:buSzPts val="5100"/>
              <a:buChar char="●"/>
            </a:pPr>
            <a:r>
              <a:rPr lang="en" sz="5100">
                <a:solidFill>
                  <a:srgbClr val="000000"/>
                </a:solidFill>
              </a:rPr>
              <a:t>Statistical Analysis</a:t>
            </a:r>
            <a:endParaRPr sz="5100">
              <a:solidFill>
                <a:srgbClr val="000000"/>
              </a:solidFill>
            </a:endParaRPr>
          </a:p>
          <a:p>
            <a:pPr indent="-552450" lvl="0" marL="457200" rtl="0" algn="l">
              <a:spcBef>
                <a:spcPts val="0"/>
              </a:spcBef>
              <a:spcAft>
                <a:spcPts val="0"/>
              </a:spcAft>
              <a:buClr>
                <a:srgbClr val="000000"/>
              </a:buClr>
              <a:buSzPts val="5100"/>
              <a:buChar char="●"/>
            </a:pPr>
            <a:r>
              <a:rPr lang="en" sz="5100">
                <a:solidFill>
                  <a:srgbClr val="000000"/>
                </a:solidFill>
              </a:rPr>
              <a:t>Convergence Analysis</a:t>
            </a:r>
            <a:endParaRPr sz="5100">
              <a:solidFill>
                <a:srgbClr val="000000"/>
              </a:solidFill>
            </a:endParaRPr>
          </a:p>
          <a:p>
            <a:pPr indent="-552450" lvl="0" marL="457200" rtl="0" algn="l">
              <a:spcBef>
                <a:spcPts val="0"/>
              </a:spcBef>
              <a:spcAft>
                <a:spcPts val="0"/>
              </a:spcAft>
              <a:buClr>
                <a:srgbClr val="000000"/>
              </a:buClr>
              <a:buSzPts val="5100"/>
              <a:buChar char="●"/>
            </a:pPr>
            <a:r>
              <a:rPr lang="en" sz="5100">
                <a:solidFill>
                  <a:srgbClr val="000000"/>
                </a:solidFill>
              </a:rPr>
              <a:t>Exploration - </a:t>
            </a:r>
            <a:r>
              <a:rPr lang="en" sz="5100">
                <a:solidFill>
                  <a:srgbClr val="000000"/>
                </a:solidFill>
              </a:rPr>
              <a:t>Exploitation</a:t>
            </a:r>
            <a:r>
              <a:rPr lang="en" sz="5100">
                <a:solidFill>
                  <a:srgbClr val="000000"/>
                </a:solidFill>
              </a:rPr>
              <a:t> Analysis</a:t>
            </a:r>
            <a:endParaRPr sz="5100">
              <a:solidFill>
                <a:srgbClr val="000000"/>
              </a:solidFill>
            </a:endParaRPr>
          </a:p>
          <a:p>
            <a:pPr indent="0" lvl="0" marL="0" rtl="0" algn="l">
              <a:spcBef>
                <a:spcPts val="0"/>
              </a:spcBef>
              <a:spcAft>
                <a:spcPts val="0"/>
              </a:spcAft>
              <a:buNone/>
            </a:pPr>
            <a:r>
              <a:t/>
            </a:r>
            <a:endParaRPr sz="5100"/>
          </a:p>
          <a:p>
            <a:pPr indent="0" lvl="0" marL="0" rtl="0" algn="l">
              <a:spcBef>
                <a:spcPts val="0"/>
              </a:spcBef>
              <a:spcAft>
                <a:spcPts val="0"/>
              </a:spcAft>
              <a:buNone/>
            </a:pPr>
            <a:r>
              <a:rPr lang="en" sz="5100"/>
              <a:t>29 - CEC’17 Test-suite Functions</a:t>
            </a:r>
            <a:endParaRPr sz="5100"/>
          </a:p>
          <a:p>
            <a:pPr indent="-552450" lvl="0" marL="457200" rtl="0" algn="l">
              <a:spcBef>
                <a:spcPts val="0"/>
              </a:spcBef>
              <a:spcAft>
                <a:spcPts val="0"/>
              </a:spcAft>
              <a:buClr>
                <a:srgbClr val="000000"/>
              </a:buClr>
              <a:buSzPts val="5100"/>
              <a:buChar char="●"/>
            </a:pPr>
            <a:r>
              <a:rPr lang="en" sz="5100">
                <a:solidFill>
                  <a:srgbClr val="000000"/>
                </a:solidFill>
              </a:rPr>
              <a:t>Statistical Analysis</a:t>
            </a:r>
            <a:endParaRPr sz="5100">
              <a:solidFill>
                <a:srgbClr val="000000"/>
              </a:solidFill>
            </a:endParaRPr>
          </a:p>
          <a:p>
            <a:pPr indent="-552450" lvl="0" marL="457200" rtl="0" algn="l">
              <a:spcBef>
                <a:spcPts val="0"/>
              </a:spcBef>
              <a:spcAft>
                <a:spcPts val="0"/>
              </a:spcAft>
              <a:buClr>
                <a:srgbClr val="000000"/>
              </a:buClr>
              <a:buSzPts val="5100"/>
              <a:buChar char="●"/>
            </a:pPr>
            <a:r>
              <a:rPr lang="en" sz="5100">
                <a:solidFill>
                  <a:srgbClr val="000000"/>
                </a:solidFill>
              </a:rPr>
              <a:t>Convergence Analysis</a:t>
            </a:r>
            <a:endParaRPr sz="5100">
              <a:solidFill>
                <a:srgbClr val="000000"/>
              </a:solidFill>
            </a:endParaRPr>
          </a:p>
          <a:p>
            <a:pPr indent="-552450" lvl="0" marL="457200" rtl="0" algn="l">
              <a:spcBef>
                <a:spcPts val="0"/>
              </a:spcBef>
              <a:spcAft>
                <a:spcPts val="0"/>
              </a:spcAft>
              <a:buClr>
                <a:srgbClr val="000000"/>
              </a:buClr>
              <a:buSzPts val="5100"/>
              <a:buChar char="●"/>
            </a:pPr>
            <a:r>
              <a:rPr lang="en" sz="5100">
                <a:solidFill>
                  <a:srgbClr val="000000"/>
                </a:solidFill>
              </a:rPr>
              <a:t>Exploration - Exploitation Analysis</a:t>
            </a:r>
            <a:endParaRPr sz="51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Comparison</a:t>
            </a:r>
            <a:endParaRPr/>
          </a:p>
        </p:txBody>
      </p:sp>
      <p:sp>
        <p:nvSpPr>
          <p:cNvPr id="169" name="Google Shape;169;p28"/>
          <p:cNvSpPr txBox="1"/>
          <p:nvPr>
            <p:ph idx="1" type="body"/>
          </p:nvPr>
        </p:nvSpPr>
        <p:spPr>
          <a:xfrm>
            <a:off x="1016900" y="2185875"/>
            <a:ext cx="17041200" cy="17376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rPr lang="en"/>
              <a:t>The solutions obtained using the HBA have been compared with </a:t>
            </a:r>
            <a:r>
              <a:rPr b="1" lang="en">
                <a:solidFill>
                  <a:schemeClr val="dk1"/>
                </a:solidFill>
              </a:rPr>
              <a:t>ten</a:t>
            </a:r>
            <a:r>
              <a:rPr lang="en">
                <a:solidFill>
                  <a:schemeClr val="dk1"/>
                </a:solidFill>
              </a:rPr>
              <a:t> </a:t>
            </a:r>
            <a:r>
              <a:rPr lang="en"/>
              <a:t>well-known metaheuristic algorithms including:</a:t>
            </a:r>
            <a:endParaRPr b="1"/>
          </a:p>
        </p:txBody>
      </p:sp>
      <p:sp>
        <p:nvSpPr>
          <p:cNvPr id="170" name="Google Shape;170;p28"/>
          <p:cNvSpPr txBox="1"/>
          <p:nvPr/>
        </p:nvSpPr>
        <p:spPr>
          <a:xfrm>
            <a:off x="1016900" y="3998250"/>
            <a:ext cx="8675400" cy="5679900"/>
          </a:xfrm>
          <a:prstGeom prst="rect">
            <a:avLst/>
          </a:prstGeom>
          <a:noFill/>
          <a:ln>
            <a:noFill/>
          </a:ln>
        </p:spPr>
        <p:txBody>
          <a:bodyPr anchorCtr="0" anchor="t" bIns="91425" lIns="91425" spcFirstLastPara="1" rIns="91425" wrap="square" tIns="91425">
            <a:spAutoFit/>
          </a:bodyPr>
          <a:lstStyle/>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Simulated annealing(SA)</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Particle Swarm Optimization (PSO)</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Covariance Matrix Adaptation Evolution Strategy (CMA-ES)</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 Success-History based Adaptive Differential Evolution variants with linear population size reduction (L-SHADE)</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Moth-flame Optimization (MFO)</a:t>
            </a:r>
            <a:endParaRPr/>
          </a:p>
        </p:txBody>
      </p:sp>
      <p:sp>
        <p:nvSpPr>
          <p:cNvPr id="171" name="Google Shape;171;p28"/>
          <p:cNvSpPr txBox="1"/>
          <p:nvPr/>
        </p:nvSpPr>
        <p:spPr>
          <a:xfrm>
            <a:off x="9804900" y="3688500"/>
            <a:ext cx="7631100" cy="6299400"/>
          </a:xfrm>
          <a:prstGeom prst="rect">
            <a:avLst/>
          </a:prstGeom>
          <a:noFill/>
          <a:ln>
            <a:noFill/>
          </a:ln>
        </p:spPr>
        <p:txBody>
          <a:bodyPr anchorCtr="0" anchor="t" bIns="91425" lIns="91425" spcFirstLastPara="1" rIns="91425" wrap="square" tIns="91425">
            <a:spAutoFit/>
          </a:bodyPr>
          <a:lstStyle/>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Elephant Herding Optimization (EHO)</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 Whale Optimization Algorithm (WOA)</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 Grasshopper Optimization Algorithm (GOA)</a:t>
            </a:r>
            <a:endParaRPr b="1" sz="3500">
              <a:solidFill>
                <a:srgbClr val="434343"/>
              </a:solidFill>
            </a:endParaRPr>
          </a:p>
          <a:p>
            <a:pPr indent="-450850" lvl="0" marL="457200" rtl="0" algn="l">
              <a:lnSpc>
                <a:spcPct val="115000"/>
              </a:lnSpc>
              <a:spcBef>
                <a:spcPts val="0"/>
              </a:spcBef>
              <a:spcAft>
                <a:spcPts val="0"/>
              </a:spcAft>
              <a:buClr>
                <a:srgbClr val="434343"/>
              </a:buClr>
              <a:buSzPts val="3500"/>
              <a:buChar char="●"/>
            </a:pPr>
            <a:r>
              <a:rPr b="1" lang="en" sz="3500">
                <a:solidFill>
                  <a:srgbClr val="434343"/>
                </a:solidFill>
              </a:rPr>
              <a:t>Thermal Exchange Optimization (TEO)</a:t>
            </a:r>
            <a:endParaRPr b="1" sz="3500">
              <a:solidFill>
                <a:srgbClr val="434343"/>
              </a:solidFill>
            </a:endParaRPr>
          </a:p>
          <a:p>
            <a:pPr indent="-450850" lvl="0" marL="457200" rtl="0" algn="l">
              <a:lnSpc>
                <a:spcPct val="115000"/>
              </a:lnSpc>
              <a:spcBef>
                <a:spcPts val="0"/>
              </a:spcBef>
              <a:spcAft>
                <a:spcPts val="3200"/>
              </a:spcAft>
              <a:buClr>
                <a:srgbClr val="434343"/>
              </a:buClr>
              <a:buSzPts val="3500"/>
              <a:buChar char="●"/>
            </a:pPr>
            <a:r>
              <a:rPr b="1" lang="en" sz="3500">
                <a:solidFill>
                  <a:srgbClr val="434343"/>
                </a:solidFill>
              </a:rPr>
              <a:t> Harris hawks optimization (HHO).</a:t>
            </a:r>
            <a:endParaRPr b="1" sz="35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Benchmark Function: Unimodal</a:t>
            </a:r>
            <a:endParaRPr/>
          </a:p>
        </p:txBody>
      </p:sp>
      <p:pic>
        <p:nvPicPr>
          <p:cNvPr id="177" name="Google Shape;177;p29"/>
          <p:cNvPicPr preferRelativeResize="0"/>
          <p:nvPr/>
        </p:nvPicPr>
        <p:blipFill>
          <a:blip r:embed="rId3">
            <a:alphaModFix/>
          </a:blip>
          <a:stretch>
            <a:fillRect/>
          </a:stretch>
        </p:blipFill>
        <p:spPr>
          <a:xfrm>
            <a:off x="638175" y="2111100"/>
            <a:ext cx="9806001" cy="7737324"/>
          </a:xfrm>
          <a:prstGeom prst="rect">
            <a:avLst/>
          </a:prstGeom>
          <a:noFill/>
          <a:ln>
            <a:noFill/>
          </a:ln>
        </p:spPr>
      </p:pic>
      <p:sp>
        <p:nvSpPr>
          <p:cNvPr id="178" name="Google Shape;178;p29"/>
          <p:cNvSpPr txBox="1"/>
          <p:nvPr/>
        </p:nvSpPr>
        <p:spPr>
          <a:xfrm>
            <a:off x="11312375" y="3330100"/>
            <a:ext cx="5691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434343"/>
                </a:solidFill>
              </a:rPr>
              <a:t>Parameter Settings: </a:t>
            </a:r>
            <a:endParaRPr b="1" sz="3000">
              <a:solidFill>
                <a:srgbClr val="434343"/>
              </a:solidFill>
            </a:endParaRPr>
          </a:p>
          <a:p>
            <a:pPr indent="0" lvl="0" marL="0" rtl="0" algn="l">
              <a:spcBef>
                <a:spcPts val="0"/>
              </a:spcBef>
              <a:spcAft>
                <a:spcPts val="0"/>
              </a:spcAft>
              <a:buNone/>
            </a:pPr>
            <a:r>
              <a:rPr b="1" lang="en" sz="3000">
                <a:solidFill>
                  <a:srgbClr val="434343"/>
                </a:solidFill>
              </a:rPr>
              <a:t>N = 50</a:t>
            </a:r>
            <a:endParaRPr b="1" sz="3000">
              <a:solidFill>
                <a:srgbClr val="434343"/>
              </a:solidFill>
            </a:endParaRPr>
          </a:p>
          <a:p>
            <a:pPr indent="0" lvl="0" marL="0" rtl="0" algn="l">
              <a:spcBef>
                <a:spcPts val="0"/>
              </a:spcBef>
              <a:spcAft>
                <a:spcPts val="0"/>
              </a:spcAft>
              <a:buNone/>
            </a:pPr>
            <a:r>
              <a:rPr b="1" lang="en" sz="3000">
                <a:solidFill>
                  <a:srgbClr val="434343"/>
                </a:solidFill>
              </a:rPr>
              <a:t>T-_max = 1000</a:t>
            </a:r>
            <a:endParaRPr b="1" sz="3000">
              <a:solidFill>
                <a:srgbClr val="434343"/>
              </a:solidFill>
            </a:endParaRPr>
          </a:p>
          <a:p>
            <a:pPr indent="0" lvl="0" marL="0" rtl="0" algn="l">
              <a:spcBef>
                <a:spcPts val="0"/>
              </a:spcBef>
              <a:spcAft>
                <a:spcPts val="0"/>
              </a:spcAft>
              <a:buNone/>
            </a:pPr>
            <a:r>
              <a:rPr b="1" lang="en" sz="3000">
                <a:solidFill>
                  <a:srgbClr val="434343"/>
                </a:solidFill>
              </a:rPr>
              <a:t>Simulation = 30</a:t>
            </a:r>
            <a:endParaRPr b="1" sz="3000">
              <a:solidFill>
                <a:srgbClr val="434343"/>
              </a:solidFill>
            </a:endParaRPr>
          </a:p>
          <a:p>
            <a:pPr indent="0" lvl="0" marL="0" rtl="0" algn="l">
              <a:spcBef>
                <a:spcPts val="0"/>
              </a:spcBef>
              <a:spcAft>
                <a:spcPts val="0"/>
              </a:spcAft>
              <a:buNone/>
            </a:pPr>
            <a:r>
              <a:t/>
            </a:r>
            <a:endParaRPr b="1" sz="3000">
              <a:solidFill>
                <a:srgbClr val="434343"/>
              </a:solidFill>
            </a:endParaRPr>
          </a:p>
          <a:p>
            <a:pPr indent="0" lvl="0" marL="0" rtl="0" algn="l">
              <a:spcBef>
                <a:spcPts val="0"/>
              </a:spcBef>
              <a:spcAft>
                <a:spcPts val="0"/>
              </a:spcAft>
              <a:buNone/>
            </a:pPr>
            <a:r>
              <a:rPr b="1" lang="en" sz="3000">
                <a:solidFill>
                  <a:srgbClr val="434343"/>
                </a:solidFill>
              </a:rPr>
              <a:t>Case:1  Dimension = 30</a:t>
            </a:r>
            <a:endParaRPr b="1" sz="3000">
              <a:solidFill>
                <a:srgbClr val="434343"/>
              </a:solidFill>
            </a:endParaRPr>
          </a:p>
          <a:p>
            <a:pPr indent="0" lvl="0" marL="0" rtl="0" algn="l">
              <a:spcBef>
                <a:spcPts val="0"/>
              </a:spcBef>
              <a:spcAft>
                <a:spcPts val="0"/>
              </a:spcAft>
              <a:buNone/>
            </a:pPr>
            <a:r>
              <a:rPr b="1" lang="en" sz="3000">
                <a:solidFill>
                  <a:srgbClr val="434343"/>
                </a:solidFill>
              </a:rPr>
              <a:t>Case:2 Dimension = 50</a:t>
            </a:r>
            <a:endParaRPr b="1" sz="3000">
              <a:solidFill>
                <a:srgbClr val="434343"/>
              </a:solidFill>
            </a:endParaRPr>
          </a:p>
          <a:p>
            <a:pPr indent="0" lvl="0" marL="0" rtl="0" algn="l">
              <a:spcBef>
                <a:spcPts val="0"/>
              </a:spcBef>
              <a:spcAft>
                <a:spcPts val="0"/>
              </a:spcAft>
              <a:buNone/>
            </a:pPr>
            <a:r>
              <a:t/>
            </a:r>
            <a:endParaRPr b="1" sz="30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Benchmark Function: Multimodal</a:t>
            </a:r>
            <a:endParaRPr/>
          </a:p>
        </p:txBody>
      </p:sp>
      <p:pic>
        <p:nvPicPr>
          <p:cNvPr id="184" name="Google Shape;184;p30"/>
          <p:cNvPicPr preferRelativeResize="0"/>
          <p:nvPr/>
        </p:nvPicPr>
        <p:blipFill>
          <a:blip r:embed="rId3">
            <a:alphaModFix/>
          </a:blip>
          <a:stretch>
            <a:fillRect/>
          </a:stretch>
        </p:blipFill>
        <p:spPr>
          <a:xfrm>
            <a:off x="595325" y="2111100"/>
            <a:ext cx="8548675" cy="7800666"/>
          </a:xfrm>
          <a:prstGeom prst="rect">
            <a:avLst/>
          </a:prstGeom>
          <a:noFill/>
          <a:ln>
            <a:noFill/>
          </a:ln>
        </p:spPr>
      </p:pic>
      <p:sp>
        <p:nvSpPr>
          <p:cNvPr id="185" name="Google Shape;185;p30"/>
          <p:cNvSpPr txBox="1"/>
          <p:nvPr/>
        </p:nvSpPr>
        <p:spPr>
          <a:xfrm>
            <a:off x="11312375" y="3330100"/>
            <a:ext cx="5691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434343"/>
                </a:solidFill>
              </a:rPr>
              <a:t>Parameter Settings: </a:t>
            </a:r>
            <a:endParaRPr b="1" sz="3000">
              <a:solidFill>
                <a:srgbClr val="434343"/>
              </a:solidFill>
            </a:endParaRPr>
          </a:p>
          <a:p>
            <a:pPr indent="0" lvl="0" marL="0" rtl="0" algn="l">
              <a:spcBef>
                <a:spcPts val="0"/>
              </a:spcBef>
              <a:spcAft>
                <a:spcPts val="0"/>
              </a:spcAft>
              <a:buNone/>
            </a:pPr>
            <a:r>
              <a:rPr b="1" lang="en" sz="3000">
                <a:solidFill>
                  <a:srgbClr val="434343"/>
                </a:solidFill>
              </a:rPr>
              <a:t>N = 50</a:t>
            </a:r>
            <a:endParaRPr b="1" sz="3000">
              <a:solidFill>
                <a:srgbClr val="434343"/>
              </a:solidFill>
            </a:endParaRPr>
          </a:p>
          <a:p>
            <a:pPr indent="0" lvl="0" marL="0" rtl="0" algn="l">
              <a:spcBef>
                <a:spcPts val="0"/>
              </a:spcBef>
              <a:spcAft>
                <a:spcPts val="0"/>
              </a:spcAft>
              <a:buNone/>
            </a:pPr>
            <a:r>
              <a:rPr b="1" lang="en" sz="3000">
                <a:solidFill>
                  <a:srgbClr val="434343"/>
                </a:solidFill>
              </a:rPr>
              <a:t>T-_max = 1000</a:t>
            </a:r>
            <a:endParaRPr b="1" sz="3000">
              <a:solidFill>
                <a:srgbClr val="434343"/>
              </a:solidFill>
            </a:endParaRPr>
          </a:p>
          <a:p>
            <a:pPr indent="0" lvl="0" marL="0" rtl="0" algn="l">
              <a:spcBef>
                <a:spcPts val="0"/>
              </a:spcBef>
              <a:spcAft>
                <a:spcPts val="0"/>
              </a:spcAft>
              <a:buNone/>
            </a:pPr>
            <a:r>
              <a:rPr b="1" lang="en" sz="3000">
                <a:solidFill>
                  <a:srgbClr val="434343"/>
                </a:solidFill>
              </a:rPr>
              <a:t>Simulation = 30</a:t>
            </a:r>
            <a:endParaRPr b="1" sz="3000">
              <a:solidFill>
                <a:srgbClr val="434343"/>
              </a:solidFill>
            </a:endParaRPr>
          </a:p>
          <a:p>
            <a:pPr indent="0" lvl="0" marL="0" rtl="0" algn="l">
              <a:spcBef>
                <a:spcPts val="0"/>
              </a:spcBef>
              <a:spcAft>
                <a:spcPts val="0"/>
              </a:spcAft>
              <a:buNone/>
            </a:pPr>
            <a:r>
              <a:t/>
            </a:r>
            <a:endParaRPr b="1" sz="3000">
              <a:solidFill>
                <a:srgbClr val="434343"/>
              </a:solidFill>
            </a:endParaRPr>
          </a:p>
          <a:p>
            <a:pPr indent="0" lvl="0" marL="0" rtl="0" algn="l">
              <a:spcBef>
                <a:spcPts val="0"/>
              </a:spcBef>
              <a:spcAft>
                <a:spcPts val="0"/>
              </a:spcAft>
              <a:buNone/>
            </a:pPr>
            <a:r>
              <a:rPr b="1" lang="en" sz="3000">
                <a:solidFill>
                  <a:srgbClr val="434343"/>
                </a:solidFill>
              </a:rPr>
              <a:t>Case:1  Dimension = 30</a:t>
            </a:r>
            <a:endParaRPr b="1" sz="3000">
              <a:solidFill>
                <a:srgbClr val="434343"/>
              </a:solidFill>
            </a:endParaRPr>
          </a:p>
          <a:p>
            <a:pPr indent="0" lvl="0" marL="0" rtl="0" algn="l">
              <a:spcBef>
                <a:spcPts val="0"/>
              </a:spcBef>
              <a:spcAft>
                <a:spcPts val="0"/>
              </a:spcAft>
              <a:buNone/>
            </a:pPr>
            <a:r>
              <a:rPr b="1" lang="en" sz="3000">
                <a:solidFill>
                  <a:srgbClr val="434343"/>
                </a:solidFill>
              </a:rPr>
              <a:t>Case:2 Dimension = 50</a:t>
            </a:r>
            <a:endParaRPr b="1" sz="30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Benchmark Function: Fixed Dimension</a:t>
            </a:r>
            <a:endParaRPr/>
          </a:p>
        </p:txBody>
      </p:sp>
      <p:pic>
        <p:nvPicPr>
          <p:cNvPr id="191" name="Google Shape;191;p31"/>
          <p:cNvPicPr preferRelativeResize="0"/>
          <p:nvPr/>
        </p:nvPicPr>
        <p:blipFill>
          <a:blip r:embed="rId3">
            <a:alphaModFix/>
          </a:blip>
          <a:stretch>
            <a:fillRect/>
          </a:stretch>
        </p:blipFill>
        <p:spPr>
          <a:xfrm>
            <a:off x="619125" y="2111100"/>
            <a:ext cx="11382375" cy="7834125"/>
          </a:xfrm>
          <a:prstGeom prst="rect">
            <a:avLst/>
          </a:prstGeom>
          <a:noFill/>
          <a:ln>
            <a:noFill/>
          </a:ln>
        </p:spPr>
      </p:pic>
      <p:sp>
        <p:nvSpPr>
          <p:cNvPr id="192" name="Google Shape;192;p31"/>
          <p:cNvSpPr txBox="1"/>
          <p:nvPr/>
        </p:nvSpPr>
        <p:spPr>
          <a:xfrm>
            <a:off x="12382850" y="3382300"/>
            <a:ext cx="5691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434343"/>
                </a:solidFill>
              </a:rPr>
              <a:t>Parameter Settings: </a:t>
            </a:r>
            <a:endParaRPr b="1" sz="3000">
              <a:solidFill>
                <a:srgbClr val="434343"/>
              </a:solidFill>
            </a:endParaRPr>
          </a:p>
          <a:p>
            <a:pPr indent="0" lvl="0" marL="0" rtl="0" algn="l">
              <a:spcBef>
                <a:spcPts val="0"/>
              </a:spcBef>
              <a:spcAft>
                <a:spcPts val="0"/>
              </a:spcAft>
              <a:buNone/>
            </a:pPr>
            <a:r>
              <a:rPr b="1" lang="en" sz="3000">
                <a:solidFill>
                  <a:srgbClr val="434343"/>
                </a:solidFill>
              </a:rPr>
              <a:t>N = 50</a:t>
            </a:r>
            <a:endParaRPr b="1" sz="3000">
              <a:solidFill>
                <a:srgbClr val="434343"/>
              </a:solidFill>
            </a:endParaRPr>
          </a:p>
          <a:p>
            <a:pPr indent="0" lvl="0" marL="0" rtl="0" algn="l">
              <a:spcBef>
                <a:spcPts val="0"/>
              </a:spcBef>
              <a:spcAft>
                <a:spcPts val="0"/>
              </a:spcAft>
              <a:buNone/>
            </a:pPr>
            <a:r>
              <a:rPr b="1" lang="en" sz="3000">
                <a:solidFill>
                  <a:srgbClr val="434343"/>
                </a:solidFill>
              </a:rPr>
              <a:t>T_max = 1000</a:t>
            </a:r>
            <a:endParaRPr b="1" sz="3000">
              <a:solidFill>
                <a:srgbClr val="434343"/>
              </a:solidFill>
            </a:endParaRPr>
          </a:p>
          <a:p>
            <a:pPr indent="0" lvl="0" marL="0" rtl="0" algn="l">
              <a:spcBef>
                <a:spcPts val="0"/>
              </a:spcBef>
              <a:spcAft>
                <a:spcPts val="0"/>
              </a:spcAft>
              <a:buNone/>
            </a:pPr>
            <a:r>
              <a:rPr b="1" lang="en" sz="3000">
                <a:solidFill>
                  <a:srgbClr val="434343"/>
                </a:solidFill>
              </a:rPr>
              <a:t>Simulation = 30</a:t>
            </a:r>
            <a:endParaRPr b="1" sz="3000">
              <a:solidFill>
                <a:srgbClr val="434343"/>
              </a:solidFill>
            </a:endParaRPr>
          </a:p>
          <a:p>
            <a:pPr indent="0" lvl="0" marL="0" rtl="0" algn="l">
              <a:spcBef>
                <a:spcPts val="0"/>
              </a:spcBef>
              <a:spcAft>
                <a:spcPts val="0"/>
              </a:spcAft>
              <a:buNone/>
            </a:pPr>
            <a:r>
              <a:t/>
            </a:r>
            <a:endParaRPr b="1" sz="3000">
              <a:solidFill>
                <a:srgbClr val="434343"/>
              </a:solidFill>
            </a:endParaRPr>
          </a:p>
          <a:p>
            <a:pPr indent="0" lvl="0" marL="0" rtl="0" algn="l">
              <a:spcBef>
                <a:spcPts val="0"/>
              </a:spcBef>
              <a:spcAft>
                <a:spcPts val="0"/>
              </a:spcAft>
              <a:buNone/>
            </a:pPr>
            <a:r>
              <a:rPr b="1" lang="en" sz="3000">
                <a:solidFill>
                  <a:srgbClr val="434343"/>
                </a:solidFill>
              </a:rPr>
              <a:t>Dimension : Fixed dimensions (different)</a:t>
            </a:r>
            <a:endParaRPr b="1" sz="3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Paper Details</a:t>
            </a:r>
            <a:endParaRPr/>
          </a:p>
        </p:txBody>
      </p:sp>
      <p:sp>
        <p:nvSpPr>
          <p:cNvPr id="73" name="Google Shape;73;p14"/>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Title: Honey Badger Algorithm: New metaheuristic algorithm for solving optimization problems</a:t>
            </a:r>
            <a:endParaRPr sz="3200"/>
          </a:p>
          <a:p>
            <a:pPr indent="-431800" lvl="0" marL="457200" rtl="0" algn="l">
              <a:spcBef>
                <a:spcPts val="0"/>
              </a:spcBef>
              <a:spcAft>
                <a:spcPts val="0"/>
              </a:spcAft>
              <a:buSzPts val="3200"/>
              <a:buChar char="●"/>
            </a:pPr>
            <a:r>
              <a:rPr lang="en" sz="3200"/>
              <a:t>Authors: Fatma A. Hashim, Essam H. Houssein, Kashif Hussain, Mai S. Mabrouk, Walid Al-Atabany</a:t>
            </a:r>
            <a:endParaRPr sz="3200"/>
          </a:p>
          <a:p>
            <a:pPr indent="-431800" lvl="0" marL="457200" rtl="0" algn="l">
              <a:spcBef>
                <a:spcPts val="0"/>
              </a:spcBef>
              <a:spcAft>
                <a:spcPts val="0"/>
              </a:spcAft>
              <a:buSzPts val="3200"/>
              <a:buChar char="●"/>
            </a:pPr>
            <a:r>
              <a:rPr lang="en" sz="3200"/>
              <a:t>Published on: Feb 2022</a:t>
            </a:r>
            <a:endParaRPr sz="3200"/>
          </a:p>
          <a:p>
            <a:pPr indent="-431800" lvl="0" marL="457200" rtl="0" algn="l">
              <a:spcBef>
                <a:spcPts val="0"/>
              </a:spcBef>
              <a:spcAft>
                <a:spcPts val="0"/>
              </a:spcAft>
              <a:buSzPts val="3200"/>
              <a:buChar char="●"/>
            </a:pPr>
            <a:r>
              <a:rPr lang="en" sz="3200"/>
              <a:t>Citations: 176</a:t>
            </a:r>
            <a:endParaRPr sz="3200"/>
          </a:p>
          <a:p>
            <a:pPr indent="-431800" lvl="0" marL="457200" rtl="0" algn="l">
              <a:spcBef>
                <a:spcPts val="0"/>
              </a:spcBef>
              <a:spcAft>
                <a:spcPts val="0"/>
              </a:spcAft>
              <a:buSzPts val="3200"/>
              <a:buChar char="●"/>
            </a:pPr>
            <a:r>
              <a:rPr lang="en" sz="3200"/>
              <a:t>PDF:  https://sigmaland.ir/wp-content/uploads/2022/01/Sigmaland-Honey-Badger-Algorithm-New-metaheuristic-algorithm-for-solving-optimization-problems.pdf</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87075" y="97655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Mean and SD</a:t>
            </a:r>
            <a:endParaRPr/>
          </a:p>
        </p:txBody>
      </p:sp>
      <p:sp>
        <p:nvSpPr>
          <p:cNvPr id="198" name="Google Shape;198;p32"/>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t/>
            </a:r>
            <a:endParaRPr/>
          </a:p>
        </p:txBody>
      </p:sp>
      <p:pic>
        <p:nvPicPr>
          <p:cNvPr id="199" name="Google Shape;199;p32"/>
          <p:cNvPicPr preferRelativeResize="0"/>
          <p:nvPr/>
        </p:nvPicPr>
        <p:blipFill>
          <a:blip r:embed="rId3">
            <a:alphaModFix/>
          </a:blip>
          <a:stretch>
            <a:fillRect/>
          </a:stretch>
        </p:blipFill>
        <p:spPr>
          <a:xfrm>
            <a:off x="623400" y="2228750"/>
            <a:ext cx="17041199" cy="683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Statistical Analysis</a:t>
            </a:r>
            <a:endParaRPr/>
          </a:p>
        </p:txBody>
      </p:sp>
      <p:sp>
        <p:nvSpPr>
          <p:cNvPr id="205" name="Google Shape;205;p33"/>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rPr lang="en">
                <a:solidFill>
                  <a:schemeClr val="dk1"/>
                </a:solidFill>
              </a:rPr>
              <a:t>Friedman Test Result</a:t>
            </a:r>
            <a:r>
              <a:rPr lang="en"/>
              <a:t>: Show the significant gap </a:t>
            </a:r>
            <a:r>
              <a:rPr lang="en"/>
              <a:t>between</a:t>
            </a:r>
            <a:r>
              <a:rPr lang="en"/>
              <a:t> the results of HBA vs other algorithms</a:t>
            </a:r>
            <a:endParaRPr/>
          </a:p>
        </p:txBody>
      </p:sp>
      <p:pic>
        <p:nvPicPr>
          <p:cNvPr id="206" name="Google Shape;206;p33"/>
          <p:cNvPicPr preferRelativeResize="0"/>
          <p:nvPr/>
        </p:nvPicPr>
        <p:blipFill>
          <a:blip r:embed="rId3">
            <a:alphaModFix/>
          </a:blip>
          <a:stretch>
            <a:fillRect/>
          </a:stretch>
        </p:blipFill>
        <p:spPr>
          <a:xfrm>
            <a:off x="623400" y="4168675"/>
            <a:ext cx="17041201" cy="462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Convergence Analysis Comparison (1/2)</a:t>
            </a:r>
            <a:endParaRPr/>
          </a:p>
        </p:txBody>
      </p:sp>
      <p:sp>
        <p:nvSpPr>
          <p:cNvPr id="212" name="Google Shape;212;p34"/>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Convergence graphs shows how efficiently the algorithm progressed during the course of search process</a:t>
            </a:r>
            <a:endParaRPr/>
          </a:p>
          <a:p>
            <a:pPr indent="0" lvl="0" marL="0" rtl="0" algn="l">
              <a:spcBef>
                <a:spcPts val="3200"/>
              </a:spcBef>
              <a:spcAft>
                <a:spcPts val="0"/>
              </a:spcAft>
              <a:buNone/>
            </a:pPr>
            <a:r>
              <a:t/>
            </a:r>
            <a:endParaRPr/>
          </a:p>
          <a:p>
            <a:pPr indent="0" lvl="0" marL="0" rtl="0" algn="l">
              <a:spcBef>
                <a:spcPts val="3200"/>
              </a:spcBef>
              <a:spcAft>
                <a:spcPts val="3200"/>
              </a:spcAft>
              <a:buNone/>
            </a:pPr>
            <a:r>
              <a:t/>
            </a:r>
            <a:endParaRPr/>
          </a:p>
        </p:txBody>
      </p:sp>
      <p:pic>
        <p:nvPicPr>
          <p:cNvPr id="213" name="Google Shape;213;p34"/>
          <p:cNvPicPr preferRelativeResize="0"/>
          <p:nvPr/>
        </p:nvPicPr>
        <p:blipFill>
          <a:blip r:embed="rId3">
            <a:alphaModFix/>
          </a:blip>
          <a:stretch>
            <a:fillRect/>
          </a:stretch>
        </p:blipFill>
        <p:spPr>
          <a:xfrm>
            <a:off x="892963" y="3662379"/>
            <a:ext cx="16502074" cy="6284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Convergence Analysis Comparison (2/2)</a:t>
            </a:r>
            <a:endParaRPr/>
          </a:p>
        </p:txBody>
      </p:sp>
      <p:sp>
        <p:nvSpPr>
          <p:cNvPr id="219" name="Google Shape;219;p35"/>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Convergence graphs shows how efficiently the algorithm progressed during the course of search process</a:t>
            </a:r>
            <a:endParaRPr/>
          </a:p>
          <a:p>
            <a:pPr indent="0" lvl="0" marL="0" rtl="0" algn="l">
              <a:spcBef>
                <a:spcPts val="3200"/>
              </a:spcBef>
              <a:spcAft>
                <a:spcPts val="0"/>
              </a:spcAft>
              <a:buNone/>
            </a:pPr>
            <a:r>
              <a:t/>
            </a:r>
            <a:endParaRPr/>
          </a:p>
          <a:p>
            <a:pPr indent="0" lvl="0" marL="0" rtl="0" algn="l">
              <a:spcBef>
                <a:spcPts val="3200"/>
              </a:spcBef>
              <a:spcAft>
                <a:spcPts val="3200"/>
              </a:spcAft>
              <a:buNone/>
            </a:pPr>
            <a:r>
              <a:t/>
            </a:r>
            <a:endParaRPr/>
          </a:p>
        </p:txBody>
      </p:sp>
      <p:pic>
        <p:nvPicPr>
          <p:cNvPr id="220" name="Google Shape;220;p35"/>
          <p:cNvPicPr preferRelativeResize="0"/>
          <p:nvPr/>
        </p:nvPicPr>
        <p:blipFill>
          <a:blip r:embed="rId3">
            <a:alphaModFix/>
          </a:blip>
          <a:stretch>
            <a:fillRect/>
          </a:stretch>
        </p:blipFill>
        <p:spPr>
          <a:xfrm>
            <a:off x="817725" y="3676675"/>
            <a:ext cx="16195350" cy="63576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6475" y="97655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Exploration vs Exploitation</a:t>
            </a:r>
            <a:endParaRPr/>
          </a:p>
        </p:txBody>
      </p:sp>
      <p:sp>
        <p:nvSpPr>
          <p:cNvPr id="226" name="Google Shape;226;p36"/>
          <p:cNvSpPr txBox="1"/>
          <p:nvPr>
            <p:ph idx="1" type="body"/>
          </p:nvPr>
        </p:nvSpPr>
        <p:spPr>
          <a:xfrm>
            <a:off x="623400" y="1972425"/>
            <a:ext cx="17041200" cy="66696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The analysis measures exploration and exploitation phases during a search process based on the mean value of distance within dimensions of the population.</a:t>
            </a:r>
            <a:endParaRPr/>
          </a:p>
          <a:p>
            <a:pPr indent="-450850" lvl="0" marL="457200" rtl="0" algn="l">
              <a:spcBef>
                <a:spcPts val="3200"/>
              </a:spcBef>
              <a:spcAft>
                <a:spcPts val="0"/>
              </a:spcAft>
              <a:buSzPts val="3500"/>
              <a:buChar char="●"/>
            </a:pPr>
            <a:r>
              <a:rPr lang="en"/>
              <a:t>Increase in mean value - Exploration</a:t>
            </a:r>
            <a:endParaRPr/>
          </a:p>
          <a:p>
            <a:pPr indent="-450850" lvl="0" marL="457200" rtl="0" algn="l">
              <a:spcBef>
                <a:spcPts val="0"/>
              </a:spcBef>
              <a:spcAft>
                <a:spcPts val="0"/>
              </a:spcAft>
              <a:buSzPts val="3500"/>
              <a:buChar char="●"/>
            </a:pPr>
            <a:r>
              <a:rPr lang="en"/>
              <a:t>Decrease in mean value - Exploitation</a:t>
            </a:r>
            <a:endParaRPr/>
          </a:p>
          <a:p>
            <a:pPr indent="-450850" lvl="0" marL="457200" rtl="0" algn="l">
              <a:spcBef>
                <a:spcPts val="0"/>
              </a:spcBef>
              <a:spcAft>
                <a:spcPts val="0"/>
              </a:spcAft>
              <a:buSzPts val="3500"/>
              <a:buChar char="●"/>
            </a:pPr>
            <a:r>
              <a:rPr lang="en"/>
              <a:t>Constant reduced mean values - Convergence</a:t>
            </a:r>
            <a:endParaRPr/>
          </a:p>
          <a:p>
            <a:pPr indent="0" lvl="0" marL="0" rtl="0" algn="l">
              <a:spcBef>
                <a:spcPts val="3200"/>
              </a:spcBef>
              <a:spcAft>
                <a:spcPts val="0"/>
              </a:spcAft>
              <a:buNone/>
            </a:pPr>
            <a:r>
              <a:rPr lang="en"/>
              <a:t>HBA remain best with 50% exploration in 10 out of 16 standard benchmark functions</a:t>
            </a:r>
            <a:endParaRPr/>
          </a:p>
          <a:p>
            <a:pPr indent="0" lvl="0" marL="0" rtl="0" algn="l">
              <a:spcBef>
                <a:spcPts val="3200"/>
              </a:spcBef>
              <a:spcAft>
                <a:spcPts val="0"/>
              </a:spcAft>
              <a:buNone/>
            </a:pPr>
            <a:r>
              <a:t/>
            </a:r>
            <a:endParaRPr/>
          </a:p>
          <a:p>
            <a:pPr indent="0" lvl="0" marL="0" rtl="0" algn="l">
              <a:spcBef>
                <a:spcPts val="3200"/>
              </a:spcBef>
              <a:spcAft>
                <a:spcPts val="3200"/>
              </a:spcAft>
              <a:buNone/>
            </a:pPr>
            <a:r>
              <a:rPr lang="en"/>
              <a:t> </a:t>
            </a:r>
            <a:endParaRPr/>
          </a:p>
        </p:txBody>
      </p:sp>
      <p:pic>
        <p:nvPicPr>
          <p:cNvPr id="227" name="Google Shape;227;p36"/>
          <p:cNvPicPr preferRelativeResize="0"/>
          <p:nvPr/>
        </p:nvPicPr>
        <p:blipFill>
          <a:blip r:embed="rId3">
            <a:alphaModFix/>
          </a:blip>
          <a:stretch>
            <a:fillRect/>
          </a:stretch>
        </p:blipFill>
        <p:spPr>
          <a:xfrm>
            <a:off x="11306102" y="3591175"/>
            <a:ext cx="6358500" cy="2260300"/>
          </a:xfrm>
          <a:prstGeom prst="rect">
            <a:avLst/>
          </a:prstGeom>
          <a:noFill/>
          <a:ln>
            <a:noFill/>
          </a:ln>
        </p:spPr>
      </p:pic>
      <p:pic>
        <p:nvPicPr>
          <p:cNvPr id="228" name="Google Shape;228;p36"/>
          <p:cNvPicPr preferRelativeResize="0"/>
          <p:nvPr/>
        </p:nvPicPr>
        <p:blipFill>
          <a:blip r:embed="rId4">
            <a:alphaModFix/>
          </a:blip>
          <a:stretch>
            <a:fillRect/>
          </a:stretch>
        </p:blipFill>
        <p:spPr>
          <a:xfrm>
            <a:off x="4878175" y="6992925"/>
            <a:ext cx="7211200" cy="255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6475" y="97655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Exploration vs Exploitation</a:t>
            </a:r>
            <a:endParaRPr/>
          </a:p>
        </p:txBody>
      </p:sp>
      <p:sp>
        <p:nvSpPr>
          <p:cNvPr id="234" name="Google Shape;234;p37"/>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t/>
            </a:r>
            <a:endParaRPr/>
          </a:p>
        </p:txBody>
      </p:sp>
      <p:pic>
        <p:nvPicPr>
          <p:cNvPr id="235" name="Google Shape;235;p37"/>
          <p:cNvPicPr preferRelativeResize="0"/>
          <p:nvPr/>
        </p:nvPicPr>
        <p:blipFill>
          <a:blip r:embed="rId3">
            <a:alphaModFix/>
          </a:blip>
          <a:stretch>
            <a:fillRect/>
          </a:stretch>
        </p:blipFill>
        <p:spPr>
          <a:xfrm>
            <a:off x="567613" y="2364150"/>
            <a:ext cx="17152774" cy="6832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Engineering Problems</a:t>
            </a:r>
            <a:endParaRPr/>
          </a:p>
        </p:txBody>
      </p:sp>
      <p:sp>
        <p:nvSpPr>
          <p:cNvPr id="241" name="Google Shape;241;p38"/>
          <p:cNvSpPr txBox="1"/>
          <p:nvPr>
            <p:ph idx="1" type="body"/>
          </p:nvPr>
        </p:nvSpPr>
        <p:spPr>
          <a:xfrm>
            <a:off x="623400" y="19805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b="1" lang="en" sz="3700">
                <a:solidFill>
                  <a:schemeClr val="dk1"/>
                </a:solidFill>
              </a:rPr>
              <a:t>Three</a:t>
            </a:r>
            <a:r>
              <a:rPr b="1" lang="en" sz="3700">
                <a:solidFill>
                  <a:schemeClr val="dk1"/>
                </a:solidFill>
              </a:rPr>
              <a:t> engineering </a:t>
            </a:r>
            <a:r>
              <a:rPr lang="en" sz="3700"/>
              <a:t>design problems were solved by HBA</a:t>
            </a:r>
            <a:endParaRPr sz="3700"/>
          </a:p>
          <a:p>
            <a:pPr indent="-450850" lvl="0" marL="457200" rtl="0" algn="l">
              <a:spcBef>
                <a:spcPts val="3200"/>
              </a:spcBef>
              <a:spcAft>
                <a:spcPts val="0"/>
              </a:spcAft>
              <a:buSzPts val="3500"/>
              <a:buChar char="●"/>
            </a:pPr>
            <a:r>
              <a:rPr lang="en"/>
              <a:t>Welded beam design problem - Cost minimization</a:t>
            </a:r>
            <a:endParaRPr/>
          </a:p>
          <a:p>
            <a:pPr indent="-450850" lvl="0" marL="457200" rtl="0" algn="l">
              <a:spcBef>
                <a:spcPts val="0"/>
              </a:spcBef>
              <a:spcAft>
                <a:spcPts val="0"/>
              </a:spcAft>
              <a:buSzPts val="3500"/>
              <a:buChar char="●"/>
            </a:pPr>
            <a:r>
              <a:rPr lang="en"/>
              <a:t>Tension/compression spring design problem - Cost minimization</a:t>
            </a:r>
            <a:endParaRPr/>
          </a:p>
          <a:p>
            <a:pPr indent="-450850" lvl="0" marL="457200" rtl="0" algn="l">
              <a:spcBef>
                <a:spcPts val="0"/>
              </a:spcBef>
              <a:spcAft>
                <a:spcPts val="0"/>
              </a:spcAft>
              <a:buSzPts val="3500"/>
              <a:buChar char="●"/>
            </a:pPr>
            <a:r>
              <a:rPr lang="en"/>
              <a:t>Speed reducer design problem - Weight minimization</a:t>
            </a:r>
            <a:endParaRPr/>
          </a:p>
        </p:txBody>
      </p:sp>
      <p:pic>
        <p:nvPicPr>
          <p:cNvPr id="242" name="Google Shape;242;p38"/>
          <p:cNvPicPr preferRelativeResize="0"/>
          <p:nvPr/>
        </p:nvPicPr>
        <p:blipFill>
          <a:blip r:embed="rId3">
            <a:alphaModFix/>
          </a:blip>
          <a:stretch>
            <a:fillRect/>
          </a:stretch>
        </p:blipFill>
        <p:spPr>
          <a:xfrm>
            <a:off x="1037350" y="5027200"/>
            <a:ext cx="15627399" cy="503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Conclusion &amp; Future Works</a:t>
            </a:r>
            <a:endParaRPr/>
          </a:p>
        </p:txBody>
      </p:sp>
      <p:sp>
        <p:nvSpPr>
          <p:cNvPr id="248" name="Google Shape;248;p39"/>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57200" lvl="0" marL="457200" rtl="0" algn="l">
              <a:spcBef>
                <a:spcPts val="0"/>
              </a:spcBef>
              <a:spcAft>
                <a:spcPts val="0"/>
              </a:spcAft>
              <a:buSzPts val="3600"/>
              <a:buChar char="●"/>
            </a:pPr>
            <a:r>
              <a:rPr lang="en" sz="3600"/>
              <a:t>HBA aims </a:t>
            </a:r>
            <a:r>
              <a:rPr b="1" lang="en" sz="3600">
                <a:solidFill>
                  <a:schemeClr val="dk1"/>
                </a:solidFill>
              </a:rPr>
              <a:t>to balance the exploration and exploitation abilities</a:t>
            </a:r>
            <a:r>
              <a:rPr lang="en" sz="3600"/>
              <a:t> by efficiently traversing the search-space and </a:t>
            </a:r>
            <a:r>
              <a:rPr b="1" lang="en" sz="3600">
                <a:solidFill>
                  <a:schemeClr val="dk1"/>
                </a:solidFill>
              </a:rPr>
              <a:t>avoiding suboptimal regions</a:t>
            </a:r>
            <a:endParaRPr b="1" sz="3600">
              <a:solidFill>
                <a:schemeClr val="dk1"/>
              </a:solidFill>
            </a:endParaRPr>
          </a:p>
          <a:p>
            <a:pPr indent="-457200" lvl="0" marL="457200" rtl="0" algn="l">
              <a:spcBef>
                <a:spcPts val="0"/>
              </a:spcBef>
              <a:spcAft>
                <a:spcPts val="0"/>
              </a:spcAft>
              <a:buSzPts val="3600"/>
              <a:buChar char="●"/>
            </a:pPr>
            <a:r>
              <a:rPr lang="en" sz="3600"/>
              <a:t>The empirical study also affirmed the </a:t>
            </a:r>
            <a:r>
              <a:rPr b="1" lang="en" sz="3600">
                <a:solidFill>
                  <a:schemeClr val="dk1"/>
                </a:solidFill>
              </a:rPr>
              <a:t>superiority in terms of convergence speed</a:t>
            </a:r>
            <a:r>
              <a:rPr b="1" lang="en" sz="3600"/>
              <a:t> </a:t>
            </a:r>
            <a:r>
              <a:rPr lang="en" sz="3600"/>
              <a:t>and t</a:t>
            </a:r>
            <a:r>
              <a:rPr b="1" lang="en" sz="3600">
                <a:solidFill>
                  <a:schemeClr val="dk1"/>
                </a:solidFill>
              </a:rPr>
              <a:t>rade-off exploration–exploitation balance.</a:t>
            </a:r>
            <a:endParaRPr b="1" sz="3600">
              <a:solidFill>
                <a:schemeClr val="dk1"/>
              </a:solidFill>
            </a:endParaRPr>
          </a:p>
          <a:p>
            <a:pPr indent="-457200" lvl="0" marL="457200" rtl="0" algn="l">
              <a:spcBef>
                <a:spcPts val="0"/>
              </a:spcBef>
              <a:spcAft>
                <a:spcPts val="0"/>
              </a:spcAft>
              <a:buSzPts val="3600"/>
              <a:buChar char="●"/>
            </a:pPr>
            <a:r>
              <a:rPr lang="en" sz="3600"/>
              <a:t> The experimental result revealed that the HBA is effectively applicable </a:t>
            </a:r>
            <a:r>
              <a:rPr b="1" lang="en" sz="3600">
                <a:solidFill>
                  <a:schemeClr val="dk1"/>
                </a:solidFill>
              </a:rPr>
              <a:t>to solve problems with complex search-space.</a:t>
            </a:r>
            <a:r>
              <a:rPr lang="en" sz="3600"/>
              <a:t> </a:t>
            </a:r>
            <a:endParaRPr sz="3600"/>
          </a:p>
          <a:p>
            <a:pPr indent="-457200" lvl="0" marL="457200" rtl="0" algn="l">
              <a:spcBef>
                <a:spcPts val="0"/>
              </a:spcBef>
              <a:spcAft>
                <a:spcPts val="0"/>
              </a:spcAft>
              <a:buSzPts val="3600"/>
              <a:buChar char="●"/>
            </a:pPr>
            <a:r>
              <a:rPr lang="en" sz="3600"/>
              <a:t>Future studies will be made to HBA, such as adding </a:t>
            </a:r>
            <a:r>
              <a:rPr b="1" lang="en" sz="3600">
                <a:solidFill>
                  <a:schemeClr val="dk1"/>
                </a:solidFill>
              </a:rPr>
              <a:t>chaotic maps, binary and multi-objective capabilities, to solve other real-scale optimization problems.</a:t>
            </a:r>
            <a:endParaRPr b="1" sz="3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Why Honey Badger Algorithm?</a:t>
            </a:r>
            <a:endParaRPr/>
          </a:p>
        </p:txBody>
      </p:sp>
      <p:sp>
        <p:nvSpPr>
          <p:cNvPr id="79" name="Google Shape;79;p15"/>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sz="3200"/>
              <a:t>The Honey Badger Algorithm is an efficient search strategy for solving optimization problems.</a:t>
            </a:r>
            <a:endParaRPr sz="3200"/>
          </a:p>
          <a:p>
            <a:pPr indent="-431800" lvl="0" marL="457200" rtl="0" algn="l">
              <a:spcBef>
                <a:spcPts val="3200"/>
              </a:spcBef>
              <a:spcAft>
                <a:spcPts val="0"/>
              </a:spcAft>
              <a:buSzPts val="3200"/>
              <a:buChar char="●"/>
            </a:pPr>
            <a:r>
              <a:rPr lang="en" sz="3200"/>
              <a:t>Honey Badger Algorithm (HBA) is a new </a:t>
            </a:r>
            <a:r>
              <a:rPr b="1" lang="en" sz="3200"/>
              <a:t>s</a:t>
            </a:r>
            <a:r>
              <a:rPr b="1" lang="en" sz="3200"/>
              <a:t>warm-based metaheuristic optimization</a:t>
            </a:r>
            <a:r>
              <a:rPr lang="en" sz="3200"/>
              <a:t> algorithm, which mimics the</a:t>
            </a:r>
            <a:r>
              <a:rPr lang="en" sz="3200"/>
              <a:t> behavior of honey badgers.</a:t>
            </a:r>
            <a:endParaRPr sz="3200"/>
          </a:p>
          <a:p>
            <a:pPr indent="-431800" lvl="0" marL="457200" rtl="0" algn="l">
              <a:spcBef>
                <a:spcPts val="0"/>
              </a:spcBef>
              <a:spcAft>
                <a:spcPts val="0"/>
              </a:spcAft>
              <a:buSzPts val="3200"/>
              <a:buChar char="●"/>
            </a:pPr>
            <a:r>
              <a:rPr lang="en" sz="3200"/>
              <a:t>HBA has been tested on 24 standard benchmark functions, CEC’17 test-suite, and four engineering design problems and has been found to be effective for solving optimization problems with complex search-space.</a:t>
            </a:r>
            <a:endParaRPr sz="3200"/>
          </a:p>
          <a:p>
            <a:pPr indent="-431800" lvl="0" marL="457200" rtl="0" algn="l">
              <a:spcBef>
                <a:spcPts val="0"/>
              </a:spcBef>
              <a:spcAft>
                <a:spcPts val="0"/>
              </a:spcAft>
              <a:buSzPts val="3200"/>
              <a:buChar char="●"/>
            </a:pPr>
            <a:r>
              <a:rPr lang="en" sz="3200"/>
              <a:t>HBA has been </a:t>
            </a:r>
            <a:r>
              <a:rPr b="1" lang="en" sz="3200"/>
              <a:t>found to be superior to other methods in terms of convergence speed and exploration–exploitation balance.</a:t>
            </a:r>
            <a:endParaRPr b="1" sz="3200"/>
          </a:p>
          <a:p>
            <a:pPr indent="-431800" lvl="0" marL="457200" rtl="0" algn="l">
              <a:spcBef>
                <a:spcPts val="0"/>
              </a:spcBef>
              <a:spcAft>
                <a:spcPts val="0"/>
              </a:spcAft>
              <a:buSzPts val="3200"/>
              <a:buChar char="●"/>
            </a:pPr>
            <a:r>
              <a:rPr lang="en" sz="3200"/>
              <a:t>HBA outperforms other competitor algorithms on hard optimization problems.</a:t>
            </a:r>
            <a:endParaRPr sz="3200"/>
          </a:p>
          <a:p>
            <a:pPr indent="0" lvl="0" marL="0" rtl="0" algn="l">
              <a:spcBef>
                <a:spcPts val="3200"/>
              </a:spcBef>
              <a:spcAft>
                <a:spcPts val="3200"/>
              </a:spcAft>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Honey Badger</a:t>
            </a:r>
            <a:endParaRPr/>
          </a:p>
        </p:txBody>
      </p:sp>
      <p:sp>
        <p:nvSpPr>
          <p:cNvPr id="85" name="Google Shape;85;p16"/>
          <p:cNvSpPr txBox="1"/>
          <p:nvPr>
            <p:ph idx="1" type="body"/>
          </p:nvPr>
        </p:nvSpPr>
        <p:spPr>
          <a:xfrm>
            <a:off x="623400" y="2228750"/>
            <a:ext cx="93057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Honey badger is a mammal with black and white fluffy fur often found in the semi-deserts and rainforests of Africa, Southwest Asia, and the Indian subcontinent — known for its fearless nature.</a:t>
            </a:r>
            <a:endParaRPr sz="3200"/>
          </a:p>
          <a:p>
            <a:pPr indent="-431800" lvl="0" marL="457200" rtl="0" algn="l">
              <a:spcBef>
                <a:spcPts val="0"/>
              </a:spcBef>
              <a:spcAft>
                <a:spcPts val="0"/>
              </a:spcAft>
              <a:buSzPts val="3200"/>
              <a:buChar char="●"/>
            </a:pPr>
            <a:r>
              <a:rPr lang="en" sz="3200"/>
              <a:t>This dog size fearless forager preys sixty different species including the dangerous snakes.</a:t>
            </a:r>
            <a:endParaRPr sz="3200"/>
          </a:p>
          <a:p>
            <a:pPr indent="-431800" lvl="0" marL="457200" rtl="0" algn="l">
              <a:spcBef>
                <a:spcPts val="0"/>
              </a:spcBef>
              <a:spcAft>
                <a:spcPts val="0"/>
              </a:spcAft>
              <a:buSzPts val="3200"/>
              <a:buChar char="●"/>
            </a:pPr>
            <a:r>
              <a:rPr lang="en" sz="3200"/>
              <a:t>It is an intelligent animal able to use tools, and it loves honey.</a:t>
            </a:r>
            <a:endParaRPr sz="3200"/>
          </a:p>
          <a:p>
            <a:pPr indent="0" lvl="0" marL="0" rtl="0" algn="l">
              <a:spcBef>
                <a:spcPts val="3200"/>
              </a:spcBef>
              <a:spcAft>
                <a:spcPts val="3200"/>
              </a:spcAft>
              <a:buNone/>
            </a:pPr>
            <a:r>
              <a:t/>
            </a:r>
            <a:endParaRPr/>
          </a:p>
        </p:txBody>
      </p:sp>
      <p:pic>
        <p:nvPicPr>
          <p:cNvPr id="86" name="Google Shape;86;p16"/>
          <p:cNvPicPr preferRelativeResize="0"/>
          <p:nvPr/>
        </p:nvPicPr>
        <p:blipFill>
          <a:blip r:embed="rId3">
            <a:alphaModFix/>
          </a:blip>
          <a:stretch>
            <a:fillRect/>
          </a:stretch>
        </p:blipFill>
        <p:spPr>
          <a:xfrm>
            <a:off x="10081500" y="2228750"/>
            <a:ext cx="7354500" cy="5515875"/>
          </a:xfrm>
          <a:prstGeom prst="rect">
            <a:avLst/>
          </a:prstGeom>
          <a:noFill/>
          <a:ln>
            <a:noFill/>
          </a:ln>
        </p:spPr>
      </p:pic>
      <p:sp>
        <p:nvSpPr>
          <p:cNvPr id="87" name="Google Shape;87;p16"/>
          <p:cNvSpPr txBox="1"/>
          <p:nvPr/>
        </p:nvSpPr>
        <p:spPr>
          <a:xfrm>
            <a:off x="10127900" y="8305525"/>
            <a:ext cx="73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Fig: Honey Badger (</a:t>
            </a:r>
            <a:r>
              <a:rPr lang="en" sz="1800"/>
              <a:t>https://allspecies.fandom.com/wiki/Honey_badger)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Honey Badger</a:t>
            </a:r>
            <a:endParaRPr/>
          </a:p>
        </p:txBody>
      </p:sp>
      <p:sp>
        <p:nvSpPr>
          <p:cNvPr id="93" name="Google Shape;93;p17"/>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0" lvl="0" marL="0" rtl="0" algn="l">
              <a:spcBef>
                <a:spcPts val="0"/>
              </a:spcBef>
              <a:spcAft>
                <a:spcPts val="3200"/>
              </a:spcAft>
              <a:buNone/>
            </a:pPr>
            <a:r>
              <a:rPr lang="en" sz="3200"/>
              <a:t>Because of their courageous nature, it never hesitates attacking even much larger predators when it cannot escape (see Fig. 1a). This animal also can easily climb on trees, as shown in Fig. 1b, for reaching bird nests and beehives for food.</a:t>
            </a:r>
            <a:endParaRPr sz="3200"/>
          </a:p>
        </p:txBody>
      </p:sp>
      <p:pic>
        <p:nvPicPr>
          <p:cNvPr id="94" name="Google Shape;94;p17"/>
          <p:cNvPicPr preferRelativeResize="0"/>
          <p:nvPr/>
        </p:nvPicPr>
        <p:blipFill>
          <a:blip r:embed="rId3">
            <a:alphaModFix/>
          </a:blip>
          <a:stretch>
            <a:fillRect/>
          </a:stretch>
        </p:blipFill>
        <p:spPr>
          <a:xfrm>
            <a:off x="949940" y="4438350"/>
            <a:ext cx="15930925" cy="44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Biological inspiration</a:t>
            </a:r>
            <a:endParaRPr/>
          </a:p>
        </p:txBody>
      </p:sp>
      <p:sp>
        <p:nvSpPr>
          <p:cNvPr id="100" name="Google Shape;100;p18"/>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Honey Badger Algorithm (HBA) imitates the foraging behavior of honey badger</a:t>
            </a:r>
            <a:endParaRPr sz="3200"/>
          </a:p>
          <a:p>
            <a:pPr indent="-431800" lvl="0" marL="457200" rtl="0" algn="l">
              <a:spcBef>
                <a:spcPts val="0"/>
              </a:spcBef>
              <a:spcAft>
                <a:spcPts val="0"/>
              </a:spcAft>
              <a:buSzPts val="3200"/>
              <a:buChar char="●"/>
            </a:pPr>
            <a:r>
              <a:rPr lang="en" sz="3200"/>
              <a:t>For locating food source, the honey badger either smells and digs or follows honeyguide bird. We call the first case as digging mode while the second as honey mode</a:t>
            </a:r>
            <a:endParaRPr sz="3200"/>
          </a:p>
          <a:p>
            <a:pPr indent="-431800" lvl="0" marL="457200" rtl="0" algn="l">
              <a:spcBef>
                <a:spcPts val="0"/>
              </a:spcBef>
              <a:spcAft>
                <a:spcPts val="0"/>
              </a:spcAft>
              <a:buSzPts val="3200"/>
              <a:buChar char="●"/>
            </a:pPr>
            <a:r>
              <a:rPr lang="en" sz="3200"/>
              <a:t>In the prior mode, it uses its smelling ability to approximate prey location; when reaching there, it moves around the prey to select the appropriate place for digging and catching the prey</a:t>
            </a:r>
            <a:endParaRPr sz="3200"/>
          </a:p>
          <a:p>
            <a:pPr indent="-431800" lvl="0" marL="457200" rtl="0" algn="l">
              <a:spcBef>
                <a:spcPts val="0"/>
              </a:spcBef>
              <a:spcAft>
                <a:spcPts val="0"/>
              </a:spcAft>
              <a:buSzPts val="3200"/>
              <a:buChar char="●"/>
            </a:pPr>
            <a:r>
              <a:rPr lang="en" sz="3200"/>
              <a:t>In latter mode, honey badger takes the guide of honeyguide bird to directly locate beehive</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Mathematical Model &amp; Algorithm Steps</a:t>
            </a:r>
            <a:endParaRPr/>
          </a:p>
        </p:txBody>
      </p:sp>
      <p:sp>
        <p:nvSpPr>
          <p:cNvPr id="106" name="Google Shape;106;p19"/>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50850" lvl="0" marL="457200" rtl="0" algn="l">
              <a:spcBef>
                <a:spcPts val="0"/>
              </a:spcBef>
              <a:spcAft>
                <a:spcPts val="0"/>
              </a:spcAft>
              <a:buSzPts val="3500"/>
              <a:buChar char="●"/>
            </a:pPr>
            <a:r>
              <a:rPr lang="en"/>
              <a:t>Initialization Phase</a:t>
            </a:r>
            <a:endParaRPr/>
          </a:p>
          <a:p>
            <a:pPr indent="-450850" lvl="0" marL="457200" rtl="0" algn="l">
              <a:spcBef>
                <a:spcPts val="0"/>
              </a:spcBef>
              <a:spcAft>
                <a:spcPts val="0"/>
              </a:spcAft>
              <a:buSzPts val="3500"/>
              <a:buChar char="●"/>
            </a:pPr>
            <a:r>
              <a:rPr lang="en"/>
              <a:t>Defining Intensity (I)</a:t>
            </a:r>
            <a:endParaRPr/>
          </a:p>
          <a:p>
            <a:pPr indent="-450850" lvl="0" marL="457200" rtl="0" algn="l">
              <a:spcBef>
                <a:spcPts val="0"/>
              </a:spcBef>
              <a:spcAft>
                <a:spcPts val="0"/>
              </a:spcAft>
              <a:buSzPts val="3500"/>
              <a:buChar char="●"/>
            </a:pPr>
            <a:r>
              <a:rPr lang="en"/>
              <a:t>Density Factor</a:t>
            </a:r>
            <a:endParaRPr/>
          </a:p>
          <a:p>
            <a:pPr indent="-450850" lvl="0" marL="457200" rtl="0" algn="l">
              <a:spcBef>
                <a:spcPts val="0"/>
              </a:spcBef>
              <a:spcAft>
                <a:spcPts val="0"/>
              </a:spcAft>
              <a:buSzPts val="3500"/>
              <a:buChar char="●"/>
            </a:pPr>
            <a:r>
              <a:rPr lang="en"/>
              <a:t>Escaping from local optimum</a:t>
            </a:r>
            <a:endParaRPr/>
          </a:p>
          <a:p>
            <a:pPr indent="-450850" lvl="0" marL="457200" rtl="0" algn="l">
              <a:spcBef>
                <a:spcPts val="0"/>
              </a:spcBef>
              <a:spcAft>
                <a:spcPts val="0"/>
              </a:spcAft>
              <a:buSzPts val="3500"/>
              <a:buChar char="●"/>
            </a:pPr>
            <a:r>
              <a:rPr lang="en"/>
              <a:t>Updating the agent’s positions</a:t>
            </a:r>
            <a:endParaRPr/>
          </a:p>
          <a:p>
            <a:pPr indent="-450850" lvl="1" marL="914400" rtl="0" algn="l">
              <a:spcBef>
                <a:spcPts val="0"/>
              </a:spcBef>
              <a:spcAft>
                <a:spcPts val="0"/>
              </a:spcAft>
              <a:buSzPts val="3500"/>
              <a:buChar char="○"/>
            </a:pPr>
            <a:r>
              <a:rPr lang="en"/>
              <a:t>Digging Phase</a:t>
            </a:r>
            <a:endParaRPr/>
          </a:p>
          <a:p>
            <a:pPr indent="-450850" lvl="1" marL="914400" rtl="0" algn="l">
              <a:spcBef>
                <a:spcPts val="0"/>
              </a:spcBef>
              <a:spcAft>
                <a:spcPts val="0"/>
              </a:spcAft>
              <a:buSzPts val="3500"/>
              <a:buChar char="○"/>
            </a:pPr>
            <a:r>
              <a:rPr lang="en"/>
              <a:t>Honey Phase</a:t>
            </a:r>
            <a:endParaRPr/>
          </a:p>
          <a:p>
            <a:pPr indent="0" lvl="0" marL="0" rtl="0" algn="l">
              <a:spcBef>
                <a:spcPts val="3200"/>
              </a:spcBef>
              <a:spcAft>
                <a:spcPts val="3200"/>
              </a:spcAft>
              <a:buNone/>
            </a:pPr>
            <a:r>
              <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Initialization Phase</a:t>
            </a:r>
            <a:endParaRPr/>
          </a:p>
        </p:txBody>
      </p:sp>
      <p:sp>
        <p:nvSpPr>
          <p:cNvPr id="112" name="Google Shape;112;p20"/>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Initialize the number of honey badgers (population size N) and their respective positions based on eq:</a:t>
            </a:r>
            <a:endParaRPr sz="3200"/>
          </a:p>
          <a:p>
            <a:pPr indent="0" lvl="0" marL="457200" rtl="0" algn="l">
              <a:spcBef>
                <a:spcPts val="3200"/>
              </a:spcBef>
              <a:spcAft>
                <a:spcPts val="0"/>
              </a:spcAft>
              <a:buNone/>
            </a:pPr>
            <a:r>
              <a:rPr lang="en" sz="3200"/>
              <a:t>xi = lbi + r1 × (ubi − lbi ), r1 is a random number between 0 and 1 (1)</a:t>
            </a:r>
            <a:endParaRPr sz="3200"/>
          </a:p>
          <a:p>
            <a:pPr indent="0" lvl="0" marL="457200" rtl="0" algn="l">
              <a:spcBef>
                <a:spcPts val="3200"/>
              </a:spcBef>
              <a:spcAft>
                <a:spcPts val="0"/>
              </a:spcAft>
              <a:buNone/>
            </a:pPr>
            <a:r>
              <a:rPr lang="en" sz="3200"/>
              <a:t>where xi is ith honey badger position referring to a candidate solution in a population of N, while lbi and ubi are respectively lower and upper bounds of the search domain.</a:t>
            </a:r>
            <a:endParaRPr sz="3200"/>
          </a:p>
          <a:p>
            <a:pPr indent="0" lvl="0" marL="457200" rtl="0" algn="l">
              <a:spcBef>
                <a:spcPts val="3200"/>
              </a:spcBef>
              <a:spcAft>
                <a:spcPts val="3200"/>
              </a:spcAft>
              <a:buNone/>
            </a:pPr>
            <a:r>
              <a:t/>
            </a:r>
            <a:endParaRPr sz="3200"/>
          </a:p>
        </p:txBody>
      </p:sp>
      <p:pic>
        <p:nvPicPr>
          <p:cNvPr id="113" name="Google Shape;113;p20"/>
          <p:cNvPicPr preferRelativeResize="0"/>
          <p:nvPr/>
        </p:nvPicPr>
        <p:blipFill>
          <a:blip r:embed="rId3">
            <a:alphaModFix/>
          </a:blip>
          <a:stretch>
            <a:fillRect/>
          </a:stretch>
        </p:blipFill>
        <p:spPr>
          <a:xfrm>
            <a:off x="2925350" y="6243425"/>
            <a:ext cx="11643305" cy="281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94800" y="858900"/>
            <a:ext cx="17041200" cy="12522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lang="en"/>
              <a:t>Defining Intensity (I)</a:t>
            </a:r>
            <a:endParaRPr/>
          </a:p>
        </p:txBody>
      </p:sp>
      <p:sp>
        <p:nvSpPr>
          <p:cNvPr id="119" name="Google Shape;119;p21"/>
          <p:cNvSpPr txBox="1"/>
          <p:nvPr>
            <p:ph idx="1" type="body"/>
          </p:nvPr>
        </p:nvSpPr>
        <p:spPr>
          <a:xfrm>
            <a:off x="623400" y="2228750"/>
            <a:ext cx="17041200" cy="6832800"/>
          </a:xfrm>
          <a:prstGeom prst="rect">
            <a:avLst/>
          </a:prstGeom>
        </p:spPr>
        <p:txBody>
          <a:bodyPr anchorCtr="0" anchor="t" bIns="182850" lIns="182850" spcFirstLastPara="1" rIns="182850" wrap="square" tIns="182850">
            <a:noAutofit/>
          </a:bodyPr>
          <a:lstStyle/>
          <a:p>
            <a:pPr indent="-431800" lvl="0" marL="457200" rtl="0" algn="l">
              <a:spcBef>
                <a:spcPts val="0"/>
              </a:spcBef>
              <a:spcAft>
                <a:spcPts val="0"/>
              </a:spcAft>
              <a:buSzPts val="3200"/>
              <a:buChar char="●"/>
            </a:pPr>
            <a:r>
              <a:rPr lang="en" sz="3200"/>
              <a:t>Intensity is related to concentration strength of the prey and distance between it and ith honey badger </a:t>
            </a:r>
            <a:endParaRPr sz="3200"/>
          </a:p>
          <a:p>
            <a:pPr indent="-431800" lvl="0" marL="457200" rtl="0" algn="l">
              <a:spcBef>
                <a:spcPts val="0"/>
              </a:spcBef>
              <a:spcAft>
                <a:spcPts val="0"/>
              </a:spcAft>
              <a:buSzPts val="3200"/>
              <a:buChar char="●"/>
            </a:pPr>
            <a:r>
              <a:rPr lang="en" sz="3200"/>
              <a:t>If the smell is high, the motion will be fast and vice versa, is given by Inverse Square Law</a:t>
            </a:r>
            <a:endParaRPr sz="3200"/>
          </a:p>
          <a:p>
            <a:pPr indent="0" lvl="0" marL="457200" rtl="0" algn="l">
              <a:spcBef>
                <a:spcPts val="3200"/>
              </a:spcBef>
              <a:spcAft>
                <a:spcPts val="0"/>
              </a:spcAft>
              <a:buNone/>
            </a:pPr>
            <a:r>
              <a:t/>
            </a:r>
            <a:endParaRPr sz="3200"/>
          </a:p>
          <a:p>
            <a:pPr indent="0" lvl="0" marL="457200" rtl="0" algn="l">
              <a:spcBef>
                <a:spcPts val="3200"/>
              </a:spcBef>
              <a:spcAft>
                <a:spcPts val="0"/>
              </a:spcAft>
              <a:buNone/>
            </a:pPr>
            <a:r>
              <a:t/>
            </a:r>
            <a:endParaRPr sz="3200"/>
          </a:p>
          <a:p>
            <a:pPr indent="0" lvl="0" marL="457200" rtl="0" algn="l">
              <a:spcBef>
                <a:spcPts val="3200"/>
              </a:spcBef>
              <a:spcAft>
                <a:spcPts val="0"/>
              </a:spcAft>
              <a:buNone/>
            </a:pPr>
            <a:r>
              <a:t/>
            </a:r>
            <a:endParaRPr sz="3200"/>
          </a:p>
          <a:p>
            <a:pPr indent="0" lvl="0" marL="457200" rtl="0" algn="l">
              <a:spcBef>
                <a:spcPts val="3200"/>
              </a:spcBef>
              <a:spcAft>
                <a:spcPts val="0"/>
              </a:spcAft>
              <a:buNone/>
            </a:pPr>
            <a:r>
              <a:rPr lang="en" sz="3200"/>
              <a:t>where S is source strength or concentration strength &amp; di denotes distance between prey and the ith badger.</a:t>
            </a:r>
            <a:endParaRPr sz="3200"/>
          </a:p>
          <a:p>
            <a:pPr indent="0" lvl="0" marL="0" rtl="0" algn="l">
              <a:spcBef>
                <a:spcPts val="3200"/>
              </a:spcBef>
              <a:spcAft>
                <a:spcPts val="3200"/>
              </a:spcAft>
              <a:buNone/>
            </a:pPr>
            <a:r>
              <a:t/>
            </a:r>
            <a:endParaRPr sz="3200"/>
          </a:p>
        </p:txBody>
      </p:sp>
      <p:pic>
        <p:nvPicPr>
          <p:cNvPr id="120" name="Google Shape;120;p21"/>
          <p:cNvPicPr preferRelativeResize="0"/>
          <p:nvPr/>
        </p:nvPicPr>
        <p:blipFill>
          <a:blip r:embed="rId3">
            <a:alphaModFix/>
          </a:blip>
          <a:stretch>
            <a:fillRect/>
          </a:stretch>
        </p:blipFill>
        <p:spPr>
          <a:xfrm>
            <a:off x="4547700" y="4496425"/>
            <a:ext cx="9624149" cy="237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d Rectangle">
  <a:themeElements>
    <a:clrScheme name="Coral">
      <a:dk1>
        <a:srgbClr val="CC0000"/>
      </a:dk1>
      <a:lt1>
        <a:srgbClr val="FFFFFF"/>
      </a:lt1>
      <a:dk2>
        <a:srgbClr val="6D6D6D"/>
      </a:dk2>
      <a:lt2>
        <a:srgbClr val="C3C3C3"/>
      </a:lt2>
      <a:accent1>
        <a:srgbClr val="990000"/>
      </a:accent1>
      <a:accent2>
        <a:srgbClr val="008473"/>
      </a:accent2>
      <a:accent3>
        <a:srgbClr val="427E93"/>
      </a:accent3>
      <a:accent4>
        <a:srgbClr val="D14905"/>
      </a:accent4>
      <a:accent5>
        <a:srgbClr val="FAC800"/>
      </a:accent5>
      <a:accent6>
        <a:srgbClr val="6F7D1C"/>
      </a:accent6>
      <a:hlink>
        <a:srgbClr val="CC0000"/>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