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546DD7-B4A0-4BA9-8053-F705B5EBFF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Book1sales2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FDE6C0-400E-4B54-8B8A-F254CD1FE8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17-02-2021 01:59:22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4335B9E-EDED-4CBB-9763-67327CF94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2021-02-16T20:29:23Z</dcterms:created>
  <dcterms:modified xsi:type="dcterms:W3CDTF">2021-02-16T20:29:23Z</dcterms:modified>
</cp:coreProperties>
</file>