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9" r:id="rId7"/>
    <p:sldId id="261" r:id="rId8"/>
    <p:sldId id="262" r:id="rId9"/>
    <p:sldId id="263" r:id="rId10"/>
    <p:sldId id="264" r:id="rId11"/>
    <p:sldId id="268"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30570D-6DA3-430B-9AC2-0E1AAFD0142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D99254B4-4011-438B-B66A-65460384A2AA}">
      <dgm:prSet phldrT="[Text]"/>
      <dgm:spPr/>
      <dgm:t>
        <a:bodyPr/>
        <a:lstStyle/>
        <a:p>
          <a:r>
            <a:rPr lang="en-US" dirty="0"/>
            <a:t>User login</a:t>
          </a:r>
          <a:endParaRPr lang="en-IN" dirty="0"/>
        </a:p>
      </dgm:t>
    </dgm:pt>
    <dgm:pt modelId="{3C2D5A6C-42F5-4E55-AD0A-A122B7DDA74F}" type="parTrans" cxnId="{1789F05F-F6DE-472B-BB93-DD8C28DDBF12}">
      <dgm:prSet/>
      <dgm:spPr/>
      <dgm:t>
        <a:bodyPr/>
        <a:lstStyle/>
        <a:p>
          <a:endParaRPr lang="en-IN"/>
        </a:p>
      </dgm:t>
    </dgm:pt>
    <dgm:pt modelId="{ACC2527A-508F-4A14-A0FD-647A08821618}" type="sibTrans" cxnId="{1789F05F-F6DE-472B-BB93-DD8C28DDBF12}">
      <dgm:prSet/>
      <dgm:spPr/>
      <dgm:t>
        <a:bodyPr/>
        <a:lstStyle/>
        <a:p>
          <a:endParaRPr lang="en-IN"/>
        </a:p>
      </dgm:t>
    </dgm:pt>
    <dgm:pt modelId="{77C46BBC-27E0-4175-AAEB-CF8A3C5CCC8E}">
      <dgm:prSet phldrT="[Text]"/>
      <dgm:spPr/>
      <dgm:t>
        <a:bodyPr/>
        <a:lstStyle/>
        <a:p>
          <a:r>
            <a:rPr lang="en-US" dirty="0"/>
            <a:t>Select appointment date</a:t>
          </a:r>
          <a:endParaRPr lang="en-IN" dirty="0"/>
        </a:p>
      </dgm:t>
    </dgm:pt>
    <dgm:pt modelId="{6FBE8985-D067-4803-B9AA-CDFF87395BBE}" type="parTrans" cxnId="{A518D6D0-E89C-44D6-9AB5-52CA3C2B98E5}">
      <dgm:prSet/>
      <dgm:spPr/>
      <dgm:t>
        <a:bodyPr/>
        <a:lstStyle/>
        <a:p>
          <a:endParaRPr lang="en-IN"/>
        </a:p>
      </dgm:t>
    </dgm:pt>
    <dgm:pt modelId="{AD6D419C-449B-4722-AD28-66D1E11876D5}" type="sibTrans" cxnId="{A518D6D0-E89C-44D6-9AB5-52CA3C2B98E5}">
      <dgm:prSet/>
      <dgm:spPr/>
      <dgm:t>
        <a:bodyPr/>
        <a:lstStyle/>
        <a:p>
          <a:endParaRPr lang="en-IN"/>
        </a:p>
      </dgm:t>
    </dgm:pt>
    <dgm:pt modelId="{55E6D993-9E25-4D30-8A14-A5D9EB4A0DAB}">
      <dgm:prSet phldrT="[Text]"/>
      <dgm:spPr/>
      <dgm:t>
        <a:bodyPr/>
        <a:lstStyle/>
        <a:p>
          <a:r>
            <a:rPr lang="en-US" dirty="0"/>
            <a:t>System checks availability</a:t>
          </a:r>
          <a:endParaRPr lang="en-IN" dirty="0"/>
        </a:p>
      </dgm:t>
    </dgm:pt>
    <dgm:pt modelId="{94AE7ECA-3A24-47A4-8DAD-1309D5E4357F}" type="parTrans" cxnId="{DF7B2DF1-C496-4F1F-BBD0-70C6438EC502}">
      <dgm:prSet/>
      <dgm:spPr/>
      <dgm:t>
        <a:bodyPr/>
        <a:lstStyle/>
        <a:p>
          <a:endParaRPr lang="en-IN"/>
        </a:p>
      </dgm:t>
    </dgm:pt>
    <dgm:pt modelId="{607098D5-5F52-4B6C-AF54-08E73681FB20}" type="sibTrans" cxnId="{DF7B2DF1-C496-4F1F-BBD0-70C6438EC502}">
      <dgm:prSet/>
      <dgm:spPr/>
      <dgm:t>
        <a:bodyPr/>
        <a:lstStyle/>
        <a:p>
          <a:endParaRPr lang="en-IN"/>
        </a:p>
      </dgm:t>
    </dgm:pt>
    <dgm:pt modelId="{A3CE3463-9707-4B7A-A45E-7B202C7F3878}">
      <dgm:prSet phldrT="[Text]"/>
      <dgm:spPr/>
      <dgm:t>
        <a:bodyPr/>
        <a:lstStyle/>
        <a:p>
          <a:r>
            <a:rPr lang="en-US" dirty="0"/>
            <a:t>If available, system saves appointment</a:t>
          </a:r>
          <a:endParaRPr lang="en-IN" dirty="0"/>
        </a:p>
      </dgm:t>
    </dgm:pt>
    <dgm:pt modelId="{37B78BA7-43BC-4773-8841-71A158659F0B}" type="parTrans" cxnId="{CC3AF455-5A34-4609-9A4C-660A6072ED37}">
      <dgm:prSet/>
      <dgm:spPr/>
      <dgm:t>
        <a:bodyPr/>
        <a:lstStyle/>
        <a:p>
          <a:endParaRPr lang="en-IN"/>
        </a:p>
      </dgm:t>
    </dgm:pt>
    <dgm:pt modelId="{51B1A4A0-F858-48AD-8BAF-A6197ADFB312}" type="sibTrans" cxnId="{CC3AF455-5A34-4609-9A4C-660A6072ED37}">
      <dgm:prSet/>
      <dgm:spPr/>
      <dgm:t>
        <a:bodyPr/>
        <a:lstStyle/>
        <a:p>
          <a:endParaRPr lang="en-IN"/>
        </a:p>
      </dgm:t>
    </dgm:pt>
    <dgm:pt modelId="{3E9F93C5-7526-4906-914B-9D1CEC5408EC}">
      <dgm:prSet phldrT="[Text]"/>
      <dgm:spPr/>
      <dgm:t>
        <a:bodyPr/>
        <a:lstStyle/>
        <a:p>
          <a:r>
            <a:rPr lang="en-US" dirty="0"/>
            <a:t>if not available , user choose another date or cancels.</a:t>
          </a:r>
          <a:endParaRPr lang="en-IN" dirty="0"/>
        </a:p>
      </dgm:t>
    </dgm:pt>
    <dgm:pt modelId="{D8FF5774-457C-415A-A043-9ED100AEA366}" type="parTrans" cxnId="{688111FC-E9E5-40BB-B0EC-F11F7523BD5F}">
      <dgm:prSet/>
      <dgm:spPr/>
      <dgm:t>
        <a:bodyPr/>
        <a:lstStyle/>
        <a:p>
          <a:endParaRPr lang="en-IN"/>
        </a:p>
      </dgm:t>
    </dgm:pt>
    <dgm:pt modelId="{B3717F91-6031-43C4-8B94-1F558E62326F}" type="sibTrans" cxnId="{688111FC-E9E5-40BB-B0EC-F11F7523BD5F}">
      <dgm:prSet/>
      <dgm:spPr/>
      <dgm:t>
        <a:bodyPr/>
        <a:lstStyle/>
        <a:p>
          <a:endParaRPr lang="en-IN"/>
        </a:p>
      </dgm:t>
    </dgm:pt>
    <dgm:pt modelId="{32A0174D-7955-42FF-AD23-99EC5FC05A53}">
      <dgm:prSet/>
      <dgm:spPr/>
      <dgm:t>
        <a:bodyPr/>
        <a:lstStyle/>
        <a:p>
          <a:r>
            <a:rPr lang="en-US" dirty="0"/>
            <a:t>System sends confirmation to user.</a:t>
          </a:r>
          <a:endParaRPr lang="en-IN" dirty="0"/>
        </a:p>
      </dgm:t>
    </dgm:pt>
    <dgm:pt modelId="{4350C8CF-FA73-4352-99E5-3E8FE5B2AFF7}" type="parTrans" cxnId="{35FD8B14-DEB6-48A2-8846-319C5CF5D326}">
      <dgm:prSet/>
      <dgm:spPr/>
      <dgm:t>
        <a:bodyPr/>
        <a:lstStyle/>
        <a:p>
          <a:endParaRPr lang="en-IN"/>
        </a:p>
      </dgm:t>
    </dgm:pt>
    <dgm:pt modelId="{6D3BFFF1-2F46-4220-9CCA-80F455B28B0E}" type="sibTrans" cxnId="{35FD8B14-DEB6-48A2-8846-319C5CF5D326}">
      <dgm:prSet/>
      <dgm:spPr/>
      <dgm:t>
        <a:bodyPr/>
        <a:lstStyle/>
        <a:p>
          <a:endParaRPr lang="en-IN"/>
        </a:p>
      </dgm:t>
    </dgm:pt>
    <dgm:pt modelId="{BC086EB2-E7CF-4C55-90B9-3D4DB759DDA9}" type="pres">
      <dgm:prSet presAssocID="{F930570D-6DA3-430B-9AC2-0E1AAFD0142A}" presName="diagram" presStyleCnt="0">
        <dgm:presLayoutVars>
          <dgm:dir/>
          <dgm:resizeHandles val="exact"/>
        </dgm:presLayoutVars>
      </dgm:prSet>
      <dgm:spPr/>
    </dgm:pt>
    <dgm:pt modelId="{8B6F178D-1FBC-46D2-B73A-C97607C429F7}" type="pres">
      <dgm:prSet presAssocID="{D99254B4-4011-438B-B66A-65460384A2AA}" presName="node" presStyleLbl="node1" presStyleIdx="0" presStyleCnt="6">
        <dgm:presLayoutVars>
          <dgm:bulletEnabled val="1"/>
        </dgm:presLayoutVars>
      </dgm:prSet>
      <dgm:spPr/>
    </dgm:pt>
    <dgm:pt modelId="{28D72900-1BD5-4E7A-87F8-0A1BE61B2461}" type="pres">
      <dgm:prSet presAssocID="{ACC2527A-508F-4A14-A0FD-647A08821618}" presName="sibTrans" presStyleLbl="sibTrans2D1" presStyleIdx="0" presStyleCnt="5"/>
      <dgm:spPr/>
    </dgm:pt>
    <dgm:pt modelId="{5E5991C7-4959-4A81-A88F-133DA2195659}" type="pres">
      <dgm:prSet presAssocID="{ACC2527A-508F-4A14-A0FD-647A08821618}" presName="connectorText" presStyleLbl="sibTrans2D1" presStyleIdx="0" presStyleCnt="5"/>
      <dgm:spPr/>
    </dgm:pt>
    <dgm:pt modelId="{03EE422D-D26C-4C1D-83E2-426C636356B6}" type="pres">
      <dgm:prSet presAssocID="{77C46BBC-27E0-4175-AAEB-CF8A3C5CCC8E}" presName="node" presStyleLbl="node1" presStyleIdx="1" presStyleCnt="6">
        <dgm:presLayoutVars>
          <dgm:bulletEnabled val="1"/>
        </dgm:presLayoutVars>
      </dgm:prSet>
      <dgm:spPr/>
    </dgm:pt>
    <dgm:pt modelId="{84F4066E-31E5-42F9-9521-ABAB4B50E665}" type="pres">
      <dgm:prSet presAssocID="{AD6D419C-449B-4722-AD28-66D1E11876D5}" presName="sibTrans" presStyleLbl="sibTrans2D1" presStyleIdx="1" presStyleCnt="5"/>
      <dgm:spPr/>
    </dgm:pt>
    <dgm:pt modelId="{493E1DFF-C183-4019-A6FB-4932CCC48E9F}" type="pres">
      <dgm:prSet presAssocID="{AD6D419C-449B-4722-AD28-66D1E11876D5}" presName="connectorText" presStyleLbl="sibTrans2D1" presStyleIdx="1" presStyleCnt="5"/>
      <dgm:spPr/>
    </dgm:pt>
    <dgm:pt modelId="{D8ABCBAE-6C2E-4B70-ADA5-838973776360}" type="pres">
      <dgm:prSet presAssocID="{55E6D993-9E25-4D30-8A14-A5D9EB4A0DAB}" presName="node" presStyleLbl="node1" presStyleIdx="2" presStyleCnt="6">
        <dgm:presLayoutVars>
          <dgm:bulletEnabled val="1"/>
        </dgm:presLayoutVars>
      </dgm:prSet>
      <dgm:spPr/>
    </dgm:pt>
    <dgm:pt modelId="{5638D16B-3615-4644-8C37-B3DE7896DC2F}" type="pres">
      <dgm:prSet presAssocID="{607098D5-5F52-4B6C-AF54-08E73681FB20}" presName="sibTrans" presStyleLbl="sibTrans2D1" presStyleIdx="2" presStyleCnt="5"/>
      <dgm:spPr/>
    </dgm:pt>
    <dgm:pt modelId="{60E710A8-7691-440E-BB90-E72BFC782206}" type="pres">
      <dgm:prSet presAssocID="{607098D5-5F52-4B6C-AF54-08E73681FB20}" presName="connectorText" presStyleLbl="sibTrans2D1" presStyleIdx="2" presStyleCnt="5"/>
      <dgm:spPr/>
    </dgm:pt>
    <dgm:pt modelId="{C524331F-5D34-4F6C-9E45-CB5F33EEE13A}" type="pres">
      <dgm:prSet presAssocID="{A3CE3463-9707-4B7A-A45E-7B202C7F3878}" presName="node" presStyleLbl="node1" presStyleIdx="3" presStyleCnt="6">
        <dgm:presLayoutVars>
          <dgm:bulletEnabled val="1"/>
        </dgm:presLayoutVars>
      </dgm:prSet>
      <dgm:spPr/>
    </dgm:pt>
    <dgm:pt modelId="{BAE63AF7-732E-4227-B5FB-B34295C720C3}" type="pres">
      <dgm:prSet presAssocID="{51B1A4A0-F858-48AD-8BAF-A6197ADFB312}" presName="sibTrans" presStyleLbl="sibTrans2D1" presStyleIdx="3" presStyleCnt="5"/>
      <dgm:spPr/>
    </dgm:pt>
    <dgm:pt modelId="{D71A4447-8497-4F5D-B42F-4F74879BD2CB}" type="pres">
      <dgm:prSet presAssocID="{51B1A4A0-F858-48AD-8BAF-A6197ADFB312}" presName="connectorText" presStyleLbl="sibTrans2D1" presStyleIdx="3" presStyleCnt="5"/>
      <dgm:spPr/>
    </dgm:pt>
    <dgm:pt modelId="{F2A6ABE4-EC67-4FD3-BF5B-CB9CA05620C1}" type="pres">
      <dgm:prSet presAssocID="{32A0174D-7955-42FF-AD23-99EC5FC05A53}" presName="node" presStyleLbl="node1" presStyleIdx="4" presStyleCnt="6">
        <dgm:presLayoutVars>
          <dgm:bulletEnabled val="1"/>
        </dgm:presLayoutVars>
      </dgm:prSet>
      <dgm:spPr/>
    </dgm:pt>
    <dgm:pt modelId="{64140CDB-B454-4771-B622-6796A9D1CAC9}" type="pres">
      <dgm:prSet presAssocID="{6D3BFFF1-2F46-4220-9CCA-80F455B28B0E}" presName="sibTrans" presStyleLbl="sibTrans2D1" presStyleIdx="4" presStyleCnt="5"/>
      <dgm:spPr/>
    </dgm:pt>
    <dgm:pt modelId="{6D8A9C33-CBBF-40B5-9ADB-29A4A09BE3E0}" type="pres">
      <dgm:prSet presAssocID="{6D3BFFF1-2F46-4220-9CCA-80F455B28B0E}" presName="connectorText" presStyleLbl="sibTrans2D1" presStyleIdx="4" presStyleCnt="5"/>
      <dgm:spPr/>
    </dgm:pt>
    <dgm:pt modelId="{A646AAEE-185B-470C-8A0D-28845D9705EB}" type="pres">
      <dgm:prSet presAssocID="{3E9F93C5-7526-4906-914B-9D1CEC5408EC}" presName="node" presStyleLbl="node1" presStyleIdx="5" presStyleCnt="6">
        <dgm:presLayoutVars>
          <dgm:bulletEnabled val="1"/>
        </dgm:presLayoutVars>
      </dgm:prSet>
      <dgm:spPr/>
    </dgm:pt>
  </dgm:ptLst>
  <dgm:cxnLst>
    <dgm:cxn modelId="{FA88B403-047E-4206-85CF-145F0DD8A10A}" type="presOf" srcId="{ACC2527A-508F-4A14-A0FD-647A08821618}" destId="{28D72900-1BD5-4E7A-87F8-0A1BE61B2461}" srcOrd="0" destOrd="0" presId="urn:microsoft.com/office/officeart/2005/8/layout/process5"/>
    <dgm:cxn modelId="{35FD8B14-DEB6-48A2-8846-319C5CF5D326}" srcId="{F930570D-6DA3-430B-9AC2-0E1AAFD0142A}" destId="{32A0174D-7955-42FF-AD23-99EC5FC05A53}" srcOrd="4" destOrd="0" parTransId="{4350C8CF-FA73-4352-99E5-3E8FE5B2AFF7}" sibTransId="{6D3BFFF1-2F46-4220-9CCA-80F455B28B0E}"/>
    <dgm:cxn modelId="{2A8E133A-6BB9-4A9A-80FF-0985406A6278}" type="presOf" srcId="{607098D5-5F52-4B6C-AF54-08E73681FB20}" destId="{5638D16B-3615-4644-8C37-B3DE7896DC2F}" srcOrd="0" destOrd="0" presId="urn:microsoft.com/office/officeart/2005/8/layout/process5"/>
    <dgm:cxn modelId="{1789F05F-F6DE-472B-BB93-DD8C28DDBF12}" srcId="{F930570D-6DA3-430B-9AC2-0E1AAFD0142A}" destId="{D99254B4-4011-438B-B66A-65460384A2AA}" srcOrd="0" destOrd="0" parTransId="{3C2D5A6C-42F5-4E55-AD0A-A122B7DDA74F}" sibTransId="{ACC2527A-508F-4A14-A0FD-647A08821618}"/>
    <dgm:cxn modelId="{ACF57841-756F-452B-8A4F-7708B9485C8B}" type="presOf" srcId="{AD6D419C-449B-4722-AD28-66D1E11876D5}" destId="{84F4066E-31E5-42F9-9521-ABAB4B50E665}" srcOrd="0" destOrd="0" presId="urn:microsoft.com/office/officeart/2005/8/layout/process5"/>
    <dgm:cxn modelId="{0923A245-BD6E-4977-BE7E-C46D5C47B6C6}" type="presOf" srcId="{3E9F93C5-7526-4906-914B-9D1CEC5408EC}" destId="{A646AAEE-185B-470C-8A0D-28845D9705EB}" srcOrd="0" destOrd="0" presId="urn:microsoft.com/office/officeart/2005/8/layout/process5"/>
    <dgm:cxn modelId="{63DE9A49-622B-4848-9E80-85B5781882A9}" type="presOf" srcId="{55E6D993-9E25-4D30-8A14-A5D9EB4A0DAB}" destId="{D8ABCBAE-6C2E-4B70-ADA5-838973776360}" srcOrd="0" destOrd="0" presId="urn:microsoft.com/office/officeart/2005/8/layout/process5"/>
    <dgm:cxn modelId="{7D820F53-387E-4852-9251-71593D8AE52F}" type="presOf" srcId="{AD6D419C-449B-4722-AD28-66D1E11876D5}" destId="{493E1DFF-C183-4019-A6FB-4932CCC48E9F}" srcOrd="1" destOrd="0" presId="urn:microsoft.com/office/officeart/2005/8/layout/process5"/>
    <dgm:cxn modelId="{CC3AF455-5A34-4609-9A4C-660A6072ED37}" srcId="{F930570D-6DA3-430B-9AC2-0E1AAFD0142A}" destId="{A3CE3463-9707-4B7A-A45E-7B202C7F3878}" srcOrd="3" destOrd="0" parTransId="{37B78BA7-43BC-4773-8841-71A158659F0B}" sibTransId="{51B1A4A0-F858-48AD-8BAF-A6197ADFB312}"/>
    <dgm:cxn modelId="{4D053982-2C24-44EE-BF46-3E7457B83C0B}" type="presOf" srcId="{51B1A4A0-F858-48AD-8BAF-A6197ADFB312}" destId="{D71A4447-8497-4F5D-B42F-4F74879BD2CB}" srcOrd="1" destOrd="0" presId="urn:microsoft.com/office/officeart/2005/8/layout/process5"/>
    <dgm:cxn modelId="{A6F67D93-0569-4123-A09A-61FAD04142BF}" type="presOf" srcId="{51B1A4A0-F858-48AD-8BAF-A6197ADFB312}" destId="{BAE63AF7-732E-4227-B5FB-B34295C720C3}" srcOrd="0" destOrd="0" presId="urn:microsoft.com/office/officeart/2005/8/layout/process5"/>
    <dgm:cxn modelId="{99C11E94-71D0-4A30-AC71-1182BDDE741E}" type="presOf" srcId="{A3CE3463-9707-4B7A-A45E-7B202C7F3878}" destId="{C524331F-5D34-4F6C-9E45-CB5F33EEE13A}" srcOrd="0" destOrd="0" presId="urn:microsoft.com/office/officeart/2005/8/layout/process5"/>
    <dgm:cxn modelId="{E85D54A6-8F0B-40AA-A7C7-95B4C6144713}" type="presOf" srcId="{6D3BFFF1-2F46-4220-9CCA-80F455B28B0E}" destId="{6D8A9C33-CBBF-40B5-9ADB-29A4A09BE3E0}" srcOrd="1" destOrd="0" presId="urn:microsoft.com/office/officeart/2005/8/layout/process5"/>
    <dgm:cxn modelId="{4B7FF9A7-3DF8-421D-9C28-3668186A59E6}" type="presOf" srcId="{D99254B4-4011-438B-B66A-65460384A2AA}" destId="{8B6F178D-1FBC-46D2-B73A-C97607C429F7}" srcOrd="0" destOrd="0" presId="urn:microsoft.com/office/officeart/2005/8/layout/process5"/>
    <dgm:cxn modelId="{C559F6A9-94F0-4DA4-8235-5DB44C354FD1}" type="presOf" srcId="{607098D5-5F52-4B6C-AF54-08E73681FB20}" destId="{60E710A8-7691-440E-BB90-E72BFC782206}" srcOrd="1" destOrd="0" presId="urn:microsoft.com/office/officeart/2005/8/layout/process5"/>
    <dgm:cxn modelId="{963357C6-7E3C-4AC2-9F75-2587B00492BB}" type="presOf" srcId="{77C46BBC-27E0-4175-AAEB-CF8A3C5CCC8E}" destId="{03EE422D-D26C-4C1D-83E2-426C636356B6}" srcOrd="0" destOrd="0" presId="urn:microsoft.com/office/officeart/2005/8/layout/process5"/>
    <dgm:cxn modelId="{A518D6D0-E89C-44D6-9AB5-52CA3C2B98E5}" srcId="{F930570D-6DA3-430B-9AC2-0E1AAFD0142A}" destId="{77C46BBC-27E0-4175-AAEB-CF8A3C5CCC8E}" srcOrd="1" destOrd="0" parTransId="{6FBE8985-D067-4803-B9AA-CDFF87395BBE}" sibTransId="{AD6D419C-449B-4722-AD28-66D1E11876D5}"/>
    <dgm:cxn modelId="{92C557D9-1196-4694-9DA4-4372D3E57185}" type="presOf" srcId="{6D3BFFF1-2F46-4220-9CCA-80F455B28B0E}" destId="{64140CDB-B454-4771-B622-6796A9D1CAC9}" srcOrd="0" destOrd="0" presId="urn:microsoft.com/office/officeart/2005/8/layout/process5"/>
    <dgm:cxn modelId="{8348B6E3-0369-4560-9A04-0B4847D7F00E}" type="presOf" srcId="{F930570D-6DA3-430B-9AC2-0E1AAFD0142A}" destId="{BC086EB2-E7CF-4C55-90B9-3D4DB759DDA9}" srcOrd="0" destOrd="0" presId="urn:microsoft.com/office/officeart/2005/8/layout/process5"/>
    <dgm:cxn modelId="{841701E9-5FB3-4ADB-9521-3E13981E5666}" type="presOf" srcId="{32A0174D-7955-42FF-AD23-99EC5FC05A53}" destId="{F2A6ABE4-EC67-4FD3-BF5B-CB9CA05620C1}" srcOrd="0" destOrd="0" presId="urn:microsoft.com/office/officeart/2005/8/layout/process5"/>
    <dgm:cxn modelId="{DF7B2DF1-C496-4F1F-BBD0-70C6438EC502}" srcId="{F930570D-6DA3-430B-9AC2-0E1AAFD0142A}" destId="{55E6D993-9E25-4D30-8A14-A5D9EB4A0DAB}" srcOrd="2" destOrd="0" parTransId="{94AE7ECA-3A24-47A4-8DAD-1309D5E4357F}" sibTransId="{607098D5-5F52-4B6C-AF54-08E73681FB20}"/>
    <dgm:cxn modelId="{340B47F4-A416-4AD4-903A-3B15C071D0EC}" type="presOf" srcId="{ACC2527A-508F-4A14-A0FD-647A08821618}" destId="{5E5991C7-4959-4A81-A88F-133DA2195659}" srcOrd="1" destOrd="0" presId="urn:microsoft.com/office/officeart/2005/8/layout/process5"/>
    <dgm:cxn modelId="{688111FC-E9E5-40BB-B0EC-F11F7523BD5F}" srcId="{F930570D-6DA3-430B-9AC2-0E1AAFD0142A}" destId="{3E9F93C5-7526-4906-914B-9D1CEC5408EC}" srcOrd="5" destOrd="0" parTransId="{D8FF5774-457C-415A-A043-9ED100AEA366}" sibTransId="{B3717F91-6031-43C4-8B94-1F558E62326F}"/>
    <dgm:cxn modelId="{74A89A02-7F29-49AC-A3ED-EE8E7C9B868B}" type="presParOf" srcId="{BC086EB2-E7CF-4C55-90B9-3D4DB759DDA9}" destId="{8B6F178D-1FBC-46D2-B73A-C97607C429F7}" srcOrd="0" destOrd="0" presId="urn:microsoft.com/office/officeart/2005/8/layout/process5"/>
    <dgm:cxn modelId="{FA709966-DFF7-42A2-A2D1-0AB12CD806EB}" type="presParOf" srcId="{BC086EB2-E7CF-4C55-90B9-3D4DB759DDA9}" destId="{28D72900-1BD5-4E7A-87F8-0A1BE61B2461}" srcOrd="1" destOrd="0" presId="urn:microsoft.com/office/officeart/2005/8/layout/process5"/>
    <dgm:cxn modelId="{00E67741-F4EC-4E36-9EAE-AAA50F584BDD}" type="presParOf" srcId="{28D72900-1BD5-4E7A-87F8-0A1BE61B2461}" destId="{5E5991C7-4959-4A81-A88F-133DA2195659}" srcOrd="0" destOrd="0" presId="urn:microsoft.com/office/officeart/2005/8/layout/process5"/>
    <dgm:cxn modelId="{D09EAB93-9C0D-49D3-B6D7-3765E1CC15E5}" type="presParOf" srcId="{BC086EB2-E7CF-4C55-90B9-3D4DB759DDA9}" destId="{03EE422D-D26C-4C1D-83E2-426C636356B6}" srcOrd="2" destOrd="0" presId="urn:microsoft.com/office/officeart/2005/8/layout/process5"/>
    <dgm:cxn modelId="{8E563189-FE43-4EEA-B57A-8DBEEEA53F23}" type="presParOf" srcId="{BC086EB2-E7CF-4C55-90B9-3D4DB759DDA9}" destId="{84F4066E-31E5-42F9-9521-ABAB4B50E665}" srcOrd="3" destOrd="0" presId="urn:microsoft.com/office/officeart/2005/8/layout/process5"/>
    <dgm:cxn modelId="{3516E694-10E4-4008-8B1F-28CBA1C08243}" type="presParOf" srcId="{84F4066E-31E5-42F9-9521-ABAB4B50E665}" destId="{493E1DFF-C183-4019-A6FB-4932CCC48E9F}" srcOrd="0" destOrd="0" presId="urn:microsoft.com/office/officeart/2005/8/layout/process5"/>
    <dgm:cxn modelId="{69878A8D-82A3-48E4-8FAB-21F849F6C3B6}" type="presParOf" srcId="{BC086EB2-E7CF-4C55-90B9-3D4DB759DDA9}" destId="{D8ABCBAE-6C2E-4B70-ADA5-838973776360}" srcOrd="4" destOrd="0" presId="urn:microsoft.com/office/officeart/2005/8/layout/process5"/>
    <dgm:cxn modelId="{3E8BA98D-4E64-46E7-BFEE-DD5543A24BE7}" type="presParOf" srcId="{BC086EB2-E7CF-4C55-90B9-3D4DB759DDA9}" destId="{5638D16B-3615-4644-8C37-B3DE7896DC2F}" srcOrd="5" destOrd="0" presId="urn:microsoft.com/office/officeart/2005/8/layout/process5"/>
    <dgm:cxn modelId="{D6657622-52F7-40D9-80AA-E90D892AABE2}" type="presParOf" srcId="{5638D16B-3615-4644-8C37-B3DE7896DC2F}" destId="{60E710A8-7691-440E-BB90-E72BFC782206}" srcOrd="0" destOrd="0" presId="urn:microsoft.com/office/officeart/2005/8/layout/process5"/>
    <dgm:cxn modelId="{6AEECA35-1FEF-407B-A50B-9D62629A2D68}" type="presParOf" srcId="{BC086EB2-E7CF-4C55-90B9-3D4DB759DDA9}" destId="{C524331F-5D34-4F6C-9E45-CB5F33EEE13A}" srcOrd="6" destOrd="0" presId="urn:microsoft.com/office/officeart/2005/8/layout/process5"/>
    <dgm:cxn modelId="{0F2858DA-75C2-4141-A328-A976A1233FD5}" type="presParOf" srcId="{BC086EB2-E7CF-4C55-90B9-3D4DB759DDA9}" destId="{BAE63AF7-732E-4227-B5FB-B34295C720C3}" srcOrd="7" destOrd="0" presId="urn:microsoft.com/office/officeart/2005/8/layout/process5"/>
    <dgm:cxn modelId="{62E4A993-7B11-4273-B160-FA138105E7C8}" type="presParOf" srcId="{BAE63AF7-732E-4227-B5FB-B34295C720C3}" destId="{D71A4447-8497-4F5D-B42F-4F74879BD2CB}" srcOrd="0" destOrd="0" presId="urn:microsoft.com/office/officeart/2005/8/layout/process5"/>
    <dgm:cxn modelId="{A924373F-C51C-4C30-97D9-219D335E0F0C}" type="presParOf" srcId="{BC086EB2-E7CF-4C55-90B9-3D4DB759DDA9}" destId="{F2A6ABE4-EC67-4FD3-BF5B-CB9CA05620C1}" srcOrd="8" destOrd="0" presId="urn:microsoft.com/office/officeart/2005/8/layout/process5"/>
    <dgm:cxn modelId="{4E00A981-CF62-4886-8B5C-71A19175D128}" type="presParOf" srcId="{BC086EB2-E7CF-4C55-90B9-3D4DB759DDA9}" destId="{64140CDB-B454-4771-B622-6796A9D1CAC9}" srcOrd="9" destOrd="0" presId="urn:microsoft.com/office/officeart/2005/8/layout/process5"/>
    <dgm:cxn modelId="{B26191F9-97B5-4A10-A8B4-BD35E884257F}" type="presParOf" srcId="{64140CDB-B454-4771-B622-6796A9D1CAC9}" destId="{6D8A9C33-CBBF-40B5-9ADB-29A4A09BE3E0}" srcOrd="0" destOrd="0" presId="urn:microsoft.com/office/officeart/2005/8/layout/process5"/>
    <dgm:cxn modelId="{94E82B08-E694-4F55-BCA8-8122957E523E}" type="presParOf" srcId="{BC086EB2-E7CF-4C55-90B9-3D4DB759DDA9}" destId="{A646AAEE-185B-470C-8A0D-28845D9705EB}"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F178D-1FBC-46D2-B73A-C97607C429F7}">
      <dsp:nvSpPr>
        <dsp:cNvPr id="0" name=""/>
        <dsp:cNvSpPr/>
      </dsp:nvSpPr>
      <dsp:spPr>
        <a:xfrm>
          <a:off x="6768" y="855432"/>
          <a:ext cx="2022933" cy="121375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 login</a:t>
          </a:r>
          <a:endParaRPr lang="en-IN" sz="1800" kern="1200" dirty="0"/>
        </a:p>
      </dsp:txBody>
      <dsp:txXfrm>
        <a:off x="42318" y="890982"/>
        <a:ext cx="1951833" cy="1142659"/>
      </dsp:txXfrm>
    </dsp:sp>
    <dsp:sp modelId="{28D72900-1BD5-4E7A-87F8-0A1BE61B2461}">
      <dsp:nvSpPr>
        <dsp:cNvPr id="0" name=""/>
        <dsp:cNvSpPr/>
      </dsp:nvSpPr>
      <dsp:spPr>
        <a:xfrm>
          <a:off x="2207719" y="1211469"/>
          <a:ext cx="428861" cy="5016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207719" y="1311806"/>
        <a:ext cx="300203" cy="301013"/>
      </dsp:txXfrm>
    </dsp:sp>
    <dsp:sp modelId="{03EE422D-D26C-4C1D-83E2-426C636356B6}">
      <dsp:nvSpPr>
        <dsp:cNvPr id="0" name=""/>
        <dsp:cNvSpPr/>
      </dsp:nvSpPr>
      <dsp:spPr>
        <a:xfrm>
          <a:off x="2838874" y="855432"/>
          <a:ext cx="2022933" cy="121375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Select appointment date</a:t>
          </a:r>
          <a:endParaRPr lang="en-IN" sz="1800" kern="1200" dirty="0"/>
        </a:p>
      </dsp:txBody>
      <dsp:txXfrm>
        <a:off x="2874424" y="890982"/>
        <a:ext cx="1951833" cy="1142659"/>
      </dsp:txXfrm>
    </dsp:sp>
    <dsp:sp modelId="{84F4066E-31E5-42F9-9521-ABAB4B50E665}">
      <dsp:nvSpPr>
        <dsp:cNvPr id="0" name=""/>
        <dsp:cNvSpPr/>
      </dsp:nvSpPr>
      <dsp:spPr>
        <a:xfrm>
          <a:off x="5039826" y="1211469"/>
          <a:ext cx="428861" cy="5016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5039826" y="1311806"/>
        <a:ext cx="300203" cy="301013"/>
      </dsp:txXfrm>
    </dsp:sp>
    <dsp:sp modelId="{D8ABCBAE-6C2E-4B70-ADA5-838973776360}">
      <dsp:nvSpPr>
        <dsp:cNvPr id="0" name=""/>
        <dsp:cNvSpPr/>
      </dsp:nvSpPr>
      <dsp:spPr>
        <a:xfrm>
          <a:off x="5670981" y="855432"/>
          <a:ext cx="2022933" cy="121375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System checks availability</a:t>
          </a:r>
          <a:endParaRPr lang="en-IN" sz="1800" kern="1200" dirty="0"/>
        </a:p>
      </dsp:txBody>
      <dsp:txXfrm>
        <a:off x="5706531" y="890982"/>
        <a:ext cx="1951833" cy="1142659"/>
      </dsp:txXfrm>
    </dsp:sp>
    <dsp:sp modelId="{5638D16B-3615-4644-8C37-B3DE7896DC2F}">
      <dsp:nvSpPr>
        <dsp:cNvPr id="0" name=""/>
        <dsp:cNvSpPr/>
      </dsp:nvSpPr>
      <dsp:spPr>
        <a:xfrm rot="5400000">
          <a:off x="6468017" y="2210798"/>
          <a:ext cx="428861" cy="5016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5400000">
        <a:off x="6531941" y="2247211"/>
        <a:ext cx="301013" cy="300203"/>
      </dsp:txXfrm>
    </dsp:sp>
    <dsp:sp modelId="{C524331F-5D34-4F6C-9E45-CB5F33EEE13A}">
      <dsp:nvSpPr>
        <dsp:cNvPr id="0" name=""/>
        <dsp:cNvSpPr/>
      </dsp:nvSpPr>
      <dsp:spPr>
        <a:xfrm>
          <a:off x="5670981" y="2878366"/>
          <a:ext cx="2022933" cy="121375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If available, system saves appointment</a:t>
          </a:r>
          <a:endParaRPr lang="en-IN" sz="1800" kern="1200" dirty="0"/>
        </a:p>
      </dsp:txBody>
      <dsp:txXfrm>
        <a:off x="5706531" y="2913916"/>
        <a:ext cx="1951833" cy="1142659"/>
      </dsp:txXfrm>
    </dsp:sp>
    <dsp:sp modelId="{BAE63AF7-732E-4227-B5FB-B34295C720C3}">
      <dsp:nvSpPr>
        <dsp:cNvPr id="0" name=""/>
        <dsp:cNvSpPr/>
      </dsp:nvSpPr>
      <dsp:spPr>
        <a:xfrm rot="10800000">
          <a:off x="5064101" y="3234402"/>
          <a:ext cx="428861" cy="5016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5192759" y="3334739"/>
        <a:ext cx="300203" cy="301013"/>
      </dsp:txXfrm>
    </dsp:sp>
    <dsp:sp modelId="{F2A6ABE4-EC67-4FD3-BF5B-CB9CA05620C1}">
      <dsp:nvSpPr>
        <dsp:cNvPr id="0" name=""/>
        <dsp:cNvSpPr/>
      </dsp:nvSpPr>
      <dsp:spPr>
        <a:xfrm>
          <a:off x="2838874" y="2878366"/>
          <a:ext cx="2022933" cy="121375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System sends confirmation to user.</a:t>
          </a:r>
          <a:endParaRPr lang="en-IN" sz="1800" kern="1200" dirty="0"/>
        </a:p>
      </dsp:txBody>
      <dsp:txXfrm>
        <a:off x="2874424" y="2913916"/>
        <a:ext cx="1951833" cy="1142659"/>
      </dsp:txXfrm>
    </dsp:sp>
    <dsp:sp modelId="{64140CDB-B454-4771-B622-6796A9D1CAC9}">
      <dsp:nvSpPr>
        <dsp:cNvPr id="0" name=""/>
        <dsp:cNvSpPr/>
      </dsp:nvSpPr>
      <dsp:spPr>
        <a:xfrm rot="10800000">
          <a:off x="2231994" y="3234402"/>
          <a:ext cx="428861" cy="5016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2360652" y="3334739"/>
        <a:ext cx="300203" cy="301013"/>
      </dsp:txXfrm>
    </dsp:sp>
    <dsp:sp modelId="{A646AAEE-185B-470C-8A0D-28845D9705EB}">
      <dsp:nvSpPr>
        <dsp:cNvPr id="0" name=""/>
        <dsp:cNvSpPr/>
      </dsp:nvSpPr>
      <dsp:spPr>
        <a:xfrm>
          <a:off x="6768" y="2878366"/>
          <a:ext cx="2022933" cy="121375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if not available , user choose another date or cancels.</a:t>
          </a:r>
          <a:endParaRPr lang="en-IN" sz="1800" kern="1200" dirty="0"/>
        </a:p>
      </dsp:txBody>
      <dsp:txXfrm>
        <a:off x="42318" y="2913916"/>
        <a:ext cx="1951833" cy="11426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5/21/2023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5/21/2023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5/21/2023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5/21/2023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69F7-118B-50DD-2071-19F79A7C7090}"/>
              </a:ext>
            </a:extLst>
          </p:cNvPr>
          <p:cNvSpPr>
            <a:spLocks noGrp="1"/>
          </p:cNvSpPr>
          <p:nvPr>
            <p:ph type="ctrTitle"/>
          </p:nvPr>
        </p:nvSpPr>
        <p:spPr>
          <a:xfrm>
            <a:off x="1069848" y="1298448"/>
            <a:ext cx="7315200" cy="2009528"/>
          </a:xfrm>
        </p:spPr>
        <p:txBody>
          <a:bodyPr>
            <a:normAutofit fontScale="90000"/>
          </a:bodyPr>
          <a:lstStyle/>
          <a:p>
            <a:r>
              <a:rPr lang="en-US" b="1" dirty="0"/>
              <a:t>HOSPITAL MANAGEMENT</a:t>
            </a:r>
            <a:br>
              <a:rPr lang="en-US" b="1" dirty="0"/>
            </a:br>
            <a:r>
              <a:rPr lang="en-US" b="1" dirty="0"/>
              <a:t>SYSTEM</a:t>
            </a:r>
            <a:endParaRPr lang="en-IN" b="1" dirty="0"/>
          </a:p>
        </p:txBody>
      </p:sp>
      <p:sp>
        <p:nvSpPr>
          <p:cNvPr id="3" name="Subtitle 2">
            <a:extLst>
              <a:ext uri="{FF2B5EF4-FFF2-40B4-BE49-F238E27FC236}">
                <a16:creationId xmlns:a16="http://schemas.microsoft.com/office/drawing/2014/main" id="{6845291E-3D07-A47F-6787-C96CFA763BA4}"/>
              </a:ext>
            </a:extLst>
          </p:cNvPr>
          <p:cNvSpPr>
            <a:spLocks noGrp="1"/>
          </p:cNvSpPr>
          <p:nvPr>
            <p:ph type="subTitle" idx="1"/>
          </p:nvPr>
        </p:nvSpPr>
        <p:spPr>
          <a:xfrm>
            <a:off x="1100015" y="3307976"/>
            <a:ext cx="7315200" cy="2662518"/>
          </a:xfrm>
        </p:spPr>
        <p:txBody>
          <a:bodyPr>
            <a:normAutofit fontScale="92500" lnSpcReduction="20000"/>
          </a:bodyPr>
          <a:lstStyle/>
          <a:p>
            <a:r>
              <a:rPr lang="en-US" dirty="0">
                <a:solidFill>
                  <a:schemeClr val="bg2">
                    <a:lumMod val="20000"/>
                    <a:lumOff val="80000"/>
                  </a:schemeClr>
                </a:solidFill>
              </a:rPr>
              <a:t>Presented by – </a:t>
            </a:r>
          </a:p>
          <a:p>
            <a:r>
              <a:rPr lang="en-US" dirty="0">
                <a:solidFill>
                  <a:schemeClr val="bg2">
                    <a:lumMod val="20000"/>
                    <a:lumOff val="80000"/>
                  </a:schemeClr>
                </a:solidFill>
              </a:rPr>
              <a:t>	Mayur Shirke (21273)</a:t>
            </a:r>
          </a:p>
          <a:p>
            <a:r>
              <a:rPr lang="en-US" dirty="0">
                <a:solidFill>
                  <a:schemeClr val="bg2">
                    <a:lumMod val="20000"/>
                    <a:lumOff val="80000"/>
                  </a:schemeClr>
                </a:solidFill>
              </a:rPr>
              <a:t>	Siddharth Munneshwar (21274)</a:t>
            </a:r>
          </a:p>
          <a:p>
            <a:r>
              <a:rPr lang="en-US" dirty="0">
                <a:solidFill>
                  <a:schemeClr val="bg2">
                    <a:lumMod val="20000"/>
                    <a:lumOff val="80000"/>
                  </a:schemeClr>
                </a:solidFill>
              </a:rPr>
              <a:t>	Sumit Sunke (21275)</a:t>
            </a:r>
          </a:p>
          <a:p>
            <a:r>
              <a:rPr lang="en-US" dirty="0">
                <a:solidFill>
                  <a:schemeClr val="bg2">
                    <a:lumMod val="20000"/>
                    <a:lumOff val="80000"/>
                  </a:schemeClr>
                </a:solidFill>
              </a:rPr>
              <a:t>	Pavan Thorat (21277)</a:t>
            </a:r>
          </a:p>
          <a:p>
            <a:r>
              <a:rPr lang="en-US" dirty="0">
                <a:solidFill>
                  <a:schemeClr val="bg2">
                    <a:lumMod val="20000"/>
                    <a:lumOff val="80000"/>
                  </a:schemeClr>
                </a:solidFill>
              </a:rPr>
              <a:t>	Mayur  Valvi (21280)</a:t>
            </a:r>
          </a:p>
          <a:p>
            <a:r>
              <a:rPr lang="en-US" dirty="0"/>
              <a:t>	</a:t>
            </a:r>
            <a:endParaRPr lang="en-IN" dirty="0"/>
          </a:p>
        </p:txBody>
      </p:sp>
    </p:spTree>
    <p:extLst>
      <p:ext uri="{BB962C8B-B14F-4D97-AF65-F5344CB8AC3E}">
        <p14:creationId xmlns:p14="http://schemas.microsoft.com/office/powerpoint/2010/main" val="30044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7735-FA69-F48D-69C7-B187AC65CAE6}"/>
              </a:ext>
            </a:extLst>
          </p:cNvPr>
          <p:cNvSpPr>
            <a:spLocks noGrp="1"/>
          </p:cNvSpPr>
          <p:nvPr>
            <p:ph type="title" idx="4294967295"/>
          </p:nvPr>
        </p:nvSpPr>
        <p:spPr>
          <a:xfrm>
            <a:off x="0" y="1123950"/>
            <a:ext cx="3154363" cy="4600575"/>
          </a:xfrm>
        </p:spPr>
        <p:txBody>
          <a:bodyPr/>
          <a:lstStyle/>
          <a:p>
            <a:r>
              <a:rPr lang="en-US" dirty="0"/>
              <a:t>System Implementation</a:t>
            </a:r>
            <a:endParaRPr lang="en-IN" dirty="0"/>
          </a:p>
        </p:txBody>
      </p:sp>
      <p:sp>
        <p:nvSpPr>
          <p:cNvPr id="3" name="Content Placeholder 2">
            <a:extLst>
              <a:ext uri="{FF2B5EF4-FFF2-40B4-BE49-F238E27FC236}">
                <a16:creationId xmlns:a16="http://schemas.microsoft.com/office/drawing/2014/main" id="{ACA9CFFD-5792-0354-BFF2-0C9FD1B9A2F1}"/>
              </a:ext>
            </a:extLst>
          </p:cNvPr>
          <p:cNvSpPr>
            <a:spLocks noGrp="1"/>
          </p:cNvSpPr>
          <p:nvPr>
            <p:ph idx="4294967295"/>
          </p:nvPr>
        </p:nvSpPr>
        <p:spPr>
          <a:xfrm>
            <a:off x="62753" y="0"/>
            <a:ext cx="12129247" cy="6544235"/>
          </a:xfrm>
        </p:spPr>
        <p:txBody>
          <a:bodyPr/>
          <a:lstStyle/>
          <a:p>
            <a:r>
              <a:rPr lang="en-US" dirty="0"/>
              <a:t>Other pages</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pic>
        <p:nvPicPr>
          <p:cNvPr id="5" name="Picture 4">
            <a:extLst>
              <a:ext uri="{FF2B5EF4-FFF2-40B4-BE49-F238E27FC236}">
                <a16:creationId xmlns:a16="http://schemas.microsoft.com/office/drawing/2014/main" id="{D879EAC6-3A3B-92E0-1784-7B693C758555}"/>
              </a:ext>
            </a:extLst>
          </p:cNvPr>
          <p:cNvPicPr>
            <a:picLocks noChangeAspect="1"/>
          </p:cNvPicPr>
          <p:nvPr/>
        </p:nvPicPr>
        <p:blipFill>
          <a:blip r:embed="rId2"/>
          <a:stretch>
            <a:fillRect/>
          </a:stretch>
        </p:blipFill>
        <p:spPr>
          <a:xfrm>
            <a:off x="0" y="547688"/>
            <a:ext cx="12129246" cy="5557278"/>
          </a:xfrm>
          <a:prstGeom prst="rect">
            <a:avLst/>
          </a:prstGeom>
        </p:spPr>
      </p:pic>
    </p:spTree>
    <p:extLst>
      <p:ext uri="{BB962C8B-B14F-4D97-AF65-F5344CB8AC3E}">
        <p14:creationId xmlns:p14="http://schemas.microsoft.com/office/powerpoint/2010/main" val="3929576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1E4971-B5DF-F6EC-D970-31C020B8AE2C}"/>
              </a:ext>
            </a:extLst>
          </p:cNvPr>
          <p:cNvPicPr>
            <a:picLocks noChangeAspect="1"/>
          </p:cNvPicPr>
          <p:nvPr/>
        </p:nvPicPr>
        <p:blipFill>
          <a:blip r:embed="rId2"/>
          <a:stretch>
            <a:fillRect/>
          </a:stretch>
        </p:blipFill>
        <p:spPr>
          <a:xfrm>
            <a:off x="0" y="614362"/>
            <a:ext cx="12192000" cy="5629275"/>
          </a:xfrm>
          <a:prstGeom prst="rect">
            <a:avLst/>
          </a:prstGeom>
        </p:spPr>
      </p:pic>
    </p:spTree>
    <p:extLst>
      <p:ext uri="{BB962C8B-B14F-4D97-AF65-F5344CB8AC3E}">
        <p14:creationId xmlns:p14="http://schemas.microsoft.com/office/powerpoint/2010/main" val="3132341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DEE0-C35E-86F2-30B8-127A4D67677A}"/>
              </a:ext>
            </a:extLst>
          </p:cNvPr>
          <p:cNvSpPr>
            <a:spLocks noGrp="1"/>
          </p:cNvSpPr>
          <p:nvPr>
            <p:ph type="title"/>
          </p:nvPr>
        </p:nvSpPr>
        <p:spPr/>
        <p:txBody>
          <a:bodyPr/>
          <a:lstStyle/>
          <a:p>
            <a:r>
              <a:rPr lang="en-US" dirty="0"/>
              <a:t>Advantages and future scope.</a:t>
            </a:r>
            <a:endParaRPr lang="en-IN" dirty="0"/>
          </a:p>
        </p:txBody>
      </p:sp>
      <p:sp>
        <p:nvSpPr>
          <p:cNvPr id="3" name="Content Placeholder 2">
            <a:extLst>
              <a:ext uri="{FF2B5EF4-FFF2-40B4-BE49-F238E27FC236}">
                <a16:creationId xmlns:a16="http://schemas.microsoft.com/office/drawing/2014/main" id="{476616AE-E58F-A591-5CF1-7DAA7CB6C89D}"/>
              </a:ext>
            </a:extLst>
          </p:cNvPr>
          <p:cNvSpPr>
            <a:spLocks noGrp="1"/>
          </p:cNvSpPr>
          <p:nvPr>
            <p:ph idx="1"/>
          </p:nvPr>
        </p:nvSpPr>
        <p:spPr/>
        <p:txBody>
          <a:bodyPr>
            <a:normAutofit/>
          </a:bodyPr>
          <a:lstStyle/>
          <a:p>
            <a:pPr marL="0" indent="0">
              <a:buNone/>
            </a:pPr>
            <a:r>
              <a:rPr lang="en-US" dirty="0"/>
              <a:t>Advantages - </a:t>
            </a:r>
          </a:p>
          <a:p>
            <a:pPr algn="just"/>
            <a:r>
              <a:rPr lang="en-US" dirty="0"/>
              <a:t>Convenience: System provides convenience to both users and healthcare providers. Users can easily book appointments at their preferred time and from anywhere with internet access.</a:t>
            </a:r>
          </a:p>
          <a:p>
            <a:pPr algn="just"/>
            <a:r>
              <a:rPr lang="en-US" dirty="0"/>
              <a:t>24/7 Accessibility: With an online appointment booking system, users have the flexibility to book appointments at any time, including outside of regular business hours.</a:t>
            </a:r>
          </a:p>
          <a:p>
            <a:pPr algn="just"/>
            <a:r>
              <a:rPr lang="en-US" dirty="0"/>
              <a:t>Improved Data Accuracy: Manual appointment booking processes are prone to errors and inconsistencies. An appointment booking system helps minimize errors by capturing accurate user information, appointment details, and ensuring proper data validation.</a:t>
            </a:r>
          </a:p>
          <a:p>
            <a:pPr algn="just"/>
            <a:r>
              <a:rPr lang="en-US" dirty="0"/>
              <a:t>Enhanced User Experience: Users appreciate the convenience, speed, and flexibility provided by the system, resulting in higher user satisfaction and increased loyalty to the healthcare facility.</a:t>
            </a:r>
            <a:endParaRPr lang="en-IN" dirty="0"/>
          </a:p>
        </p:txBody>
      </p:sp>
    </p:spTree>
    <p:extLst>
      <p:ext uri="{BB962C8B-B14F-4D97-AF65-F5344CB8AC3E}">
        <p14:creationId xmlns:p14="http://schemas.microsoft.com/office/powerpoint/2010/main" val="2886977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9006-4132-44CE-5982-1B9C47F45A9F}"/>
              </a:ext>
            </a:extLst>
          </p:cNvPr>
          <p:cNvSpPr>
            <a:spLocks noGrp="1"/>
          </p:cNvSpPr>
          <p:nvPr>
            <p:ph type="title"/>
          </p:nvPr>
        </p:nvSpPr>
        <p:spPr/>
        <p:txBody>
          <a:bodyPr/>
          <a:lstStyle/>
          <a:p>
            <a:r>
              <a:rPr lang="en-US" dirty="0"/>
              <a:t>Advantages and future scope</a:t>
            </a:r>
            <a:endParaRPr lang="en-IN" dirty="0"/>
          </a:p>
        </p:txBody>
      </p:sp>
      <p:sp>
        <p:nvSpPr>
          <p:cNvPr id="3" name="Content Placeholder 2">
            <a:extLst>
              <a:ext uri="{FF2B5EF4-FFF2-40B4-BE49-F238E27FC236}">
                <a16:creationId xmlns:a16="http://schemas.microsoft.com/office/drawing/2014/main" id="{E0164C65-06AD-9F7D-C6DF-C7F59566FF1B}"/>
              </a:ext>
            </a:extLst>
          </p:cNvPr>
          <p:cNvSpPr>
            <a:spLocks noGrp="1"/>
          </p:cNvSpPr>
          <p:nvPr>
            <p:ph idx="1"/>
          </p:nvPr>
        </p:nvSpPr>
        <p:spPr>
          <a:xfrm>
            <a:off x="3707904" y="926861"/>
            <a:ext cx="7315200" cy="5120640"/>
          </a:xfrm>
        </p:spPr>
        <p:txBody>
          <a:bodyPr>
            <a:normAutofit fontScale="92500" lnSpcReduction="10000"/>
          </a:bodyPr>
          <a:lstStyle/>
          <a:p>
            <a:pPr marL="0" indent="0">
              <a:buNone/>
            </a:pPr>
            <a:r>
              <a:rPr lang="en-US" dirty="0"/>
              <a:t>Future scope – </a:t>
            </a:r>
          </a:p>
          <a:p>
            <a:pPr algn="just"/>
            <a:r>
              <a:rPr lang="en-US" dirty="0"/>
              <a:t>Artificial Intelligence and Machine Learning: Implementing AI and machine learning algorithms can enhance appointment scheduling by analyzing historical data, predicting appointment demand, optimizing resource allocation, and providing personalized recommendations. </a:t>
            </a:r>
          </a:p>
          <a:p>
            <a:pPr algn="just"/>
            <a:r>
              <a:rPr lang="en-US" dirty="0"/>
              <a:t>Smart Queue Management: Utilizing smart queue management technologies can improve the flow and efficiency of appointments. Users can receive updates about their turn, estimated waiting times, and any delays, reducing frustration and optimizing resource utilization.</a:t>
            </a:r>
          </a:p>
          <a:p>
            <a:pPr algn="just"/>
            <a:r>
              <a:rPr lang="en-US" dirty="0"/>
              <a:t>Mobile Applications: Developing dedicated mobile applications for appointment booking systems will further enhance user accessibility and convenience. </a:t>
            </a:r>
          </a:p>
          <a:p>
            <a:pPr algn="just"/>
            <a:r>
              <a:rPr lang="en-US" dirty="0"/>
              <a:t>Patient Feedback and Reviews: Enhancing the appointment booking system with features that allow patients to provide feedback and reviews on their appointment experiences can help improve service quality, increase patient satisfaction.</a:t>
            </a:r>
            <a:endParaRPr lang="en-IN" dirty="0"/>
          </a:p>
        </p:txBody>
      </p:sp>
    </p:spTree>
    <p:extLst>
      <p:ext uri="{BB962C8B-B14F-4D97-AF65-F5344CB8AC3E}">
        <p14:creationId xmlns:p14="http://schemas.microsoft.com/office/powerpoint/2010/main" val="134388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AA67-4548-ACB7-9FE0-946977F70EC4}"/>
              </a:ext>
            </a:extLst>
          </p:cNvPr>
          <p:cNvSpPr>
            <a:spLocks noGrp="1"/>
          </p:cNvSpPr>
          <p:nvPr>
            <p:ph type="title"/>
          </p:nvPr>
        </p:nvSpPr>
        <p:spPr/>
        <p:txBody>
          <a:bodyPr/>
          <a:lstStyle/>
          <a:p>
            <a:r>
              <a:rPr lang="en-US" dirty="0"/>
              <a:t>Conclusion - </a:t>
            </a:r>
            <a:endParaRPr lang="en-IN" dirty="0"/>
          </a:p>
        </p:txBody>
      </p:sp>
      <p:sp>
        <p:nvSpPr>
          <p:cNvPr id="3" name="Content Placeholder 2">
            <a:extLst>
              <a:ext uri="{FF2B5EF4-FFF2-40B4-BE49-F238E27FC236}">
                <a16:creationId xmlns:a16="http://schemas.microsoft.com/office/drawing/2014/main" id="{F5B930C5-1724-50DB-1955-E37DDACB95E3}"/>
              </a:ext>
            </a:extLst>
          </p:cNvPr>
          <p:cNvSpPr>
            <a:spLocks noGrp="1"/>
          </p:cNvSpPr>
          <p:nvPr>
            <p:ph idx="1"/>
          </p:nvPr>
        </p:nvSpPr>
        <p:spPr/>
        <p:txBody>
          <a:bodyPr>
            <a:normAutofit/>
          </a:bodyPr>
          <a:lstStyle/>
          <a:p>
            <a:pPr marL="0" indent="0" algn="just">
              <a:buNone/>
            </a:pPr>
            <a:r>
              <a:rPr lang="en-US" sz="1900" b="0" i="0" u="none" strike="noStrike" dirty="0">
                <a:solidFill>
                  <a:schemeClr val="tx1">
                    <a:lumMod val="50000"/>
                    <a:lumOff val="50000"/>
                  </a:schemeClr>
                </a:solidFill>
                <a:effectLst/>
                <a:latin typeface="Corbel" panose="020B0503020204020204" pitchFamily="34" charset="0"/>
              </a:rPr>
              <a:t>By implementing this web based application, the management of the patients will be very much easier, efficient and less time consuming. The patient details are already present in the database while registration so there is no need to fill a form again an. Communications among the doctor and patient are enhanced as the patient can get as much help online. It will help to reduce many manual efforts, time taken and cost. </a:t>
            </a:r>
            <a:endParaRPr lang="en-IN" sz="1900" dirty="0">
              <a:solidFill>
                <a:schemeClr val="tx1">
                  <a:lumMod val="50000"/>
                  <a:lumOff val="50000"/>
                </a:schemeClr>
              </a:solidFill>
              <a:latin typeface="Corbel" panose="020B0503020204020204" pitchFamily="34" charset="0"/>
            </a:endParaRPr>
          </a:p>
        </p:txBody>
      </p:sp>
    </p:spTree>
    <p:extLst>
      <p:ext uri="{BB962C8B-B14F-4D97-AF65-F5344CB8AC3E}">
        <p14:creationId xmlns:p14="http://schemas.microsoft.com/office/powerpoint/2010/main" val="427687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D805-D761-CB9C-DA10-42F596A9F909}"/>
              </a:ext>
            </a:extLst>
          </p:cNvPr>
          <p:cNvSpPr>
            <a:spLocks noGrp="1"/>
          </p:cNvSpPr>
          <p:nvPr>
            <p:ph type="title"/>
          </p:nvPr>
        </p:nvSpPr>
        <p:spPr>
          <a:xfrm>
            <a:off x="318051" y="1123837"/>
            <a:ext cx="2882349" cy="4601183"/>
          </a:xfrm>
        </p:spPr>
        <p:txBody>
          <a:bodyPr/>
          <a:lstStyle/>
          <a:p>
            <a:r>
              <a:rPr lang="en-US" dirty="0"/>
              <a:t>Contents </a:t>
            </a:r>
            <a:endParaRPr lang="en-IN" dirty="0"/>
          </a:p>
        </p:txBody>
      </p:sp>
      <p:sp>
        <p:nvSpPr>
          <p:cNvPr id="3" name="Content Placeholder 2">
            <a:extLst>
              <a:ext uri="{FF2B5EF4-FFF2-40B4-BE49-F238E27FC236}">
                <a16:creationId xmlns:a16="http://schemas.microsoft.com/office/drawing/2014/main" id="{4563F8FB-39FE-9482-338E-3C68868551A8}"/>
              </a:ext>
            </a:extLst>
          </p:cNvPr>
          <p:cNvSpPr>
            <a:spLocks noGrp="1"/>
          </p:cNvSpPr>
          <p:nvPr>
            <p:ph idx="1"/>
          </p:nvPr>
        </p:nvSpPr>
        <p:spPr/>
        <p:txBody>
          <a:bodyPr/>
          <a:lstStyle/>
          <a:p>
            <a:r>
              <a:rPr lang="en-US" dirty="0"/>
              <a:t>Problem statement </a:t>
            </a:r>
          </a:p>
          <a:p>
            <a:r>
              <a:rPr lang="en-US" dirty="0"/>
              <a:t>Software requirement </a:t>
            </a:r>
          </a:p>
          <a:p>
            <a:r>
              <a:rPr lang="en-US" dirty="0"/>
              <a:t>System design</a:t>
            </a:r>
          </a:p>
          <a:p>
            <a:r>
              <a:rPr lang="en-US" dirty="0"/>
              <a:t>System implementation</a:t>
            </a:r>
          </a:p>
          <a:p>
            <a:r>
              <a:rPr lang="en-US" dirty="0"/>
              <a:t>Advantages and future scope</a:t>
            </a:r>
          </a:p>
          <a:p>
            <a:endParaRPr lang="en-IN" dirty="0"/>
          </a:p>
        </p:txBody>
      </p:sp>
    </p:spTree>
    <p:extLst>
      <p:ext uri="{BB962C8B-B14F-4D97-AF65-F5344CB8AC3E}">
        <p14:creationId xmlns:p14="http://schemas.microsoft.com/office/powerpoint/2010/main" val="65061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C241-247D-4B32-0E03-52DFD941C098}"/>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C64B3816-DEE5-D92F-5B26-E1A825B7A0B3}"/>
              </a:ext>
            </a:extLst>
          </p:cNvPr>
          <p:cNvSpPr>
            <a:spLocks noGrp="1"/>
          </p:cNvSpPr>
          <p:nvPr>
            <p:ph idx="1"/>
          </p:nvPr>
        </p:nvSpPr>
        <p:spPr/>
        <p:txBody>
          <a:bodyPr/>
          <a:lstStyle/>
          <a:p>
            <a:r>
              <a:rPr lang="en-US" dirty="0"/>
              <a:t>To develop an improved hospital appointment booking system that improves the patient experience, efficient scheduling process</a:t>
            </a:r>
            <a:r>
              <a:rPr lang="en-IN" dirty="0"/>
              <a:t>, minimizes waiting times and increases operational efficiency.</a:t>
            </a:r>
            <a:endParaRPr lang="en-US" dirty="0"/>
          </a:p>
        </p:txBody>
      </p:sp>
    </p:spTree>
    <p:extLst>
      <p:ext uri="{BB962C8B-B14F-4D97-AF65-F5344CB8AC3E}">
        <p14:creationId xmlns:p14="http://schemas.microsoft.com/office/powerpoint/2010/main" val="278041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C33A-15E3-AF66-9796-582169C60640}"/>
              </a:ext>
            </a:extLst>
          </p:cNvPr>
          <p:cNvSpPr>
            <a:spLocks noGrp="1"/>
          </p:cNvSpPr>
          <p:nvPr>
            <p:ph type="title"/>
          </p:nvPr>
        </p:nvSpPr>
        <p:spPr/>
        <p:txBody>
          <a:bodyPr/>
          <a:lstStyle/>
          <a:p>
            <a:r>
              <a:rPr lang="en-US" dirty="0"/>
              <a:t>Software Requirements </a:t>
            </a:r>
            <a:endParaRPr lang="en-IN" dirty="0"/>
          </a:p>
        </p:txBody>
      </p:sp>
      <p:sp>
        <p:nvSpPr>
          <p:cNvPr id="3" name="Content Placeholder 2">
            <a:extLst>
              <a:ext uri="{FF2B5EF4-FFF2-40B4-BE49-F238E27FC236}">
                <a16:creationId xmlns:a16="http://schemas.microsoft.com/office/drawing/2014/main" id="{3AAC75E1-E584-9D74-2221-B9726DD16E42}"/>
              </a:ext>
            </a:extLst>
          </p:cNvPr>
          <p:cNvSpPr>
            <a:spLocks noGrp="1"/>
          </p:cNvSpPr>
          <p:nvPr>
            <p:ph idx="1"/>
          </p:nvPr>
        </p:nvSpPr>
        <p:spPr/>
        <p:txBody>
          <a:bodyPr/>
          <a:lstStyle/>
          <a:p>
            <a:r>
              <a:rPr lang="en-US" dirty="0"/>
              <a:t>Technologies used – HTML , CSS , JS , ReactJS , NodeJS , MongoDB , Framework – Bootstrap 5 , Editor – </a:t>
            </a:r>
            <a:r>
              <a:rPr lang="en-US" dirty="0" err="1"/>
              <a:t>VSCode</a:t>
            </a:r>
            <a:r>
              <a:rPr lang="en-US" dirty="0"/>
              <a:t>.</a:t>
            </a:r>
          </a:p>
          <a:p>
            <a:r>
              <a:rPr lang="en-US" dirty="0"/>
              <a:t>Hardware requirements – </a:t>
            </a:r>
          </a:p>
          <a:p>
            <a:pPr marL="0" indent="0">
              <a:buNone/>
            </a:pPr>
            <a:r>
              <a:rPr lang="en-US" dirty="0"/>
              <a:t>	Processor – intel i3/i5/i7 or AMD Ryzen 3/5/7 .</a:t>
            </a:r>
          </a:p>
          <a:p>
            <a:pPr marL="0" indent="0">
              <a:buNone/>
            </a:pPr>
            <a:r>
              <a:rPr lang="en-US" dirty="0"/>
              <a:t>	RAM – at least 4GB.</a:t>
            </a:r>
          </a:p>
          <a:p>
            <a:pPr marL="0" indent="0">
              <a:buNone/>
            </a:pPr>
            <a:r>
              <a:rPr lang="en-US" dirty="0"/>
              <a:t>	Storage – 256GB(HDD/SSD) or more.</a:t>
            </a:r>
          </a:p>
          <a:p>
            <a:pPr marL="0" indent="0">
              <a:buNone/>
            </a:pPr>
            <a:r>
              <a:rPr lang="en-US" dirty="0"/>
              <a:t>	  						</a:t>
            </a:r>
            <a:endParaRPr lang="en-IN" dirty="0"/>
          </a:p>
        </p:txBody>
      </p:sp>
    </p:spTree>
    <p:extLst>
      <p:ext uri="{BB962C8B-B14F-4D97-AF65-F5344CB8AC3E}">
        <p14:creationId xmlns:p14="http://schemas.microsoft.com/office/powerpoint/2010/main" val="214736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0C25-4FEB-A018-90C0-A5C10BE8CD97}"/>
              </a:ext>
            </a:extLst>
          </p:cNvPr>
          <p:cNvSpPr>
            <a:spLocks noGrp="1"/>
          </p:cNvSpPr>
          <p:nvPr>
            <p:ph type="title"/>
          </p:nvPr>
        </p:nvSpPr>
        <p:spPr>
          <a:xfrm>
            <a:off x="252918" y="1123837"/>
            <a:ext cx="3126775" cy="4601183"/>
          </a:xfrm>
        </p:spPr>
        <p:txBody>
          <a:bodyPr/>
          <a:lstStyle/>
          <a:p>
            <a:r>
              <a:rPr lang="en-US" dirty="0"/>
              <a:t>System Implementation</a:t>
            </a:r>
            <a:endParaRPr lang="en-IN" dirty="0"/>
          </a:p>
        </p:txBody>
      </p:sp>
      <p:sp>
        <p:nvSpPr>
          <p:cNvPr id="3" name="Content Placeholder 2">
            <a:extLst>
              <a:ext uri="{FF2B5EF4-FFF2-40B4-BE49-F238E27FC236}">
                <a16:creationId xmlns:a16="http://schemas.microsoft.com/office/drawing/2014/main" id="{90327879-BFA4-A0E3-82C9-E0EE37BE8535}"/>
              </a:ext>
            </a:extLst>
          </p:cNvPr>
          <p:cNvSpPr>
            <a:spLocks noGrp="1"/>
          </p:cNvSpPr>
          <p:nvPr>
            <p:ph idx="1"/>
          </p:nvPr>
        </p:nvSpPr>
        <p:spPr/>
        <p:txBody>
          <a:bodyPr/>
          <a:lstStyle/>
          <a:p>
            <a:r>
              <a:rPr lang="en-US" dirty="0"/>
              <a:t>Flow diagram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4" name="Diagram 3">
            <a:extLst>
              <a:ext uri="{FF2B5EF4-FFF2-40B4-BE49-F238E27FC236}">
                <a16:creationId xmlns:a16="http://schemas.microsoft.com/office/drawing/2014/main" id="{68A1397D-54FC-7F70-B92A-D273BE5DFA41}"/>
              </a:ext>
            </a:extLst>
          </p:cNvPr>
          <p:cNvGraphicFramePr/>
          <p:nvPr>
            <p:extLst>
              <p:ext uri="{D42A27DB-BD31-4B8C-83A1-F6EECF244321}">
                <p14:modId xmlns:p14="http://schemas.microsoft.com/office/powerpoint/2010/main" val="1127346836"/>
              </p:ext>
            </p:extLst>
          </p:nvPr>
        </p:nvGraphicFramePr>
        <p:xfrm>
          <a:off x="3676526" y="789674"/>
          <a:ext cx="7700683" cy="4947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21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B4B5-EC0D-3761-AC19-4893852CB953}"/>
              </a:ext>
            </a:extLst>
          </p:cNvPr>
          <p:cNvSpPr>
            <a:spLocks noGrp="1"/>
          </p:cNvSpPr>
          <p:nvPr>
            <p:ph type="title"/>
          </p:nvPr>
        </p:nvSpPr>
        <p:spPr>
          <a:xfrm>
            <a:off x="252918" y="1123837"/>
            <a:ext cx="3207458" cy="4601183"/>
          </a:xfrm>
        </p:spPr>
        <p:txBody>
          <a:bodyPr/>
          <a:lstStyle/>
          <a:p>
            <a:r>
              <a:rPr lang="en-IN" dirty="0"/>
              <a:t>System Implementation</a:t>
            </a:r>
          </a:p>
        </p:txBody>
      </p:sp>
      <p:sp>
        <p:nvSpPr>
          <p:cNvPr id="3" name="Content Placeholder 2">
            <a:extLst>
              <a:ext uri="{FF2B5EF4-FFF2-40B4-BE49-F238E27FC236}">
                <a16:creationId xmlns:a16="http://schemas.microsoft.com/office/drawing/2014/main" id="{3EE2911E-630D-92EC-A8C3-425FFF491BE1}"/>
              </a:ext>
            </a:extLst>
          </p:cNvPr>
          <p:cNvSpPr>
            <a:spLocks noGrp="1"/>
          </p:cNvSpPr>
          <p:nvPr>
            <p:ph idx="1"/>
          </p:nvPr>
        </p:nvSpPr>
        <p:spPr>
          <a:xfrm>
            <a:off x="3869268" y="447809"/>
            <a:ext cx="7315200" cy="5536939"/>
          </a:xfrm>
        </p:spPr>
        <p:txBody>
          <a:bodyPr/>
          <a:lstStyle/>
          <a:p>
            <a:r>
              <a:rPr lang="en-IN" dirty="0"/>
              <a:t>Use Case Diagram</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090F55E5-48D6-FA39-B8CE-C399EB0F6C25}"/>
              </a:ext>
            </a:extLst>
          </p:cNvPr>
          <p:cNvPicPr>
            <a:picLocks noChangeAspect="1"/>
          </p:cNvPicPr>
          <p:nvPr/>
        </p:nvPicPr>
        <p:blipFill>
          <a:blip r:embed="rId2"/>
          <a:stretch>
            <a:fillRect/>
          </a:stretch>
        </p:blipFill>
        <p:spPr>
          <a:xfrm>
            <a:off x="2940424" y="873252"/>
            <a:ext cx="8471647" cy="5814417"/>
          </a:xfrm>
          <a:prstGeom prst="rect">
            <a:avLst/>
          </a:prstGeom>
        </p:spPr>
      </p:pic>
    </p:spTree>
    <p:extLst>
      <p:ext uri="{BB962C8B-B14F-4D97-AF65-F5344CB8AC3E}">
        <p14:creationId xmlns:p14="http://schemas.microsoft.com/office/powerpoint/2010/main" val="185309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2224-59DC-04CA-B1D4-05AA4FC7F78A}"/>
              </a:ext>
            </a:extLst>
          </p:cNvPr>
          <p:cNvSpPr>
            <a:spLocks noGrp="1"/>
          </p:cNvSpPr>
          <p:nvPr>
            <p:ph type="title"/>
          </p:nvPr>
        </p:nvSpPr>
        <p:spPr>
          <a:xfrm>
            <a:off x="252919" y="1123837"/>
            <a:ext cx="3135740" cy="4601183"/>
          </a:xfrm>
        </p:spPr>
        <p:txBody>
          <a:bodyPr/>
          <a:lstStyle/>
          <a:p>
            <a:r>
              <a:rPr lang="en-US" dirty="0"/>
              <a:t>System Implementation</a:t>
            </a:r>
            <a:endParaRPr lang="en-IN" dirty="0"/>
          </a:p>
        </p:txBody>
      </p:sp>
      <p:sp>
        <p:nvSpPr>
          <p:cNvPr id="3" name="Content Placeholder 2">
            <a:extLst>
              <a:ext uri="{FF2B5EF4-FFF2-40B4-BE49-F238E27FC236}">
                <a16:creationId xmlns:a16="http://schemas.microsoft.com/office/drawing/2014/main" id="{1C4BB990-F999-E52F-3FE6-B1099A449E28}"/>
              </a:ext>
            </a:extLst>
          </p:cNvPr>
          <p:cNvSpPr>
            <a:spLocks noGrp="1"/>
          </p:cNvSpPr>
          <p:nvPr>
            <p:ph idx="1"/>
          </p:nvPr>
        </p:nvSpPr>
        <p:spPr/>
        <p:txBody>
          <a:bodyPr/>
          <a:lstStyle/>
          <a:p>
            <a:r>
              <a:rPr lang="en-US" dirty="0"/>
              <a:t>Login and registration of user.</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pic>
        <p:nvPicPr>
          <p:cNvPr id="7" name="Picture 6">
            <a:extLst>
              <a:ext uri="{FF2B5EF4-FFF2-40B4-BE49-F238E27FC236}">
                <a16:creationId xmlns:a16="http://schemas.microsoft.com/office/drawing/2014/main" id="{E88B5284-CADE-CA8D-6A30-1797AA42E06D}"/>
              </a:ext>
            </a:extLst>
          </p:cNvPr>
          <p:cNvPicPr>
            <a:picLocks noChangeAspect="1"/>
          </p:cNvPicPr>
          <p:nvPr/>
        </p:nvPicPr>
        <p:blipFill>
          <a:blip r:embed="rId2"/>
          <a:stretch>
            <a:fillRect/>
          </a:stretch>
        </p:blipFill>
        <p:spPr>
          <a:xfrm>
            <a:off x="3478305" y="1246094"/>
            <a:ext cx="8579223" cy="4849906"/>
          </a:xfrm>
          <a:prstGeom prst="rect">
            <a:avLst/>
          </a:prstGeom>
        </p:spPr>
      </p:pic>
    </p:spTree>
    <p:extLst>
      <p:ext uri="{BB962C8B-B14F-4D97-AF65-F5344CB8AC3E}">
        <p14:creationId xmlns:p14="http://schemas.microsoft.com/office/powerpoint/2010/main" val="38952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A570-C6C8-DC19-5A24-01B5A319D8B4}"/>
              </a:ext>
            </a:extLst>
          </p:cNvPr>
          <p:cNvSpPr>
            <a:spLocks noGrp="1"/>
          </p:cNvSpPr>
          <p:nvPr>
            <p:ph type="title"/>
          </p:nvPr>
        </p:nvSpPr>
        <p:spPr>
          <a:xfrm>
            <a:off x="252918" y="1123837"/>
            <a:ext cx="3171599" cy="4601183"/>
          </a:xfrm>
        </p:spPr>
        <p:txBody>
          <a:bodyPr/>
          <a:lstStyle/>
          <a:p>
            <a:r>
              <a:rPr lang="en-US" dirty="0"/>
              <a:t>System Implementation</a:t>
            </a:r>
            <a:endParaRPr lang="en-IN" dirty="0"/>
          </a:p>
        </p:txBody>
      </p:sp>
      <p:sp>
        <p:nvSpPr>
          <p:cNvPr id="3" name="Content Placeholder 2">
            <a:extLst>
              <a:ext uri="{FF2B5EF4-FFF2-40B4-BE49-F238E27FC236}">
                <a16:creationId xmlns:a16="http://schemas.microsoft.com/office/drawing/2014/main" id="{724E7D1C-39FD-F0E9-FA0D-598806D7CE33}"/>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pic>
        <p:nvPicPr>
          <p:cNvPr id="5" name="Picture 4">
            <a:extLst>
              <a:ext uri="{FF2B5EF4-FFF2-40B4-BE49-F238E27FC236}">
                <a16:creationId xmlns:a16="http://schemas.microsoft.com/office/drawing/2014/main" id="{85D3D78C-1D7E-FB5E-3CAF-F8F4F17CFB14}"/>
              </a:ext>
            </a:extLst>
          </p:cNvPr>
          <p:cNvPicPr>
            <a:picLocks noChangeAspect="1"/>
          </p:cNvPicPr>
          <p:nvPr/>
        </p:nvPicPr>
        <p:blipFill>
          <a:blip r:embed="rId2"/>
          <a:stretch>
            <a:fillRect/>
          </a:stretch>
        </p:blipFill>
        <p:spPr>
          <a:xfrm>
            <a:off x="3424517" y="748553"/>
            <a:ext cx="8713696" cy="5360894"/>
          </a:xfrm>
          <a:prstGeom prst="rect">
            <a:avLst/>
          </a:prstGeom>
        </p:spPr>
      </p:pic>
    </p:spTree>
    <p:extLst>
      <p:ext uri="{BB962C8B-B14F-4D97-AF65-F5344CB8AC3E}">
        <p14:creationId xmlns:p14="http://schemas.microsoft.com/office/powerpoint/2010/main" val="389256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00BB-2025-8CC8-BFAA-7FF7EAD8DADE}"/>
              </a:ext>
            </a:extLst>
          </p:cNvPr>
          <p:cNvSpPr>
            <a:spLocks noGrp="1"/>
          </p:cNvSpPr>
          <p:nvPr>
            <p:ph type="title"/>
          </p:nvPr>
        </p:nvSpPr>
        <p:spPr>
          <a:xfrm>
            <a:off x="252919" y="1123837"/>
            <a:ext cx="3180563" cy="4601183"/>
          </a:xfrm>
        </p:spPr>
        <p:txBody>
          <a:bodyPr/>
          <a:lstStyle/>
          <a:p>
            <a:r>
              <a:rPr lang="en-US" dirty="0"/>
              <a:t>System Implementation</a:t>
            </a:r>
            <a:endParaRPr lang="en-IN" dirty="0"/>
          </a:p>
        </p:txBody>
      </p:sp>
      <p:sp>
        <p:nvSpPr>
          <p:cNvPr id="3" name="Content Placeholder 2">
            <a:extLst>
              <a:ext uri="{FF2B5EF4-FFF2-40B4-BE49-F238E27FC236}">
                <a16:creationId xmlns:a16="http://schemas.microsoft.com/office/drawing/2014/main" id="{B08E46B2-92D4-42C8-2B70-A034C95DB13E}"/>
              </a:ext>
            </a:extLst>
          </p:cNvPr>
          <p:cNvSpPr>
            <a:spLocks noGrp="1"/>
          </p:cNvSpPr>
          <p:nvPr>
            <p:ph idx="1"/>
          </p:nvPr>
        </p:nvSpPr>
        <p:spPr/>
        <p:txBody>
          <a:bodyPr/>
          <a:lstStyle/>
          <a:p>
            <a:r>
              <a:rPr lang="en-US" dirty="0"/>
              <a:t>Appointments –</a:t>
            </a:r>
          </a:p>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pic>
        <p:nvPicPr>
          <p:cNvPr id="5" name="Picture 4">
            <a:extLst>
              <a:ext uri="{FF2B5EF4-FFF2-40B4-BE49-F238E27FC236}">
                <a16:creationId xmlns:a16="http://schemas.microsoft.com/office/drawing/2014/main" id="{261CA914-6C6D-AE8B-B325-66935BDB1BD1}"/>
              </a:ext>
            </a:extLst>
          </p:cNvPr>
          <p:cNvPicPr>
            <a:picLocks noChangeAspect="1"/>
          </p:cNvPicPr>
          <p:nvPr/>
        </p:nvPicPr>
        <p:blipFill>
          <a:blip r:embed="rId2"/>
          <a:stretch>
            <a:fillRect/>
          </a:stretch>
        </p:blipFill>
        <p:spPr>
          <a:xfrm>
            <a:off x="3433482" y="1046046"/>
            <a:ext cx="8758518" cy="5032025"/>
          </a:xfrm>
          <a:prstGeom prst="rect">
            <a:avLst/>
          </a:prstGeom>
        </p:spPr>
      </p:pic>
    </p:spTree>
    <p:extLst>
      <p:ext uri="{BB962C8B-B14F-4D97-AF65-F5344CB8AC3E}">
        <p14:creationId xmlns:p14="http://schemas.microsoft.com/office/powerpoint/2010/main" val="64831348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{E8775530-C9C4-472B-98B5-552804FFBC28}tf03457475</Template>
  <TotalTime>146</TotalTime>
  <Words>555</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Wingdings 2</vt:lpstr>
      <vt:lpstr>Frame</vt:lpstr>
      <vt:lpstr>HOSPITAL MANAGEMENT SYSTEM</vt:lpstr>
      <vt:lpstr>Contents </vt:lpstr>
      <vt:lpstr>Problem   Statement  </vt:lpstr>
      <vt:lpstr>Software Requirements </vt:lpstr>
      <vt:lpstr>System Implementation</vt:lpstr>
      <vt:lpstr>System Implementation</vt:lpstr>
      <vt:lpstr>System Implementation</vt:lpstr>
      <vt:lpstr>System Implementation</vt:lpstr>
      <vt:lpstr>System Implementation</vt:lpstr>
      <vt:lpstr>System Implementation</vt:lpstr>
      <vt:lpstr>PowerPoint Presentation</vt:lpstr>
      <vt:lpstr>Advantages and future scope.</vt:lpstr>
      <vt:lpstr>Advantages and future scope</vt:lpstr>
      <vt:lpstr>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10367_Mayur</dc:creator>
  <cp:lastModifiedBy>10367_Mayur</cp:lastModifiedBy>
  <cp:revision>6</cp:revision>
  <dcterms:created xsi:type="dcterms:W3CDTF">2023-05-21T04:59:25Z</dcterms:created>
  <dcterms:modified xsi:type="dcterms:W3CDTF">2023-05-21T16:49:11Z</dcterms:modified>
</cp:coreProperties>
</file>