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0"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2163CD0-37B6-47A5-8AAB-24F9A372B4AD}" type="datetimeFigureOut">
              <a:rPr lang="en-IN" smtClean="0"/>
              <a:t>15-06-2025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531EAB-487F-42CC-AE68-B3FA64F5169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163CD0-37B6-47A5-8AAB-24F9A372B4AD}" type="datetimeFigureOut">
              <a:rPr lang="en-IN" smtClean="0"/>
              <a:t>15-06-2025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531EAB-487F-42CC-AE68-B3FA64F5169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163CD0-37B6-47A5-8AAB-24F9A372B4AD}" type="datetimeFigureOut">
              <a:rPr lang="en-IN" smtClean="0"/>
              <a:t>15-06-2025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531EAB-487F-42CC-AE68-B3FA64F5169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2163CD0-37B6-47A5-8AAB-24F9A372B4AD}" type="datetimeFigureOut">
              <a:rPr lang="en-IN" smtClean="0"/>
              <a:t>15-06-2025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531EAB-487F-42CC-AE68-B3FA64F5169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02163CD0-37B6-47A5-8AAB-24F9A372B4AD}" type="datetimeFigureOut">
              <a:rPr lang="en-IN" smtClean="0"/>
              <a:t>15-06-2025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531EAB-487F-42CC-AE68-B3FA64F5169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2163CD0-37B6-47A5-8AAB-24F9A372B4AD}" type="datetimeFigureOut">
              <a:rPr lang="en-IN" smtClean="0"/>
              <a:t>15-06-2025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531EAB-487F-42CC-AE68-B3FA64F5169F}"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163CD0-37B6-47A5-8AAB-24F9A372B4AD}" type="datetimeFigureOut">
              <a:rPr lang="en-IN" smtClean="0"/>
              <a:t>15-06-2025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531EAB-487F-42CC-AE68-B3FA64F5169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163CD0-37B6-47A5-8AAB-24F9A372B4AD}" type="datetimeFigureOut">
              <a:rPr lang="en-IN" smtClean="0"/>
              <a:t>15-06-2025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531EAB-487F-42CC-AE68-B3FA64F5169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163CD0-37B6-47A5-8AAB-24F9A372B4AD}" type="datetimeFigureOut">
              <a:rPr lang="en-IN" smtClean="0"/>
              <a:t>15-06-2025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531EAB-487F-42CC-AE68-B3FA64F5169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02163CD0-37B6-47A5-8AAB-24F9A372B4AD}" type="datetimeFigureOut">
              <a:rPr lang="en-IN" smtClean="0"/>
              <a:t>15-06-2025</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AE531EAB-487F-42CC-AE68-B3FA64F5169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163CD0-37B6-47A5-8AAB-24F9A372B4AD}" type="datetimeFigureOut">
              <a:rPr lang="en-IN" smtClean="0"/>
              <a:t>15-06-2025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531EAB-487F-42CC-AE68-B3FA64F5169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02163CD0-37B6-47A5-8AAB-24F9A372B4AD}" type="datetimeFigureOut">
              <a:rPr lang="en-IN" smtClean="0"/>
              <a:t>15-06-2025</a:t>
            </a:fld>
            <a:endParaRPr lang="en-IN"/>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AE531EAB-487F-42CC-AE68-B3FA64F5169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jpe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3528" y="173837"/>
            <a:ext cx="4968552" cy="461665"/>
          </a:xfrm>
          <a:prstGeom prst="rect">
            <a:avLst/>
          </a:prstGeom>
          <a:noFill/>
        </p:spPr>
        <p:txBody>
          <a:bodyPr wrap="square" rtlCol="0">
            <a:spAutoFit/>
          </a:bodyPr>
          <a:lstStyle/>
          <a:p>
            <a:r>
              <a:rPr lang="en-US" sz="2400" u="sng" dirty="0" smtClean="0">
                <a:solidFill>
                  <a:srgbClr val="FF0000"/>
                </a:solidFill>
                <a:effectLst>
                  <a:outerShdw blurRad="38100" dist="38100" dir="2700000" algn="tl">
                    <a:srgbClr val="000000">
                      <a:alpha val="43137"/>
                    </a:srgbClr>
                  </a:outerShdw>
                </a:effectLst>
                <a:latin typeface="Arial Rounded MT Bold" pitchFamily="34" charset="0"/>
              </a:rPr>
              <a:t>BORN</a:t>
            </a:r>
            <a:r>
              <a:rPr lang="en-US" sz="2400" dirty="0" smtClean="0">
                <a:solidFill>
                  <a:srgbClr val="FF0000"/>
                </a:solidFill>
                <a:effectLst>
                  <a:outerShdw blurRad="38100" dist="38100" dir="2700000" algn="tl">
                    <a:srgbClr val="000000">
                      <a:alpha val="43137"/>
                    </a:srgbClr>
                  </a:outerShdw>
                </a:effectLst>
                <a:latin typeface="Arial Rounded MT Bold" pitchFamily="34" charset="0"/>
              </a:rPr>
              <a:t> </a:t>
            </a:r>
            <a:r>
              <a:rPr lang="en-US" sz="2400" u="sng" dirty="0" smtClean="0">
                <a:solidFill>
                  <a:srgbClr val="FF0000"/>
                </a:solidFill>
                <a:effectLst>
                  <a:outerShdw blurRad="38100" dist="38100" dir="2700000" algn="tl">
                    <a:srgbClr val="000000">
                      <a:alpha val="43137"/>
                    </a:srgbClr>
                  </a:outerShdw>
                </a:effectLst>
                <a:latin typeface="Arial Rounded MT Bold" pitchFamily="34" charset="0"/>
              </a:rPr>
              <a:t>TO</a:t>
            </a:r>
            <a:r>
              <a:rPr lang="en-US" sz="2400" dirty="0" smtClean="0">
                <a:solidFill>
                  <a:srgbClr val="FF0000"/>
                </a:solidFill>
                <a:effectLst>
                  <a:outerShdw blurRad="38100" dist="38100" dir="2700000" algn="tl">
                    <a:srgbClr val="000000">
                      <a:alpha val="43137"/>
                    </a:srgbClr>
                  </a:outerShdw>
                </a:effectLst>
                <a:latin typeface="Arial Rounded MT Bold" pitchFamily="34" charset="0"/>
              </a:rPr>
              <a:t> </a:t>
            </a:r>
            <a:r>
              <a:rPr lang="en-US" sz="2400" u="sng" dirty="0" smtClean="0">
                <a:solidFill>
                  <a:srgbClr val="FF0000"/>
                </a:solidFill>
                <a:effectLst>
                  <a:outerShdw blurRad="38100" dist="38100" dir="2700000" algn="tl">
                    <a:srgbClr val="000000">
                      <a:alpha val="43137"/>
                    </a:srgbClr>
                  </a:outerShdw>
                </a:effectLst>
                <a:latin typeface="Arial Rounded MT Bold" pitchFamily="34" charset="0"/>
              </a:rPr>
              <a:t>CODE</a:t>
            </a:r>
            <a:endParaRPr lang="en-IN" sz="2400" u="sng" dirty="0">
              <a:solidFill>
                <a:srgbClr val="FF0000"/>
              </a:solidFill>
              <a:effectLst>
                <a:outerShdw blurRad="38100" dist="38100" dir="2700000" algn="tl">
                  <a:srgbClr val="000000">
                    <a:alpha val="43137"/>
                  </a:srgbClr>
                </a:outerShdw>
              </a:effectLst>
              <a:latin typeface="Arial Rounded MT Bold" pitchFamily="34" charset="0"/>
            </a:endParaRPr>
          </a:p>
        </p:txBody>
      </p:sp>
      <p:sp>
        <p:nvSpPr>
          <p:cNvPr id="5" name="TextBox 4"/>
          <p:cNvSpPr txBox="1"/>
          <p:nvPr/>
        </p:nvSpPr>
        <p:spPr>
          <a:xfrm>
            <a:off x="323528" y="942637"/>
            <a:ext cx="2880320" cy="369332"/>
          </a:xfrm>
          <a:prstGeom prst="rect">
            <a:avLst/>
          </a:prstGeom>
          <a:noFill/>
        </p:spPr>
        <p:txBody>
          <a:bodyPr wrap="square" rtlCol="0">
            <a:spAutoFit/>
          </a:bodyPr>
          <a:lstStyle/>
          <a:p>
            <a:r>
              <a:rPr lang="en-US" dirty="0" smtClean="0">
                <a:latin typeface="Arial Rounded MT Bold" pitchFamily="34" charset="0"/>
              </a:rPr>
              <a:t>TEAM MEMBER :</a:t>
            </a:r>
            <a:endParaRPr lang="en-IN" dirty="0">
              <a:latin typeface="Arial Rounded MT Bold" pitchFamily="34" charset="0"/>
            </a:endParaRPr>
          </a:p>
        </p:txBody>
      </p:sp>
      <p:sp>
        <p:nvSpPr>
          <p:cNvPr id="7" name="TextBox 6"/>
          <p:cNvSpPr txBox="1"/>
          <p:nvPr/>
        </p:nvSpPr>
        <p:spPr>
          <a:xfrm>
            <a:off x="401897" y="1471277"/>
            <a:ext cx="2592288" cy="369332"/>
          </a:xfrm>
          <a:prstGeom prst="rect">
            <a:avLst/>
          </a:prstGeom>
          <a:noFill/>
        </p:spPr>
        <p:txBody>
          <a:bodyPr wrap="square" rtlCol="0">
            <a:spAutoFit/>
          </a:bodyPr>
          <a:lstStyle/>
          <a:p>
            <a:r>
              <a:rPr lang="en-US" b="1" dirty="0" smtClean="0">
                <a:latin typeface="Arial Narrow" pitchFamily="34" charset="0"/>
              </a:rPr>
              <a:t>1. SUMIT KUMAR</a:t>
            </a:r>
            <a:endParaRPr lang="en-IN" b="1" dirty="0">
              <a:latin typeface="Arial Narrow" pitchFamily="34" charset="0"/>
            </a:endParaRPr>
          </a:p>
        </p:txBody>
      </p:sp>
      <p:sp>
        <p:nvSpPr>
          <p:cNvPr id="8" name="TextBox 7"/>
          <p:cNvSpPr txBox="1"/>
          <p:nvPr/>
        </p:nvSpPr>
        <p:spPr>
          <a:xfrm>
            <a:off x="401897" y="1820477"/>
            <a:ext cx="2376264" cy="369332"/>
          </a:xfrm>
          <a:prstGeom prst="rect">
            <a:avLst/>
          </a:prstGeom>
          <a:noFill/>
        </p:spPr>
        <p:txBody>
          <a:bodyPr wrap="square" rtlCol="0">
            <a:spAutoFit/>
          </a:bodyPr>
          <a:lstStyle/>
          <a:p>
            <a:r>
              <a:rPr lang="en-US" b="1" dirty="0" smtClean="0">
                <a:latin typeface="Arial Narrow" pitchFamily="34" charset="0"/>
              </a:rPr>
              <a:t>2. SAHIL SINGH</a:t>
            </a:r>
            <a:endParaRPr lang="en-IN" b="1" dirty="0">
              <a:latin typeface="Arial Narrow" pitchFamily="34" charset="0"/>
            </a:endParaRPr>
          </a:p>
        </p:txBody>
      </p:sp>
    </p:spTree>
    <p:extLst>
      <p:ext uri="{BB962C8B-B14F-4D97-AF65-F5344CB8AC3E}">
        <p14:creationId xmlns:p14="http://schemas.microsoft.com/office/powerpoint/2010/main" val="3063938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9512" y="173837"/>
            <a:ext cx="4968552" cy="461665"/>
          </a:xfrm>
          <a:prstGeom prst="rect">
            <a:avLst/>
          </a:prstGeom>
          <a:noFill/>
        </p:spPr>
        <p:txBody>
          <a:bodyPr wrap="square" rtlCol="0">
            <a:spAutoFit/>
          </a:bodyPr>
          <a:lstStyle/>
          <a:p>
            <a:r>
              <a:rPr lang="en-US" sz="2400" u="sng" dirty="0" smtClean="0">
                <a:solidFill>
                  <a:srgbClr val="FF0000"/>
                </a:solidFill>
                <a:effectLst>
                  <a:outerShdw blurRad="38100" dist="38100" dir="2700000" algn="tl">
                    <a:srgbClr val="000000">
                      <a:alpha val="43137"/>
                    </a:srgbClr>
                  </a:outerShdw>
                </a:effectLst>
                <a:latin typeface="Arial Rounded MT Bold" pitchFamily="34" charset="0"/>
              </a:rPr>
              <a:t>1</a:t>
            </a:r>
            <a:r>
              <a:rPr lang="en-US" sz="2400" dirty="0" smtClean="0">
                <a:solidFill>
                  <a:srgbClr val="FF0000"/>
                </a:solidFill>
                <a:effectLst>
                  <a:outerShdw blurRad="38100" dist="38100" dir="2700000" algn="tl">
                    <a:srgbClr val="000000">
                      <a:alpha val="43137"/>
                    </a:srgbClr>
                  </a:outerShdw>
                </a:effectLst>
                <a:latin typeface="Arial Rounded MT Bold" pitchFamily="34" charset="0"/>
              </a:rPr>
              <a:t>. </a:t>
            </a:r>
            <a:r>
              <a:rPr lang="en-US" sz="2400" u="sng" dirty="0" smtClean="0">
                <a:solidFill>
                  <a:srgbClr val="FF0000"/>
                </a:solidFill>
                <a:effectLst>
                  <a:outerShdw blurRad="38100" dist="38100" dir="2700000" algn="tl">
                    <a:srgbClr val="000000">
                      <a:alpha val="43137"/>
                    </a:srgbClr>
                  </a:outerShdw>
                </a:effectLst>
                <a:latin typeface="Arial Rounded MT Bold" pitchFamily="34" charset="0"/>
              </a:rPr>
              <a:t>SMART</a:t>
            </a:r>
            <a:r>
              <a:rPr lang="en-US" sz="2400" dirty="0" smtClean="0">
                <a:solidFill>
                  <a:srgbClr val="FF0000"/>
                </a:solidFill>
                <a:effectLst>
                  <a:outerShdw blurRad="38100" dist="38100" dir="2700000" algn="tl">
                    <a:srgbClr val="000000">
                      <a:alpha val="43137"/>
                    </a:srgbClr>
                  </a:outerShdw>
                </a:effectLst>
                <a:latin typeface="Arial Rounded MT Bold" pitchFamily="34" charset="0"/>
              </a:rPr>
              <a:t> </a:t>
            </a:r>
            <a:r>
              <a:rPr lang="en-US" sz="2400" u="sng" dirty="0" smtClean="0">
                <a:solidFill>
                  <a:srgbClr val="FF0000"/>
                </a:solidFill>
                <a:effectLst>
                  <a:outerShdw blurRad="38100" dist="38100" dir="2700000" algn="tl">
                    <a:srgbClr val="000000">
                      <a:alpha val="43137"/>
                    </a:srgbClr>
                  </a:outerShdw>
                </a:effectLst>
                <a:latin typeface="Arial Rounded MT Bold" pitchFamily="34" charset="0"/>
              </a:rPr>
              <a:t>TAP</a:t>
            </a:r>
            <a:endParaRPr lang="en-IN" sz="2400" u="sng" dirty="0">
              <a:solidFill>
                <a:srgbClr val="FF0000"/>
              </a:solidFill>
              <a:effectLst>
                <a:outerShdw blurRad="38100" dist="38100" dir="2700000" algn="tl">
                  <a:srgbClr val="000000">
                    <a:alpha val="43137"/>
                  </a:srgbClr>
                </a:outerShdw>
              </a:effectLst>
              <a:latin typeface="Arial Rounded MT Bold" pitchFamily="34" charset="0"/>
            </a:endParaRPr>
          </a:p>
        </p:txBody>
      </p:sp>
      <p:sp>
        <p:nvSpPr>
          <p:cNvPr id="5" name="TextBox 4"/>
          <p:cNvSpPr txBox="1"/>
          <p:nvPr/>
        </p:nvSpPr>
        <p:spPr>
          <a:xfrm>
            <a:off x="323528" y="942637"/>
            <a:ext cx="2880320" cy="369332"/>
          </a:xfrm>
          <a:prstGeom prst="rect">
            <a:avLst/>
          </a:prstGeom>
          <a:noFill/>
        </p:spPr>
        <p:txBody>
          <a:bodyPr wrap="square" rtlCol="0">
            <a:spAutoFit/>
          </a:bodyPr>
          <a:lstStyle/>
          <a:p>
            <a:r>
              <a:rPr lang="en-US" dirty="0" smtClean="0">
                <a:latin typeface="Arial Rounded MT Bold" pitchFamily="34" charset="0"/>
              </a:rPr>
              <a:t>COMPONENTS USED :</a:t>
            </a:r>
            <a:endParaRPr lang="en-IN" dirty="0">
              <a:latin typeface="Arial Rounded MT Bold" pitchFamily="34" charset="0"/>
            </a:endParaRPr>
          </a:p>
        </p:txBody>
      </p:sp>
      <p:sp>
        <p:nvSpPr>
          <p:cNvPr id="7" name="TextBox 6"/>
          <p:cNvSpPr txBox="1"/>
          <p:nvPr/>
        </p:nvSpPr>
        <p:spPr>
          <a:xfrm>
            <a:off x="401897" y="1471277"/>
            <a:ext cx="2592288" cy="369332"/>
          </a:xfrm>
          <a:prstGeom prst="rect">
            <a:avLst/>
          </a:prstGeom>
          <a:noFill/>
        </p:spPr>
        <p:txBody>
          <a:bodyPr wrap="square" rtlCol="0">
            <a:spAutoFit/>
          </a:bodyPr>
          <a:lstStyle/>
          <a:p>
            <a:r>
              <a:rPr lang="en-US" b="1" dirty="0" smtClean="0">
                <a:latin typeface="Arial Narrow" pitchFamily="34" charset="0"/>
              </a:rPr>
              <a:t>1. INFRARED SENSOR</a:t>
            </a:r>
            <a:endParaRPr lang="en-IN" b="1" dirty="0">
              <a:latin typeface="Arial Narrow" pitchFamily="34" charset="0"/>
            </a:endParaRPr>
          </a:p>
        </p:txBody>
      </p:sp>
      <p:sp>
        <p:nvSpPr>
          <p:cNvPr id="8" name="TextBox 7"/>
          <p:cNvSpPr txBox="1"/>
          <p:nvPr/>
        </p:nvSpPr>
        <p:spPr>
          <a:xfrm>
            <a:off x="401897" y="1820477"/>
            <a:ext cx="2376264" cy="369332"/>
          </a:xfrm>
          <a:prstGeom prst="rect">
            <a:avLst/>
          </a:prstGeom>
          <a:noFill/>
        </p:spPr>
        <p:txBody>
          <a:bodyPr wrap="square" rtlCol="0">
            <a:spAutoFit/>
          </a:bodyPr>
          <a:lstStyle/>
          <a:p>
            <a:r>
              <a:rPr lang="en-US" b="1" dirty="0" smtClean="0">
                <a:latin typeface="Arial Narrow" pitchFamily="34" charset="0"/>
              </a:rPr>
              <a:t>2. 1 K RESISTANCE</a:t>
            </a:r>
            <a:endParaRPr lang="en-IN" b="1" dirty="0">
              <a:latin typeface="Arial Narrow" pitchFamily="34" charset="0"/>
            </a:endParaRPr>
          </a:p>
        </p:txBody>
      </p:sp>
      <p:sp>
        <p:nvSpPr>
          <p:cNvPr id="10" name="TextBox 9"/>
          <p:cNvSpPr txBox="1"/>
          <p:nvPr/>
        </p:nvSpPr>
        <p:spPr>
          <a:xfrm>
            <a:off x="401897" y="2165558"/>
            <a:ext cx="1865847" cy="369332"/>
          </a:xfrm>
          <a:prstGeom prst="rect">
            <a:avLst/>
          </a:prstGeom>
          <a:noFill/>
        </p:spPr>
        <p:txBody>
          <a:bodyPr wrap="square" rtlCol="0">
            <a:spAutoFit/>
          </a:bodyPr>
          <a:lstStyle/>
          <a:p>
            <a:r>
              <a:rPr lang="en-US" b="1" dirty="0" smtClean="0">
                <a:latin typeface="Arial Narrow" pitchFamily="34" charset="0"/>
              </a:rPr>
              <a:t>3. ZERO PCB</a:t>
            </a:r>
            <a:endParaRPr lang="en-IN" b="1" dirty="0">
              <a:latin typeface="Arial Narrow" pitchFamily="34" charset="0"/>
            </a:endParaRPr>
          </a:p>
        </p:txBody>
      </p:sp>
      <p:sp>
        <p:nvSpPr>
          <p:cNvPr id="11" name="TextBox 10"/>
          <p:cNvSpPr txBox="1"/>
          <p:nvPr/>
        </p:nvSpPr>
        <p:spPr>
          <a:xfrm>
            <a:off x="401897" y="2486755"/>
            <a:ext cx="3522031" cy="369332"/>
          </a:xfrm>
          <a:prstGeom prst="rect">
            <a:avLst/>
          </a:prstGeom>
          <a:noFill/>
        </p:spPr>
        <p:txBody>
          <a:bodyPr wrap="square" rtlCol="0">
            <a:spAutoFit/>
          </a:bodyPr>
          <a:lstStyle/>
          <a:p>
            <a:r>
              <a:rPr lang="en-US" b="1" dirty="0" smtClean="0">
                <a:latin typeface="Arial Narrow" pitchFamily="34" charset="0"/>
              </a:rPr>
              <a:t>4. DC WATER PUMP</a:t>
            </a:r>
            <a:endParaRPr lang="en-IN" b="1" dirty="0">
              <a:latin typeface="Arial Narrow" pitchFamily="34" charset="0"/>
            </a:endParaRPr>
          </a:p>
        </p:txBody>
      </p:sp>
    </p:spTree>
    <p:extLst>
      <p:ext uri="{BB962C8B-B14F-4D97-AF65-F5344CB8AC3E}">
        <p14:creationId xmlns:p14="http://schemas.microsoft.com/office/powerpoint/2010/main" val="4179000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70868" y="4467237"/>
            <a:ext cx="3600400" cy="369332"/>
          </a:xfrm>
          <a:prstGeom prst="rect">
            <a:avLst/>
          </a:prstGeom>
          <a:noFill/>
        </p:spPr>
        <p:txBody>
          <a:bodyPr wrap="square" rtlCol="0">
            <a:spAutoFit/>
          </a:bodyPr>
          <a:lstStyle/>
          <a:p>
            <a:r>
              <a:rPr lang="en-US" dirty="0" smtClean="0">
                <a:solidFill>
                  <a:srgbClr val="FF0000"/>
                </a:solidFill>
              </a:rPr>
              <a:t> PROJECT AFTER ASSEMBLING</a:t>
            </a:r>
            <a:endParaRPr lang="en-IN" dirty="0">
              <a:solidFill>
                <a:srgbClr val="FF0000"/>
              </a:solidFill>
            </a:endParaRPr>
          </a:p>
        </p:txBody>
      </p:sp>
      <p:sp>
        <p:nvSpPr>
          <p:cNvPr id="5" name="TextBox 4"/>
          <p:cNvSpPr txBox="1"/>
          <p:nvPr/>
        </p:nvSpPr>
        <p:spPr>
          <a:xfrm>
            <a:off x="1331640" y="4518579"/>
            <a:ext cx="3096344" cy="369332"/>
          </a:xfrm>
          <a:prstGeom prst="rect">
            <a:avLst/>
          </a:prstGeom>
          <a:noFill/>
        </p:spPr>
        <p:txBody>
          <a:bodyPr wrap="square" rtlCol="0">
            <a:spAutoFit/>
          </a:bodyPr>
          <a:lstStyle/>
          <a:p>
            <a:r>
              <a:rPr lang="en-US" dirty="0" smtClean="0">
                <a:solidFill>
                  <a:srgbClr val="FF0000"/>
                </a:solidFill>
                <a:latin typeface="Arial Narrow" pitchFamily="34" charset="0"/>
              </a:rPr>
              <a:t>CIRCUIT DIAGRAM</a:t>
            </a:r>
            <a:endParaRPr lang="en-IN" dirty="0">
              <a:solidFill>
                <a:srgbClr val="FF0000"/>
              </a:solidFill>
              <a:latin typeface="Arial Narrow" pitchFamily="34" charset="0"/>
            </a:endParaRPr>
          </a:p>
        </p:txBody>
      </p:sp>
      <p:pic>
        <p:nvPicPr>
          <p:cNvPr id="6" name="Picture 5"/>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tretch>
            <a:fillRect/>
          </a:stretch>
        </p:blipFill>
        <p:spPr>
          <a:xfrm>
            <a:off x="5724128" y="188641"/>
            <a:ext cx="2880320" cy="4104456"/>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4">
            <a:extLst>
              <a:ext uri="{BEBA8EAE-BF5A-486C-A8C5-ECC9F3942E4B}">
                <a14:imgProps xmlns:a14="http://schemas.microsoft.com/office/drawing/2010/main">
                  <a14:imgLayer r:embed="rId5">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323527" y="476672"/>
            <a:ext cx="4104457" cy="3816425"/>
          </a:xfrm>
          <a:prstGeom prst="rect">
            <a:avLst/>
          </a:prstGeom>
        </p:spPr>
      </p:pic>
    </p:spTree>
    <p:extLst>
      <p:ext uri="{BB962C8B-B14F-4D97-AF65-F5344CB8AC3E}">
        <p14:creationId xmlns:p14="http://schemas.microsoft.com/office/powerpoint/2010/main" val="29352415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3771042"/>
            <a:ext cx="8424936" cy="369332"/>
          </a:xfrm>
          <a:prstGeom prst="rect">
            <a:avLst/>
          </a:prstGeom>
          <a:noFill/>
        </p:spPr>
        <p:txBody>
          <a:bodyPr wrap="square" rtlCol="0">
            <a:spAutoFit/>
          </a:bodyPr>
          <a:lstStyle/>
          <a:p>
            <a:endParaRPr lang="en-IN" dirty="0">
              <a:latin typeface="Arial Rounded MT Bold" pitchFamily="34" charset="0"/>
            </a:endParaRPr>
          </a:p>
        </p:txBody>
      </p:sp>
      <p:sp>
        <p:nvSpPr>
          <p:cNvPr id="3" name="TextBox 2"/>
          <p:cNvSpPr txBox="1"/>
          <p:nvPr/>
        </p:nvSpPr>
        <p:spPr>
          <a:xfrm>
            <a:off x="326379" y="260648"/>
            <a:ext cx="3852428" cy="369332"/>
          </a:xfrm>
          <a:prstGeom prst="rect">
            <a:avLst/>
          </a:prstGeom>
          <a:noFill/>
        </p:spPr>
        <p:txBody>
          <a:bodyPr wrap="square" rtlCol="0">
            <a:spAutoFit/>
          </a:bodyPr>
          <a:lstStyle/>
          <a:p>
            <a:r>
              <a:rPr lang="en-US" dirty="0" smtClean="0">
                <a:latin typeface="Arial Rounded MT Bold" pitchFamily="34" charset="0"/>
              </a:rPr>
              <a:t># .Working of this project :-</a:t>
            </a:r>
            <a:endParaRPr lang="en-IN" dirty="0">
              <a:latin typeface="Arial Rounded MT Bold" pitchFamily="34" charset="0"/>
            </a:endParaRPr>
          </a:p>
        </p:txBody>
      </p:sp>
      <p:sp>
        <p:nvSpPr>
          <p:cNvPr id="4" name="TextBox 3"/>
          <p:cNvSpPr txBox="1"/>
          <p:nvPr/>
        </p:nvSpPr>
        <p:spPr>
          <a:xfrm>
            <a:off x="326379" y="908720"/>
            <a:ext cx="6912768" cy="2585323"/>
          </a:xfrm>
          <a:prstGeom prst="rect">
            <a:avLst/>
          </a:prstGeom>
          <a:noFill/>
        </p:spPr>
        <p:txBody>
          <a:bodyPr wrap="square" rtlCol="0">
            <a:spAutoFit/>
          </a:bodyPr>
          <a:lstStyle/>
          <a:p>
            <a:r>
              <a:rPr lang="en-US" dirty="0" smtClean="0"/>
              <a:t>In this project the  water pump is connected to the infrared sensor via TP32C transistor  and 1 k resistor . When the power supply is turned on the emitter of infrared sensor starts emitting signal when any obstacle hand or glass comes in front of infrared sensor the emitted signal get reflected and the receiver catch the signal and starts the water pump and the water  starts coming and when there is no any obstacle in front of infrared sensor then the signal get disconnected and the water pump switch off.</a:t>
            </a:r>
          </a:p>
          <a:p>
            <a:endParaRPr lang="en-IN" dirty="0"/>
          </a:p>
        </p:txBody>
      </p:sp>
    </p:spTree>
    <p:extLst>
      <p:ext uri="{BB962C8B-B14F-4D97-AF65-F5344CB8AC3E}">
        <p14:creationId xmlns:p14="http://schemas.microsoft.com/office/powerpoint/2010/main" val="184413834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459</TotalTime>
  <Words>144</Words>
  <Application>Microsoft Office PowerPoint</Application>
  <PresentationFormat>On-screen Show (4:3)</PresentationFormat>
  <Paragraphs>14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Angles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18</cp:revision>
  <dcterms:created xsi:type="dcterms:W3CDTF">2024-04-23T17:31:37Z</dcterms:created>
  <dcterms:modified xsi:type="dcterms:W3CDTF">2025-06-15T18:35:37Z</dcterms:modified>
</cp:coreProperties>
</file>