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79"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4"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79"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8"/>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63CD0-37B6-47A5-8AAB-24F9A372B4A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31EAB-487F-42CC-AE68-B3FA64F5169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1"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63CD0-37B6-47A5-8AAB-24F9A372B4AD}" type="datetimeFigureOut">
              <a:rPr lang="en-IN" smtClean="0"/>
              <a:t>15-06-2025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63CD0-37B6-47A5-8AAB-24F9A372B4AD}" type="datetimeFigureOut">
              <a:rPr lang="en-IN" smtClean="0"/>
              <a:t>15-06-2025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63CD0-37B6-47A5-8AAB-24F9A372B4AD}" type="datetimeFigureOut">
              <a:rPr lang="en-IN" smtClean="0"/>
              <a:t>15-06-2025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9"/>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1" y="1576104"/>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3"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5" y="2253386"/>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2163CD0-37B6-47A5-8AAB-24F9A372B4AD}" type="datetimeFigureOut">
              <a:rPr lang="en-IN" smtClean="0"/>
              <a:t>15-06-2025</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E531EAB-487F-42CC-AE68-B3FA64F5169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1"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63CD0-37B6-47A5-8AAB-24F9A372B4A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1"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79" y="5051293"/>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1"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1" y="1100629"/>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2163CD0-37B6-47A5-8AAB-24F9A372B4AD}" type="datetimeFigureOut">
              <a:rPr lang="en-IN" smtClean="0"/>
              <a:t>15-06-2025</a:t>
            </a:fld>
            <a:endParaRPr lang="en-IN"/>
          </a:p>
        </p:txBody>
      </p:sp>
      <p:sp>
        <p:nvSpPr>
          <p:cNvPr id="5" name="Footer Placeholder 4"/>
          <p:cNvSpPr>
            <a:spLocks noGrp="1"/>
          </p:cNvSpPr>
          <p:nvPr>
            <p:ph type="ftr" sz="quarter" idx="3"/>
          </p:nvPr>
        </p:nvSpPr>
        <p:spPr>
          <a:xfrm>
            <a:off x="3517515"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9"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E531EAB-487F-42CC-AE68-B3FA64F5169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816" y="176973"/>
            <a:ext cx="4968552" cy="461665"/>
          </a:xfrm>
          <a:prstGeom prst="rect">
            <a:avLst/>
          </a:prstGeom>
          <a:noFill/>
        </p:spPr>
        <p:txBody>
          <a:bodyPr wrap="square" rtlCol="0">
            <a:spAutoFit/>
          </a:bodyPr>
          <a:lstStyle/>
          <a:p>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BORN</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TO</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CODE</a:t>
            </a:r>
            <a:endParaRPr lang="en-IN" sz="2400" u="sng" dirty="0">
              <a:solidFill>
                <a:srgbClr val="FF0000"/>
              </a:solidFill>
              <a:effectLst>
                <a:outerShdw blurRad="38100" dist="38100" dir="2700000" algn="tl">
                  <a:srgbClr val="000000">
                    <a:alpha val="43137"/>
                  </a:srgbClr>
                </a:outerShdw>
              </a:effectLst>
              <a:latin typeface="Arial Rounded MT Bold" pitchFamily="34" charset="0"/>
            </a:endParaRPr>
          </a:p>
        </p:txBody>
      </p:sp>
      <p:sp>
        <p:nvSpPr>
          <p:cNvPr id="5" name="TextBox 4"/>
          <p:cNvSpPr txBox="1"/>
          <p:nvPr/>
        </p:nvSpPr>
        <p:spPr>
          <a:xfrm>
            <a:off x="323528" y="942637"/>
            <a:ext cx="2880320" cy="369332"/>
          </a:xfrm>
          <a:prstGeom prst="rect">
            <a:avLst/>
          </a:prstGeom>
          <a:noFill/>
        </p:spPr>
        <p:txBody>
          <a:bodyPr wrap="square" rtlCol="0">
            <a:spAutoFit/>
          </a:bodyPr>
          <a:lstStyle/>
          <a:p>
            <a:r>
              <a:rPr lang="en-US" dirty="0" smtClean="0">
                <a:latin typeface="Arial Rounded MT Bold" pitchFamily="34" charset="0"/>
              </a:rPr>
              <a:t>TEAM MEMBER :</a:t>
            </a:r>
            <a:endParaRPr lang="en-IN" dirty="0">
              <a:latin typeface="Arial Rounded MT Bold" pitchFamily="34" charset="0"/>
            </a:endParaRPr>
          </a:p>
        </p:txBody>
      </p:sp>
      <p:sp>
        <p:nvSpPr>
          <p:cNvPr id="7" name="TextBox 6"/>
          <p:cNvSpPr txBox="1"/>
          <p:nvPr/>
        </p:nvSpPr>
        <p:spPr>
          <a:xfrm>
            <a:off x="378527" y="1311969"/>
            <a:ext cx="2592288" cy="369332"/>
          </a:xfrm>
          <a:prstGeom prst="rect">
            <a:avLst/>
          </a:prstGeom>
          <a:noFill/>
        </p:spPr>
        <p:txBody>
          <a:bodyPr wrap="square" rtlCol="0">
            <a:spAutoFit/>
          </a:bodyPr>
          <a:lstStyle/>
          <a:p>
            <a:r>
              <a:rPr lang="en-US" b="1" dirty="0" smtClean="0">
                <a:latin typeface="Arial Narrow" pitchFamily="34" charset="0"/>
              </a:rPr>
              <a:t>1. SAHIL SINGH</a:t>
            </a:r>
            <a:endParaRPr lang="en-IN" b="1" dirty="0">
              <a:latin typeface="Arial Narrow" pitchFamily="34" charset="0"/>
            </a:endParaRPr>
          </a:p>
        </p:txBody>
      </p:sp>
      <p:sp>
        <p:nvSpPr>
          <p:cNvPr id="8" name="TextBox 7"/>
          <p:cNvSpPr txBox="1"/>
          <p:nvPr/>
        </p:nvSpPr>
        <p:spPr>
          <a:xfrm>
            <a:off x="401897" y="1635811"/>
            <a:ext cx="2376264" cy="369332"/>
          </a:xfrm>
          <a:prstGeom prst="rect">
            <a:avLst/>
          </a:prstGeom>
          <a:noFill/>
        </p:spPr>
        <p:txBody>
          <a:bodyPr wrap="square" rtlCol="0">
            <a:spAutoFit/>
          </a:bodyPr>
          <a:lstStyle/>
          <a:p>
            <a:r>
              <a:rPr lang="en-US" b="1" dirty="0" smtClean="0">
                <a:latin typeface="Arial Narrow" pitchFamily="34" charset="0"/>
              </a:rPr>
              <a:t>2. SUMIT KUMAR</a:t>
            </a:r>
            <a:endParaRPr lang="en-IN" b="1" dirty="0">
              <a:latin typeface="Arial Narrow" pitchFamily="34" charset="0"/>
            </a:endParaRPr>
          </a:p>
        </p:txBody>
      </p:sp>
      <p:sp>
        <p:nvSpPr>
          <p:cNvPr id="12" name="TextBox 11"/>
          <p:cNvSpPr txBox="1"/>
          <p:nvPr/>
        </p:nvSpPr>
        <p:spPr>
          <a:xfrm>
            <a:off x="0" y="2715035"/>
            <a:ext cx="2016224" cy="369332"/>
          </a:xfrm>
          <a:prstGeom prst="rect">
            <a:avLst/>
          </a:prstGeom>
          <a:noFill/>
        </p:spPr>
        <p:txBody>
          <a:bodyPr wrap="square" rtlCol="0">
            <a:spAutoFit/>
          </a:bodyPr>
          <a:lstStyle/>
          <a:p>
            <a:r>
              <a:rPr lang="en-US" b="1" dirty="0" smtClean="0">
                <a:latin typeface="Arial Narrow" pitchFamily="34" charset="0"/>
              </a:rPr>
              <a:t>  </a:t>
            </a:r>
            <a:endParaRPr lang="en-IN" b="1" dirty="0">
              <a:latin typeface="Arial Narrow" pitchFamily="34" charset="0"/>
            </a:endParaRPr>
          </a:p>
        </p:txBody>
      </p:sp>
    </p:spTree>
    <p:extLst>
      <p:ext uri="{BB962C8B-B14F-4D97-AF65-F5344CB8AC3E}">
        <p14:creationId xmlns:p14="http://schemas.microsoft.com/office/powerpoint/2010/main" val="306393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76973"/>
            <a:ext cx="4968552" cy="461665"/>
          </a:xfrm>
          <a:prstGeom prst="rect">
            <a:avLst/>
          </a:prstGeom>
          <a:noFill/>
        </p:spPr>
        <p:txBody>
          <a:bodyPr wrap="square" rtlCol="0">
            <a:spAutoFit/>
          </a:bodyPr>
          <a:lstStyle/>
          <a:p>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WATER</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LEVEL</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ALERT</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SYSTEM</a:t>
            </a:r>
            <a:endParaRPr lang="en-IN" sz="2400" u="sng" dirty="0">
              <a:solidFill>
                <a:srgbClr val="FF0000"/>
              </a:solidFill>
              <a:effectLst>
                <a:outerShdw blurRad="38100" dist="38100" dir="2700000" algn="tl">
                  <a:srgbClr val="000000">
                    <a:alpha val="43137"/>
                  </a:srgbClr>
                </a:outerShdw>
              </a:effectLst>
              <a:latin typeface="Arial Rounded MT Bold" pitchFamily="34" charset="0"/>
            </a:endParaRPr>
          </a:p>
        </p:txBody>
      </p:sp>
      <p:sp>
        <p:nvSpPr>
          <p:cNvPr id="5" name="TextBox 4"/>
          <p:cNvSpPr txBox="1"/>
          <p:nvPr/>
        </p:nvSpPr>
        <p:spPr>
          <a:xfrm>
            <a:off x="323528" y="942637"/>
            <a:ext cx="2880320" cy="369332"/>
          </a:xfrm>
          <a:prstGeom prst="rect">
            <a:avLst/>
          </a:prstGeom>
          <a:noFill/>
        </p:spPr>
        <p:txBody>
          <a:bodyPr wrap="square" rtlCol="0">
            <a:spAutoFit/>
          </a:bodyPr>
          <a:lstStyle/>
          <a:p>
            <a:r>
              <a:rPr lang="en-US" dirty="0" smtClean="0">
                <a:latin typeface="Arial Rounded MT Bold" pitchFamily="34" charset="0"/>
              </a:rPr>
              <a:t>COMPONENTS  USED :</a:t>
            </a:r>
            <a:endParaRPr lang="en-IN" dirty="0">
              <a:latin typeface="Arial Rounded MT Bold" pitchFamily="34" charset="0"/>
            </a:endParaRPr>
          </a:p>
        </p:txBody>
      </p:sp>
      <p:sp>
        <p:nvSpPr>
          <p:cNvPr id="7" name="TextBox 6"/>
          <p:cNvSpPr txBox="1"/>
          <p:nvPr/>
        </p:nvSpPr>
        <p:spPr>
          <a:xfrm>
            <a:off x="401897" y="1471277"/>
            <a:ext cx="2592288" cy="369332"/>
          </a:xfrm>
          <a:prstGeom prst="rect">
            <a:avLst/>
          </a:prstGeom>
          <a:noFill/>
        </p:spPr>
        <p:txBody>
          <a:bodyPr wrap="square" rtlCol="0">
            <a:spAutoFit/>
          </a:bodyPr>
          <a:lstStyle/>
          <a:p>
            <a:r>
              <a:rPr lang="en-US" b="1" dirty="0" smtClean="0">
                <a:latin typeface="Arial Narrow" pitchFamily="34" charset="0"/>
              </a:rPr>
              <a:t>1. BC 547  TRANSISTOR</a:t>
            </a:r>
            <a:endParaRPr lang="en-IN" b="1" dirty="0">
              <a:latin typeface="Arial Narrow" pitchFamily="34" charset="0"/>
            </a:endParaRPr>
          </a:p>
        </p:txBody>
      </p:sp>
      <p:sp>
        <p:nvSpPr>
          <p:cNvPr id="8" name="TextBox 7"/>
          <p:cNvSpPr txBox="1"/>
          <p:nvPr/>
        </p:nvSpPr>
        <p:spPr>
          <a:xfrm>
            <a:off x="401897" y="1820477"/>
            <a:ext cx="2376264" cy="369332"/>
          </a:xfrm>
          <a:prstGeom prst="rect">
            <a:avLst/>
          </a:prstGeom>
          <a:noFill/>
        </p:spPr>
        <p:txBody>
          <a:bodyPr wrap="square" rtlCol="0">
            <a:spAutoFit/>
          </a:bodyPr>
          <a:lstStyle/>
          <a:p>
            <a:r>
              <a:rPr lang="en-US" b="1" dirty="0" smtClean="0">
                <a:latin typeface="Arial Narrow" pitchFamily="34" charset="0"/>
              </a:rPr>
              <a:t>2. 1 K RESISTANCE</a:t>
            </a:r>
            <a:endParaRPr lang="en-IN" b="1" dirty="0">
              <a:latin typeface="Arial Narrow" pitchFamily="34" charset="0"/>
            </a:endParaRPr>
          </a:p>
        </p:txBody>
      </p:sp>
      <p:sp>
        <p:nvSpPr>
          <p:cNvPr id="10" name="TextBox 9"/>
          <p:cNvSpPr txBox="1"/>
          <p:nvPr/>
        </p:nvSpPr>
        <p:spPr>
          <a:xfrm>
            <a:off x="401897" y="2165558"/>
            <a:ext cx="1865847" cy="369332"/>
          </a:xfrm>
          <a:prstGeom prst="rect">
            <a:avLst/>
          </a:prstGeom>
          <a:noFill/>
        </p:spPr>
        <p:txBody>
          <a:bodyPr wrap="square" rtlCol="0">
            <a:spAutoFit/>
          </a:bodyPr>
          <a:lstStyle/>
          <a:p>
            <a:r>
              <a:rPr lang="en-US" b="1" dirty="0" smtClean="0">
                <a:latin typeface="Arial Narrow" pitchFamily="34" charset="0"/>
              </a:rPr>
              <a:t>3. ZERO PCB</a:t>
            </a:r>
            <a:endParaRPr lang="en-IN" b="1" dirty="0">
              <a:latin typeface="Arial Narrow" pitchFamily="34" charset="0"/>
            </a:endParaRPr>
          </a:p>
        </p:txBody>
      </p:sp>
      <p:sp>
        <p:nvSpPr>
          <p:cNvPr id="11" name="TextBox 10"/>
          <p:cNvSpPr txBox="1"/>
          <p:nvPr/>
        </p:nvSpPr>
        <p:spPr>
          <a:xfrm>
            <a:off x="401897" y="2486755"/>
            <a:ext cx="1361791" cy="369332"/>
          </a:xfrm>
          <a:prstGeom prst="rect">
            <a:avLst/>
          </a:prstGeom>
          <a:noFill/>
        </p:spPr>
        <p:txBody>
          <a:bodyPr wrap="square" rtlCol="0">
            <a:spAutoFit/>
          </a:bodyPr>
          <a:lstStyle/>
          <a:p>
            <a:r>
              <a:rPr lang="en-US" b="1" dirty="0" smtClean="0">
                <a:latin typeface="Arial Narrow" pitchFamily="34" charset="0"/>
              </a:rPr>
              <a:t>4. LED”S</a:t>
            </a:r>
            <a:endParaRPr lang="en-IN" b="1" dirty="0">
              <a:latin typeface="Arial Narrow" pitchFamily="34" charset="0"/>
            </a:endParaRPr>
          </a:p>
        </p:txBody>
      </p:sp>
      <p:sp>
        <p:nvSpPr>
          <p:cNvPr id="12" name="TextBox 11"/>
          <p:cNvSpPr txBox="1"/>
          <p:nvPr/>
        </p:nvSpPr>
        <p:spPr>
          <a:xfrm>
            <a:off x="323528" y="2856087"/>
            <a:ext cx="2016224" cy="369332"/>
          </a:xfrm>
          <a:prstGeom prst="rect">
            <a:avLst/>
          </a:prstGeom>
          <a:noFill/>
        </p:spPr>
        <p:txBody>
          <a:bodyPr wrap="square" rtlCol="0">
            <a:spAutoFit/>
          </a:bodyPr>
          <a:lstStyle/>
          <a:p>
            <a:r>
              <a:rPr lang="en-US" b="1" dirty="0" smtClean="0">
                <a:latin typeface="Arial Narrow" pitchFamily="34" charset="0"/>
              </a:rPr>
              <a:t>  5. BUZZER</a:t>
            </a:r>
            <a:endParaRPr lang="en-IN" b="1" dirty="0">
              <a:latin typeface="Arial Narrow" pitchFamily="34" charset="0"/>
            </a:endParaRPr>
          </a:p>
        </p:txBody>
      </p:sp>
    </p:spTree>
    <p:extLst>
      <p:ext uri="{BB962C8B-B14F-4D97-AF65-F5344CB8AC3E}">
        <p14:creationId xmlns:p14="http://schemas.microsoft.com/office/powerpoint/2010/main" val="2906416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220072" y="260648"/>
            <a:ext cx="3651870" cy="4032448"/>
          </a:xfrm>
          <a:prstGeom prst="rect">
            <a:avLst/>
          </a:prstGeom>
          <a:ln>
            <a:noFill/>
          </a:ln>
          <a:effectLst>
            <a:softEdge rad="112500"/>
          </a:effectLst>
        </p:spPr>
      </p:pic>
      <p:sp>
        <p:nvSpPr>
          <p:cNvPr id="3" name="TextBox 2"/>
          <p:cNvSpPr txBox="1"/>
          <p:nvPr/>
        </p:nvSpPr>
        <p:spPr>
          <a:xfrm>
            <a:off x="5370868" y="4467237"/>
            <a:ext cx="3600400" cy="369332"/>
          </a:xfrm>
          <a:prstGeom prst="rect">
            <a:avLst/>
          </a:prstGeom>
          <a:noFill/>
        </p:spPr>
        <p:txBody>
          <a:bodyPr wrap="square" rtlCol="0">
            <a:spAutoFit/>
          </a:bodyPr>
          <a:lstStyle/>
          <a:p>
            <a:r>
              <a:rPr lang="en-US" dirty="0" smtClean="0">
                <a:solidFill>
                  <a:srgbClr val="FF0000"/>
                </a:solidFill>
              </a:rPr>
              <a:t> PROJECT AFTER ASSEMBLING</a:t>
            </a:r>
            <a:endParaRPr lang="en-IN" dirty="0">
              <a:solidFill>
                <a:srgbClr val="FF00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19" y="59649"/>
            <a:ext cx="3693979" cy="4434445"/>
          </a:xfrm>
          <a:prstGeom prst="rect">
            <a:avLst/>
          </a:prstGeom>
        </p:spPr>
      </p:pic>
      <p:sp>
        <p:nvSpPr>
          <p:cNvPr id="5" name="TextBox 4"/>
          <p:cNvSpPr txBox="1"/>
          <p:nvPr/>
        </p:nvSpPr>
        <p:spPr>
          <a:xfrm>
            <a:off x="1331640" y="4518579"/>
            <a:ext cx="3096344" cy="369332"/>
          </a:xfrm>
          <a:prstGeom prst="rect">
            <a:avLst/>
          </a:prstGeom>
          <a:noFill/>
        </p:spPr>
        <p:txBody>
          <a:bodyPr wrap="square" rtlCol="0">
            <a:spAutoFit/>
          </a:bodyPr>
          <a:lstStyle/>
          <a:p>
            <a:r>
              <a:rPr lang="en-US" dirty="0" smtClean="0">
                <a:solidFill>
                  <a:srgbClr val="FF0000"/>
                </a:solidFill>
                <a:latin typeface="Arial Narrow" pitchFamily="34" charset="0"/>
              </a:rPr>
              <a:t>CIRCUIT DIAGRAM</a:t>
            </a:r>
            <a:endParaRPr lang="en-IN" dirty="0">
              <a:solidFill>
                <a:srgbClr val="FF0000"/>
              </a:solidFill>
              <a:latin typeface="Arial Narrow" pitchFamily="34" charset="0"/>
            </a:endParaRPr>
          </a:p>
        </p:txBody>
      </p:sp>
    </p:spTree>
    <p:extLst>
      <p:ext uri="{BB962C8B-B14F-4D97-AF65-F5344CB8AC3E}">
        <p14:creationId xmlns:p14="http://schemas.microsoft.com/office/powerpoint/2010/main" val="2935241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379" y="260648"/>
            <a:ext cx="3852428" cy="369332"/>
          </a:xfrm>
          <a:prstGeom prst="rect">
            <a:avLst/>
          </a:prstGeom>
          <a:noFill/>
        </p:spPr>
        <p:txBody>
          <a:bodyPr wrap="square" rtlCol="0">
            <a:spAutoFit/>
          </a:bodyPr>
          <a:lstStyle/>
          <a:p>
            <a:r>
              <a:rPr lang="en-US" dirty="0" smtClean="0">
                <a:latin typeface="Arial Rounded MT Bold" pitchFamily="34" charset="0"/>
              </a:rPr>
              <a:t># .Working of this project :-</a:t>
            </a:r>
            <a:endParaRPr lang="en-IN" dirty="0">
              <a:latin typeface="Arial Rounded MT Bold" pitchFamily="34" charset="0"/>
            </a:endParaRPr>
          </a:p>
        </p:txBody>
      </p:sp>
      <p:sp>
        <p:nvSpPr>
          <p:cNvPr id="4" name="TextBox 3"/>
          <p:cNvSpPr txBox="1"/>
          <p:nvPr/>
        </p:nvSpPr>
        <p:spPr>
          <a:xfrm>
            <a:off x="326379" y="908720"/>
            <a:ext cx="6912768" cy="2862322"/>
          </a:xfrm>
          <a:prstGeom prst="rect">
            <a:avLst/>
          </a:prstGeom>
          <a:noFill/>
        </p:spPr>
        <p:txBody>
          <a:bodyPr wrap="square" rtlCol="0">
            <a:spAutoFit/>
          </a:bodyPr>
          <a:lstStyle/>
          <a:p>
            <a:r>
              <a:rPr lang="en-US" dirty="0" smtClean="0"/>
              <a:t>In this project  positive terminal of all the led and buzzer are connected to  the positive terminal of  9v power supply and the negative terminal of all the led and buzzer are connected to collector of transistor via 1 k resistance and the negative terminal of power supply is connected to emitter of transistor at last the wires for indicating water level and overflow alarm are connected to base of the transistor.</a:t>
            </a:r>
          </a:p>
          <a:p>
            <a:r>
              <a:rPr lang="en-US" dirty="0" smtClean="0"/>
              <a:t>In this system the transistor increase the conductivity in water therefore the circuit get completed and the buzzer and led turn on.</a:t>
            </a:r>
          </a:p>
          <a:p>
            <a:endParaRPr lang="en-IN" dirty="0"/>
          </a:p>
        </p:txBody>
      </p:sp>
      <p:sp>
        <p:nvSpPr>
          <p:cNvPr id="5" name="TextBox 4"/>
          <p:cNvSpPr txBox="1"/>
          <p:nvPr/>
        </p:nvSpPr>
        <p:spPr>
          <a:xfrm>
            <a:off x="326378" y="3813528"/>
            <a:ext cx="6621885" cy="369332"/>
          </a:xfrm>
          <a:prstGeom prst="rect">
            <a:avLst/>
          </a:prstGeom>
          <a:noFill/>
        </p:spPr>
        <p:txBody>
          <a:bodyPr wrap="square" rtlCol="0">
            <a:spAutoFit/>
          </a:bodyPr>
          <a:lstStyle/>
          <a:p>
            <a:endParaRPr lang="en-IN" b="1" dirty="0">
              <a:latin typeface="Arial Narrow" pitchFamily="34" charset="0"/>
            </a:endParaRPr>
          </a:p>
        </p:txBody>
      </p:sp>
    </p:spTree>
    <p:extLst>
      <p:ext uri="{BB962C8B-B14F-4D97-AF65-F5344CB8AC3E}">
        <p14:creationId xmlns:p14="http://schemas.microsoft.com/office/powerpoint/2010/main" val="18441383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139</TotalTime>
  <Words>152</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2024-04-23T17:31:37Z</dcterms:created>
  <dcterms:modified xsi:type="dcterms:W3CDTF">2025-06-15T18:35:54Z</dcterms:modified>
</cp:coreProperties>
</file>