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01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908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593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09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096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99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48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711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3476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01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358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8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92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0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1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Airfare Insights – Analyzing Indian Flight Prices and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489392"/>
            <a:ext cx="6798736" cy="120351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dirty="0"/>
          </a:p>
          <a:p>
            <a:pPr marL="0" indent="0" algn="ctr">
              <a:buNone/>
            </a:pPr>
            <a:r>
              <a:rPr sz="2800" b="1" dirty="0"/>
              <a:t>Team</a:t>
            </a:r>
            <a:r>
              <a:rPr lang="en-IN" sz="2800" b="1" dirty="0"/>
              <a:t> Members </a:t>
            </a:r>
            <a:r>
              <a:rPr sz="2800" b="1" dirty="0"/>
              <a:t>:</a:t>
            </a:r>
            <a:endParaRPr lang="en-IN" sz="2800" b="1" dirty="0"/>
          </a:p>
          <a:p>
            <a:pPr marL="0" indent="0" algn="ctr">
              <a:buNone/>
            </a:pPr>
            <a:r>
              <a:rPr dirty="0"/>
              <a:t> </a:t>
            </a:r>
            <a:r>
              <a:rPr lang="en-IN" dirty="0"/>
              <a:t>Sumit Solanki</a:t>
            </a:r>
          </a:p>
          <a:p>
            <a:pPr marL="0" indent="0" algn="ctr">
              <a:buNone/>
            </a:pPr>
            <a:r>
              <a:rPr lang="en-IN" dirty="0"/>
              <a:t>  Gnaneshwar</a:t>
            </a:r>
          </a:p>
          <a:p>
            <a:pPr marL="0" indent="0" algn="ctr">
              <a:buNone/>
            </a:pPr>
            <a:r>
              <a:rPr lang="en-IN" dirty="0"/>
              <a:t>   Syed Mahaboob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/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To analyze Indian airline ticket prices to understand:</a:t>
            </a:r>
          </a:p>
          <a:p>
            <a:r>
              <a:rPr lang="en-US" sz="2000" dirty="0"/>
              <a:t>What factors impact airfare the most?</a:t>
            </a:r>
          </a:p>
          <a:p>
            <a:r>
              <a:rPr sz="2000" dirty="0"/>
              <a:t>When is the best time to book flights?</a:t>
            </a:r>
          </a:p>
          <a:p>
            <a:r>
              <a:rPr sz="2000" dirty="0"/>
              <a:t>How do airlines compare in terms of cost and services?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Walkthrough of Our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7151058" cy="3444997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1. Data Collection</a:t>
            </a:r>
            <a:r>
              <a:rPr lang="en-IN" dirty="0"/>
              <a:t> : </a:t>
            </a:r>
            <a:r>
              <a:rPr dirty="0"/>
              <a:t>Source: Kaggle – “Indian Airlines Ticket Price Dataset”</a:t>
            </a:r>
          </a:p>
          <a:p>
            <a:r>
              <a:rPr dirty="0"/>
              <a:t>2. Data Cleaning</a:t>
            </a:r>
            <a:r>
              <a:rPr lang="en-IN" dirty="0"/>
              <a:t> : </a:t>
            </a:r>
            <a:r>
              <a:rPr dirty="0"/>
              <a:t>Removed nulls, duplicates, and formatted columns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</a:t>
            </a:r>
            <a:r>
              <a:rPr dirty="0"/>
              <a:t>(e.g., duration</a:t>
            </a:r>
            <a:r>
              <a:rPr lang="en-IN" dirty="0"/>
              <a:t> </a:t>
            </a:r>
            <a:r>
              <a:rPr dirty="0"/>
              <a:t>hours/minutes)</a:t>
            </a:r>
          </a:p>
          <a:p>
            <a:r>
              <a:rPr dirty="0"/>
              <a:t>3. Exploratory Data Analysis (EDA)</a:t>
            </a:r>
            <a:r>
              <a:rPr lang="en-IN" dirty="0"/>
              <a:t> :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dirty="0"/>
              <a:t>Compared prices across airlines, stops, duration, and booking times</a:t>
            </a:r>
          </a:p>
          <a:p>
            <a:r>
              <a:rPr dirty="0"/>
              <a:t>4. Feature Engineering</a:t>
            </a:r>
            <a:r>
              <a:rPr lang="en-IN" dirty="0"/>
              <a:t> :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dirty="0"/>
              <a:t>Extracted features like month, weekday, number of stops, and duration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      </a:t>
            </a:r>
            <a:r>
              <a:rPr dirty="0"/>
              <a:t>(in</a:t>
            </a:r>
            <a:r>
              <a:rPr lang="en-IN" dirty="0"/>
              <a:t> </a:t>
            </a:r>
            <a:r>
              <a:rPr dirty="0"/>
              <a:t>minutes)</a:t>
            </a:r>
          </a:p>
          <a:p>
            <a:r>
              <a:rPr dirty="0"/>
              <a:t>5. Insights Generation</a:t>
            </a:r>
            <a:r>
              <a:rPr lang="en-IN" dirty="0"/>
              <a:t> :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dirty="0"/>
              <a:t>U</a:t>
            </a:r>
            <a:r>
              <a:rPr lang="en-IN" dirty="0"/>
              <a:t>s</a:t>
            </a:r>
            <a:r>
              <a:rPr dirty="0"/>
              <a:t>ed Python visualizations to identify pricing patterns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Methods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000" dirty="0"/>
              <a:t>Tools:</a:t>
            </a:r>
          </a:p>
          <a:p>
            <a:r>
              <a:rPr sz="2000" dirty="0"/>
              <a:t>  Python (Pandas, NumPy, Seaborn, Matplotlib)</a:t>
            </a:r>
          </a:p>
          <a:p>
            <a:r>
              <a:rPr sz="2000" dirty="0"/>
              <a:t>  Jupyter Notebook</a:t>
            </a:r>
            <a:r>
              <a:rPr lang="en-IN" sz="2000" dirty="0"/>
              <a:t> </a:t>
            </a:r>
          </a:p>
          <a:p>
            <a:r>
              <a:rPr lang="en-IN" sz="2000" dirty="0"/>
              <a:t>  SQL Using sqllite3 (Python library).</a:t>
            </a:r>
          </a:p>
          <a:p>
            <a:pPr marL="0" indent="0">
              <a:buNone/>
            </a:pPr>
            <a:r>
              <a:rPr sz="2000" dirty="0"/>
              <a:t> Techniques:</a:t>
            </a:r>
          </a:p>
          <a:p>
            <a:r>
              <a:rPr sz="2000" dirty="0"/>
              <a:t> Outlier detection (IQR method)</a:t>
            </a:r>
          </a:p>
          <a:p>
            <a:r>
              <a:rPr sz="2000" dirty="0"/>
              <a:t> Correlation and group-by analysis</a:t>
            </a:r>
          </a:p>
          <a:p>
            <a:r>
              <a:rPr sz="2000" dirty="0"/>
              <a:t> Trend identification via charts (bar, violin</a:t>
            </a:r>
            <a:r>
              <a:rPr lang="en-IN" sz="2000" dirty="0"/>
              <a:t>, box </a:t>
            </a:r>
            <a:r>
              <a:rPr sz="2000" dirty="0"/>
              <a:t>plots)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000" dirty="0"/>
              <a:t>Airlines: Indigo offers most routes but is not always the cheapest.</a:t>
            </a:r>
            <a:endParaRPr lang="en-IN" sz="2000" dirty="0"/>
          </a:p>
          <a:p>
            <a:r>
              <a:rPr lang="en-US" sz="2000" b="0" i="0" dirty="0">
                <a:solidFill>
                  <a:srgbClr val="1F1F1F"/>
                </a:solidFill>
                <a:effectLst/>
                <a:latin typeface="+mj-lt"/>
              </a:rPr>
              <a:t>Airlines like Vistara and Air India have the highest average ticket prices. </a:t>
            </a:r>
            <a:endParaRPr sz="2000" dirty="0"/>
          </a:p>
          <a:p>
            <a:r>
              <a:rPr sz="2000" dirty="0"/>
              <a:t>Stops: Flights with 1 stop are significantly cheaper (~25%) than non-stop.</a:t>
            </a:r>
          </a:p>
          <a:p>
            <a:r>
              <a:rPr sz="2000" dirty="0"/>
              <a:t>Booking Window: Booking 15–20 days in advance yields best prices.</a:t>
            </a:r>
            <a:endParaRPr lang="en-IN" sz="2000" dirty="0"/>
          </a:p>
          <a:p>
            <a:r>
              <a:rPr lang="en-US" sz="2000" b="0" i="0" dirty="0">
                <a:solidFill>
                  <a:srgbClr val="1F1F1F"/>
                </a:solidFill>
                <a:effectLst/>
                <a:latin typeface="+mj-lt"/>
              </a:rPr>
              <a:t>Last-Minute Bookings Are Costlier Ticket prices rise sharply when booked within 7 days of travel.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99FB7-9F3A-B93D-0ED9-1CB5C4C30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D2DD-C496-AFF2-ED79-C166C0140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A08D-0489-B5FB-715D-A89697861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F1F1F"/>
                </a:solidFill>
                <a:effectLst/>
                <a:latin typeface="+mj-lt"/>
              </a:rPr>
              <a:t>Late-Night Flights Are Budget-Friendly Departures between 12 AM – 6 AM offer the lowest average prices.</a:t>
            </a:r>
          </a:p>
          <a:p>
            <a:r>
              <a:rPr lang="en-US" sz="2000" dirty="0"/>
              <a:t>Duration Impact Longer flight durations usually reduce costs unless indirect.</a:t>
            </a:r>
            <a:endParaRPr lang="en-US" sz="2000" dirty="0">
              <a:latin typeface="+mj-lt"/>
            </a:endParaRPr>
          </a:p>
          <a:p>
            <a:r>
              <a:rPr lang="en-US" sz="2000" b="0" i="0" dirty="0">
                <a:solidFill>
                  <a:srgbClr val="1F1F1F"/>
                </a:solidFill>
                <a:effectLst/>
                <a:latin typeface="+mj-lt"/>
              </a:rPr>
              <a:t>Business Class on Metro Routes is Most Expensive.</a:t>
            </a:r>
            <a:endParaRPr lang="en-US" sz="2000" dirty="0">
              <a:latin typeface="+mj-lt"/>
            </a:endParaRPr>
          </a:p>
          <a:p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390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Contributions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6AED93-1057-0AE2-46C9-1D27E1B29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6866" y="2735565"/>
            <a:ext cx="693478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Gnaneshwar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Data preprocessing, visualization, final reporting.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Sumit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EDA, insights extraction, dashboard creation.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Sayad Mohammad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Final presentation, peer review, documentation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7101896" cy="34449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dirty="0"/>
              <a:t>Summary:</a:t>
            </a:r>
          </a:p>
          <a:p>
            <a:r>
              <a:rPr dirty="0"/>
              <a:t>Airline, number of stops, and timing are top fare influencers.</a:t>
            </a:r>
          </a:p>
          <a:p>
            <a:r>
              <a:rPr dirty="0"/>
              <a:t>Data shows clear advantages to booking at least 2 weeks early.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Recommendations:</a:t>
            </a:r>
          </a:p>
          <a:p>
            <a:r>
              <a:rPr dirty="0"/>
              <a:t> Use predictive models or dashboards for future fare</a:t>
            </a:r>
            <a:r>
              <a:rPr lang="en-IN" dirty="0"/>
              <a:t> </a:t>
            </a:r>
            <a:r>
              <a:rPr dirty="0"/>
              <a:t>predictions.</a:t>
            </a:r>
          </a:p>
          <a:p>
            <a:r>
              <a:rPr dirty="0"/>
              <a:t>Consider integrating with travel APIs for live fare monitoring.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8000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sz="4400" dirty="0"/>
              <a:t>Ha</a:t>
            </a:r>
            <a:r>
              <a:rPr lang="en-IN" sz="4400" dirty="0"/>
              <a:t>p</a:t>
            </a:r>
            <a:r>
              <a:rPr sz="4400" dirty="0"/>
              <a:t>py to clarify.</a:t>
            </a:r>
            <a:endParaRPr lang="en-IN" sz="4400" dirty="0"/>
          </a:p>
          <a:p>
            <a:pPr marL="0" indent="0" algn="ctr">
              <a:buNone/>
            </a:pPr>
            <a:r>
              <a:rPr lang="en-IN" sz="3600" dirty="0"/>
              <a:t>😊</a:t>
            </a:r>
            <a:endParaRPr sz="4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95</TotalTime>
  <Words>433</Words>
  <Application>Microsoft Office PowerPoint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Airfare Insights – Analyzing Indian Flight Prices and Patterns</vt:lpstr>
      <vt:lpstr>Objective / Problem Statement</vt:lpstr>
      <vt:lpstr>Walkthrough of Our Approach</vt:lpstr>
      <vt:lpstr>Tools and Methods Used</vt:lpstr>
      <vt:lpstr>Key Insights from the Data</vt:lpstr>
      <vt:lpstr>Key Insights from the Data</vt:lpstr>
      <vt:lpstr>Team Contributions</vt:lpstr>
      <vt:lpstr>Conclusion &amp; Recommendations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Gnaneshwar</dc:creator>
  <cp:keywords/>
  <dc:description>generated using python-pptx</dc:description>
  <cp:lastModifiedBy>gnaneshwar D</cp:lastModifiedBy>
  <cp:revision>8</cp:revision>
  <dcterms:created xsi:type="dcterms:W3CDTF">2013-01-27T09:14:16Z</dcterms:created>
  <dcterms:modified xsi:type="dcterms:W3CDTF">2025-06-29T07:00:33Z</dcterms:modified>
  <cp:category/>
</cp:coreProperties>
</file>