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228" y="624110"/>
            <a:ext cx="9079671" cy="192443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Retail Store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Management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rgbClr val="FFC000"/>
                </a:solidFill>
              </a:rPr>
              <a:t>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37148" y="3511640"/>
            <a:ext cx="7795497" cy="37776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70480" y="3052293"/>
            <a:ext cx="7521264" cy="336267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Md .Abdullah-Al- Mamun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Shahriar Rahman Shakil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Fima Akter Suma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Rafia Khan Tuly                                                   </a:t>
            </a:r>
          </a:p>
        </p:txBody>
      </p:sp>
      <p:sp>
        <p:nvSpPr>
          <p:cNvPr id="6" name="7-Point Star 5"/>
          <p:cNvSpPr/>
          <p:nvPr/>
        </p:nvSpPr>
        <p:spPr>
          <a:xfrm>
            <a:off x="5950039" y="3876540"/>
            <a:ext cx="373487" cy="24469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1294326" y="4733630"/>
            <a:ext cx="2253803" cy="1635437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1294326" y="1959752"/>
            <a:ext cx="727657" cy="129860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8" y="579548"/>
            <a:ext cx="4829577" cy="195758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CONSULTANT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Md. Moshaidul Islam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wdpf.idb-bisew it scholarship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Email: moshaidul@gmail.com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4890" y="364901"/>
            <a:ext cx="5499279" cy="2004811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Instructor</a:t>
            </a:r>
          </a:p>
          <a:p>
            <a:r>
              <a:rPr lang="en-US" sz="2800" dirty="0">
                <a:solidFill>
                  <a:schemeClr val="tx2"/>
                </a:solidFill>
              </a:rPr>
              <a:t>FARHANA AKTER LUCKY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wdpf.idb-bisew it scholarship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25014" y="3168203"/>
            <a:ext cx="9379598" cy="2741707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DEVELOPED BY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Md. Abdullah-Al-Mamun (ID:1280023)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Shahriar Rahman Shakil  (ID: 1278737)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Fima Akter Suma  (ID: 1279917)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Rafia Khan Tuly    (ID :1281130)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                 Batch: WDPF/NCLC-M/58/01</a:t>
            </a:r>
          </a:p>
        </p:txBody>
      </p:sp>
      <p:sp>
        <p:nvSpPr>
          <p:cNvPr id="6" name="Oval 5"/>
          <p:cNvSpPr/>
          <p:nvPr/>
        </p:nvSpPr>
        <p:spPr>
          <a:xfrm>
            <a:off x="405684" y="3490175"/>
            <a:ext cx="373487" cy="20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607040" y="5532120"/>
            <a:ext cx="1584960" cy="132588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2633728" y="2521784"/>
            <a:ext cx="746975" cy="489398"/>
          </a:xfrm>
          <a:prstGeom prst="pen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39" y="3228305"/>
            <a:ext cx="1287887" cy="3649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26" y="4953419"/>
            <a:ext cx="2207095" cy="1587558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>
            <a:off x="405684" y="3166057"/>
            <a:ext cx="528034" cy="489396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10998558" y="0"/>
            <a:ext cx="1193442" cy="3410755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84597" y="1923192"/>
            <a:ext cx="1532586" cy="3464522"/>
          </a:xfrm>
          <a:custGeom>
            <a:avLst/>
            <a:gdLst>
              <a:gd name="connsiteX0" fmla="*/ 1906074 w 7416093"/>
              <a:gd name="connsiteY0" fmla="*/ 0 h 3464522"/>
              <a:gd name="connsiteX1" fmla="*/ 643944 w 7416093"/>
              <a:gd name="connsiteY1" fmla="*/ 1210614 h 3464522"/>
              <a:gd name="connsiteX2" fmla="*/ 6954592 w 7416093"/>
              <a:gd name="connsiteY2" fmla="*/ 3464417 h 3464522"/>
              <a:gd name="connsiteX3" fmla="*/ 6439437 w 7416093"/>
              <a:gd name="connsiteY3" fmla="*/ 1313645 h 3464522"/>
              <a:gd name="connsiteX4" fmla="*/ 2485623 w 7416093"/>
              <a:gd name="connsiteY4" fmla="*/ 2949262 h 3464522"/>
              <a:gd name="connsiteX5" fmla="*/ 0 w 7416093"/>
              <a:gd name="connsiteY5" fmla="*/ 1622738 h 346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16093" h="3464522">
                <a:moveTo>
                  <a:pt x="1906074" y="0"/>
                </a:moveTo>
                <a:cubicBezTo>
                  <a:pt x="854299" y="316605"/>
                  <a:pt x="-197476" y="633211"/>
                  <a:pt x="643944" y="1210614"/>
                </a:cubicBezTo>
                <a:cubicBezTo>
                  <a:pt x="1485364" y="1788017"/>
                  <a:pt x="5988677" y="3447245"/>
                  <a:pt x="6954592" y="3464417"/>
                </a:cubicBezTo>
                <a:cubicBezTo>
                  <a:pt x="7920508" y="3481589"/>
                  <a:pt x="7184265" y="1399504"/>
                  <a:pt x="6439437" y="1313645"/>
                </a:cubicBezTo>
                <a:cubicBezTo>
                  <a:pt x="5694609" y="1227786"/>
                  <a:pt x="3558862" y="2897747"/>
                  <a:pt x="2485623" y="2949262"/>
                </a:cubicBezTo>
                <a:cubicBezTo>
                  <a:pt x="1412384" y="3000777"/>
                  <a:pt x="706192" y="2311757"/>
                  <a:pt x="0" y="16227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3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1744" y="412123"/>
            <a:ext cx="120421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Md. Moshaidul Islam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Consultant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WDPF-IDB-BISEW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IDB Bhaban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Sher-e-Bangla Nagar, Dhaka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Subject:Retail Store Management Web Application Project Proposal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Dear Sir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Thank you for offering me a great opportunity to make a real life project based on our core course that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is Web Development with PHP and MYSQl (WDPF). In this respect, I would like to inform you that I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have decided to make a project on Education Management System, which is most importance for every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business communities. I have studied about the various aspects of this system and make a proposal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accordingly which is enclosed herewith for your kind perusal. So, I think you will finally Approved the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project and help to utilize my creativity.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Sincerely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Md.Abdullah –Al-Mamun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Shahriar Rahman Shakil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Fima Akter Suma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Rafia Khan Tuly</a:t>
            </a:r>
          </a:p>
          <a:p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0" y="695458"/>
            <a:ext cx="126174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7-Point Star 3"/>
          <p:cNvSpPr/>
          <p:nvPr/>
        </p:nvSpPr>
        <p:spPr>
          <a:xfrm>
            <a:off x="7559898" y="5776174"/>
            <a:ext cx="3683358" cy="1081825"/>
          </a:xfrm>
          <a:prstGeom prst="star7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1243256" y="6049850"/>
            <a:ext cx="948744" cy="161629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555346" y="25758"/>
            <a:ext cx="901522" cy="4507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533185" y="5824569"/>
            <a:ext cx="1498243" cy="78529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3489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236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Retail Store Management System</vt:lpstr>
      <vt:lpstr>CONSULTANT Md. Moshaidul Islam wdpf.idb-bisew it scholarship Email: moshaidul@gmail.com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Management System</dc:title>
  <dc:creator>user</dc:creator>
  <cp:lastModifiedBy>Student</cp:lastModifiedBy>
  <cp:revision>15</cp:revision>
  <dcterms:created xsi:type="dcterms:W3CDTF">2024-04-19T18:05:32Z</dcterms:created>
  <dcterms:modified xsi:type="dcterms:W3CDTF">2024-04-20T10:20:43Z</dcterms:modified>
</cp:coreProperties>
</file>