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Lst>
  <p:sldSz cx="32918400" cy="5120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28"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5256" autoAdjust="0"/>
  </p:normalViewPr>
  <p:slideViewPr>
    <p:cSldViewPr snapToGrid="0">
      <p:cViewPr>
        <p:scale>
          <a:sx n="25" d="100"/>
          <a:sy n="25" d="100"/>
        </p:scale>
        <p:origin x="1166" y="19"/>
      </p:cViewPr>
      <p:guideLst>
        <p:guide orient="horz" pos="16128"/>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ce23ac3575f374bb" providerId="LiveId" clId="{2CE887AC-81CD-4280-AF9C-28DFAC6F86FB}"/>
    <pc:docChg chg="undo custSel modSld">
      <pc:chgData name="" userId="ce23ac3575f374bb" providerId="LiveId" clId="{2CE887AC-81CD-4280-AF9C-28DFAC6F86FB}" dt="2023-02-11T14:16:57.257" v="1381" actId="14100"/>
      <pc:docMkLst>
        <pc:docMk/>
      </pc:docMkLst>
      <pc:sldChg chg="addSp delSp modSp">
        <pc:chgData name="" userId="ce23ac3575f374bb" providerId="LiveId" clId="{2CE887AC-81CD-4280-AF9C-28DFAC6F86FB}" dt="2023-02-11T14:16:57.257" v="1381" actId="14100"/>
        <pc:sldMkLst>
          <pc:docMk/>
          <pc:sldMk cId="2971565444" sldId="256"/>
        </pc:sldMkLst>
        <pc:spChg chg="mod">
          <ac:chgData name="" userId="ce23ac3575f374bb" providerId="LiveId" clId="{2CE887AC-81CD-4280-AF9C-28DFAC6F86FB}" dt="2023-02-11T14:16:57.257" v="1381" actId="14100"/>
          <ac:spMkLst>
            <pc:docMk/>
            <pc:sldMk cId="2971565444" sldId="256"/>
            <ac:spMk id="4" creationId="{19271F9D-1F06-409A-959A-BE029587E4D2}"/>
          </ac:spMkLst>
        </pc:spChg>
        <pc:spChg chg="mod">
          <ac:chgData name="" userId="ce23ac3575f374bb" providerId="LiveId" clId="{2CE887AC-81CD-4280-AF9C-28DFAC6F86FB}" dt="2023-02-11T13:46:29.164" v="8" actId="1076"/>
          <ac:spMkLst>
            <pc:docMk/>
            <pc:sldMk cId="2971565444" sldId="256"/>
            <ac:spMk id="43" creationId="{21D696F5-13EA-400E-A2C2-AF6F01C823E4}"/>
          </ac:spMkLst>
        </pc:spChg>
        <pc:spChg chg="mod">
          <ac:chgData name="" userId="ce23ac3575f374bb" providerId="LiveId" clId="{2CE887AC-81CD-4280-AF9C-28DFAC6F86FB}" dt="2023-02-11T14:14:41.865" v="1357" actId="1076"/>
          <ac:spMkLst>
            <pc:docMk/>
            <pc:sldMk cId="2971565444" sldId="256"/>
            <ac:spMk id="44" creationId="{24223FF8-F318-4D03-BEF8-9E679D3AB7C8}"/>
          </ac:spMkLst>
        </pc:spChg>
        <pc:spChg chg="add mod">
          <ac:chgData name="" userId="ce23ac3575f374bb" providerId="LiveId" clId="{2CE887AC-81CD-4280-AF9C-28DFAC6F86FB}" dt="2023-02-11T13:52:16.353" v="693" actId="20577"/>
          <ac:spMkLst>
            <pc:docMk/>
            <pc:sldMk cId="2971565444" sldId="256"/>
            <ac:spMk id="63" creationId="{778522CF-76C1-4642-8F1C-975E5CC5021D}"/>
          </ac:spMkLst>
        </pc:spChg>
        <pc:spChg chg="add mod">
          <ac:chgData name="" userId="ce23ac3575f374bb" providerId="LiveId" clId="{2CE887AC-81CD-4280-AF9C-28DFAC6F86FB}" dt="2023-02-11T13:53:09.740" v="707" actId="20577"/>
          <ac:spMkLst>
            <pc:docMk/>
            <pc:sldMk cId="2971565444" sldId="256"/>
            <ac:spMk id="64" creationId="{D0D78C74-EE54-4C0B-8F41-CADCE4051572}"/>
          </ac:spMkLst>
        </pc:spChg>
        <pc:spChg chg="add del mod">
          <ac:chgData name="" userId="ce23ac3575f374bb" providerId="LiveId" clId="{2CE887AC-81CD-4280-AF9C-28DFAC6F86FB}" dt="2023-02-11T14:16:39.650" v="1378" actId="478"/>
          <ac:spMkLst>
            <pc:docMk/>
            <pc:sldMk cId="2971565444" sldId="256"/>
            <ac:spMk id="65" creationId="{FA894603-4068-4BBC-A86A-9A9B090CC90D}"/>
          </ac:spMkLst>
        </pc:spChg>
        <pc:spChg chg="add mod">
          <ac:chgData name="" userId="ce23ac3575f374bb" providerId="LiveId" clId="{2CE887AC-81CD-4280-AF9C-28DFAC6F86FB}" dt="2023-02-11T14:08:14.720" v="1330" actId="1076"/>
          <ac:spMkLst>
            <pc:docMk/>
            <pc:sldMk cId="2971565444" sldId="256"/>
            <ac:spMk id="66" creationId="{5D0158B6-0750-4D3A-A01D-F36CF9318AA1}"/>
          </ac:spMkLst>
        </pc:spChg>
        <pc:spChg chg="add mod">
          <ac:chgData name="" userId="ce23ac3575f374bb" providerId="LiveId" clId="{2CE887AC-81CD-4280-AF9C-28DFAC6F86FB}" dt="2023-02-11T14:16:34.001" v="1375" actId="1076"/>
          <ac:spMkLst>
            <pc:docMk/>
            <pc:sldMk cId="2971565444" sldId="256"/>
            <ac:spMk id="67" creationId="{9B34C652-82F8-419A-961C-53DC29D43D02}"/>
          </ac:spMkLst>
        </pc:spChg>
        <pc:spChg chg="add mod">
          <ac:chgData name="" userId="ce23ac3575f374bb" providerId="LiveId" clId="{2CE887AC-81CD-4280-AF9C-28DFAC6F86FB}" dt="2023-02-11T14:15:39.547" v="1367" actId="1076"/>
          <ac:spMkLst>
            <pc:docMk/>
            <pc:sldMk cId="2971565444" sldId="256"/>
            <ac:spMk id="68" creationId="{026F06BE-D5BF-4BDF-96DB-B5FFD7AF3A9F}"/>
          </ac:spMkLst>
        </pc:spChg>
        <pc:spChg chg="add del">
          <ac:chgData name="" userId="ce23ac3575f374bb" providerId="LiveId" clId="{2CE887AC-81CD-4280-AF9C-28DFAC6F86FB}" dt="2023-02-11T14:01:05.262" v="1295"/>
          <ac:spMkLst>
            <pc:docMk/>
            <pc:sldMk cId="2971565444" sldId="256"/>
            <ac:spMk id="69" creationId="{20815F5E-94D8-4FF3-98D3-C6E0CCFFD74E}"/>
          </ac:spMkLst>
        </pc:spChg>
        <pc:spChg chg="add mod">
          <ac:chgData name="" userId="ce23ac3575f374bb" providerId="LiveId" clId="{2CE887AC-81CD-4280-AF9C-28DFAC6F86FB}" dt="2023-02-11T14:16:35.826" v="1376" actId="6549"/>
          <ac:spMkLst>
            <pc:docMk/>
            <pc:sldMk cId="2971565444" sldId="256"/>
            <ac:spMk id="70" creationId="{F87073F6-F89F-4AAF-A371-5E4276FF89AC}"/>
          </ac:spMkLst>
        </pc:spChg>
        <pc:spChg chg="add del mod">
          <ac:chgData name="" userId="ce23ac3575f374bb" providerId="LiveId" clId="{2CE887AC-81CD-4280-AF9C-28DFAC6F86FB}" dt="2023-02-11T14:14:11.726" v="1351"/>
          <ac:spMkLst>
            <pc:docMk/>
            <pc:sldMk cId="2971565444" sldId="256"/>
            <ac:spMk id="71" creationId="{236336CC-5297-40D4-99DF-BA6E7800302E}"/>
          </ac:spMkLst>
        </pc:spChg>
        <pc:spChg chg="add del">
          <ac:chgData name="" userId="ce23ac3575f374bb" providerId="LiveId" clId="{2CE887AC-81CD-4280-AF9C-28DFAC6F86FB}" dt="2023-02-11T14:13:51.812" v="1345"/>
          <ac:spMkLst>
            <pc:docMk/>
            <pc:sldMk cId="2971565444" sldId="256"/>
            <ac:spMk id="72" creationId="{10AE4A0F-9DFB-4867-8D63-0973E266D294}"/>
          </ac:spMkLst>
        </pc:spChg>
        <pc:spChg chg="add mod">
          <ac:chgData name="" userId="ce23ac3575f374bb" providerId="LiveId" clId="{2CE887AC-81CD-4280-AF9C-28DFAC6F86FB}" dt="2023-02-11T14:16:03.432" v="1374" actId="14100"/>
          <ac:spMkLst>
            <pc:docMk/>
            <pc:sldMk cId="2971565444" sldId="256"/>
            <ac:spMk id="73" creationId="{65568844-7B32-4F36-B018-F1B1E147FE59}"/>
          </ac:spMkLst>
        </pc:spChg>
        <pc:picChg chg="mod">
          <ac:chgData name="" userId="ce23ac3575f374bb" providerId="LiveId" clId="{2CE887AC-81CD-4280-AF9C-28DFAC6F86FB}" dt="2023-02-11T14:16:54.175" v="1380" actId="14100"/>
          <ac:picMkLst>
            <pc:docMk/>
            <pc:sldMk cId="2971565444" sldId="256"/>
            <ac:picMk id="6" creationId="{1F1A4A71-9474-4F57-B0E2-091418DAEC21}"/>
          </ac:picMkLst>
        </pc:picChg>
        <pc:picChg chg="mod">
          <ac:chgData name="" userId="ce23ac3575f374bb" providerId="LiveId" clId="{2CE887AC-81CD-4280-AF9C-28DFAC6F86FB}" dt="2023-02-11T14:00:03.760" v="1274" actId="14100"/>
          <ac:picMkLst>
            <pc:docMk/>
            <pc:sldMk cId="2971565444" sldId="256"/>
            <ac:picMk id="37" creationId="{0AE5074A-519C-444A-96F4-A9CEC3FDE2C8}"/>
          </ac:picMkLst>
        </pc:picChg>
        <pc:picChg chg="mod">
          <ac:chgData name="" userId="ce23ac3575f374bb" providerId="LiveId" clId="{2CE887AC-81CD-4280-AF9C-28DFAC6F86FB}" dt="2023-02-11T13:46:10.014" v="0" actId="1076"/>
          <ac:picMkLst>
            <pc:docMk/>
            <pc:sldMk cId="2971565444" sldId="256"/>
            <ac:picMk id="62" creationId="{23093E86-3A4C-4144-BC33-8FF228436A5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98D1-6C89-4755-AADF-ECBFF0B382CC}"/>
              </a:ext>
            </a:extLst>
          </p:cNvPr>
          <p:cNvSpPr>
            <a:spLocks noGrp="1"/>
          </p:cNvSpPr>
          <p:nvPr>
            <p:ph type="ctrTitle"/>
          </p:nvPr>
        </p:nvSpPr>
        <p:spPr>
          <a:xfrm>
            <a:off x="4114800" y="8380311"/>
            <a:ext cx="24688800" cy="17827413"/>
          </a:xfrm>
        </p:spPr>
        <p:txBody>
          <a:bodyPr anchor="b"/>
          <a:lstStyle>
            <a:lvl1pPr algn="ctr">
              <a:defRPr sz="16200"/>
            </a:lvl1pPr>
          </a:lstStyle>
          <a:p>
            <a:r>
              <a:rPr lang="en-US"/>
              <a:t>Click to edit Master title style</a:t>
            </a:r>
          </a:p>
        </p:txBody>
      </p:sp>
      <p:sp>
        <p:nvSpPr>
          <p:cNvPr id="3" name="Subtitle 2">
            <a:extLst>
              <a:ext uri="{FF2B5EF4-FFF2-40B4-BE49-F238E27FC236}">
                <a16:creationId xmlns:a16="http://schemas.microsoft.com/office/drawing/2014/main" id="{4A96B3C8-ED21-40DC-A205-CA74BE4E5AC8}"/>
              </a:ext>
            </a:extLst>
          </p:cNvPr>
          <p:cNvSpPr>
            <a:spLocks noGrp="1"/>
          </p:cNvSpPr>
          <p:nvPr>
            <p:ph type="subTitle" idx="1"/>
          </p:nvPr>
        </p:nvSpPr>
        <p:spPr>
          <a:xfrm>
            <a:off x="4114800" y="26895217"/>
            <a:ext cx="24688800" cy="12363023"/>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a:extLst>
              <a:ext uri="{FF2B5EF4-FFF2-40B4-BE49-F238E27FC236}">
                <a16:creationId xmlns:a16="http://schemas.microsoft.com/office/drawing/2014/main" id="{AC33C5E9-D884-4B07-86AE-FA72BCBB542C}"/>
              </a:ext>
            </a:extLst>
          </p:cNvPr>
          <p:cNvSpPr>
            <a:spLocks noGrp="1"/>
          </p:cNvSpPr>
          <p:nvPr>
            <p:ph type="dt" sz="half" idx="10"/>
          </p:nvPr>
        </p:nvSpPr>
        <p:spPr/>
        <p:txBody>
          <a:bodyPr/>
          <a:lstStyle/>
          <a:p>
            <a:fld id="{C356D514-9E46-4DF4-BD01-B5E19665105C}" type="datetimeFigureOut">
              <a:rPr lang="en-US" smtClean="0"/>
              <a:t>24-Mar-23</a:t>
            </a:fld>
            <a:endParaRPr lang="en-US"/>
          </a:p>
        </p:txBody>
      </p:sp>
      <p:sp>
        <p:nvSpPr>
          <p:cNvPr id="5" name="Footer Placeholder 4">
            <a:extLst>
              <a:ext uri="{FF2B5EF4-FFF2-40B4-BE49-F238E27FC236}">
                <a16:creationId xmlns:a16="http://schemas.microsoft.com/office/drawing/2014/main" id="{C6F11D33-B2EE-4D40-A190-87DEF8737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05851-C07E-4199-9FBF-A8F344155171}"/>
              </a:ext>
            </a:extLst>
          </p:cNvPr>
          <p:cNvSpPr>
            <a:spLocks noGrp="1"/>
          </p:cNvSpPr>
          <p:nvPr>
            <p:ph type="sldNum" sz="quarter" idx="12"/>
          </p:nvPr>
        </p:nvSpPr>
        <p:spPr/>
        <p:txBody>
          <a:bodyPr/>
          <a:lstStyle/>
          <a:p>
            <a:fld id="{059FF160-3636-44B4-BF7B-3450B0FAEC2A}" type="slidenum">
              <a:rPr lang="en-US" smtClean="0"/>
              <a:t>‹#›</a:t>
            </a:fld>
            <a:endParaRPr lang="en-US"/>
          </a:p>
        </p:txBody>
      </p:sp>
    </p:spTree>
    <p:extLst>
      <p:ext uri="{BB962C8B-B14F-4D97-AF65-F5344CB8AC3E}">
        <p14:creationId xmlns:p14="http://schemas.microsoft.com/office/powerpoint/2010/main" val="9055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5A4C-38E2-42C3-B624-1FE47FDBDE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23C5A6-9448-4E88-B809-B5B85EA11A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95C5D-0940-4F11-86C1-FA80B7EE757D}"/>
              </a:ext>
            </a:extLst>
          </p:cNvPr>
          <p:cNvSpPr>
            <a:spLocks noGrp="1"/>
          </p:cNvSpPr>
          <p:nvPr>
            <p:ph type="dt" sz="half" idx="10"/>
          </p:nvPr>
        </p:nvSpPr>
        <p:spPr/>
        <p:txBody>
          <a:bodyPr/>
          <a:lstStyle/>
          <a:p>
            <a:fld id="{C356D514-9E46-4DF4-BD01-B5E19665105C}" type="datetimeFigureOut">
              <a:rPr lang="en-US" smtClean="0"/>
              <a:t>24-Mar-23</a:t>
            </a:fld>
            <a:endParaRPr lang="en-US"/>
          </a:p>
        </p:txBody>
      </p:sp>
      <p:sp>
        <p:nvSpPr>
          <p:cNvPr id="5" name="Footer Placeholder 4">
            <a:extLst>
              <a:ext uri="{FF2B5EF4-FFF2-40B4-BE49-F238E27FC236}">
                <a16:creationId xmlns:a16="http://schemas.microsoft.com/office/drawing/2014/main" id="{CF43BF02-70A7-4B55-81FF-31E00FF73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3E145-4103-4E14-80E4-70C262C8CF62}"/>
              </a:ext>
            </a:extLst>
          </p:cNvPr>
          <p:cNvSpPr>
            <a:spLocks noGrp="1"/>
          </p:cNvSpPr>
          <p:nvPr>
            <p:ph type="sldNum" sz="quarter" idx="12"/>
          </p:nvPr>
        </p:nvSpPr>
        <p:spPr/>
        <p:txBody>
          <a:bodyPr/>
          <a:lstStyle/>
          <a:p>
            <a:fld id="{059FF160-3636-44B4-BF7B-3450B0FAEC2A}" type="slidenum">
              <a:rPr lang="en-US" smtClean="0"/>
              <a:t>‹#›</a:t>
            </a:fld>
            <a:endParaRPr lang="en-US"/>
          </a:p>
        </p:txBody>
      </p:sp>
    </p:spTree>
    <p:extLst>
      <p:ext uri="{BB962C8B-B14F-4D97-AF65-F5344CB8AC3E}">
        <p14:creationId xmlns:p14="http://schemas.microsoft.com/office/powerpoint/2010/main" val="80612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7B2CD-3432-410F-9BC0-903D482F8F35}"/>
              </a:ext>
            </a:extLst>
          </p:cNvPr>
          <p:cNvSpPr>
            <a:spLocks noGrp="1"/>
          </p:cNvSpPr>
          <p:nvPr>
            <p:ph type="title" orient="vert"/>
          </p:nvPr>
        </p:nvSpPr>
        <p:spPr>
          <a:xfrm>
            <a:off x="23557230" y="2726267"/>
            <a:ext cx="7098030" cy="433950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235A95-AF0A-4345-82D7-3979CD120262}"/>
              </a:ext>
            </a:extLst>
          </p:cNvPr>
          <p:cNvSpPr>
            <a:spLocks noGrp="1"/>
          </p:cNvSpPr>
          <p:nvPr>
            <p:ph type="body" orient="vert" idx="1"/>
          </p:nvPr>
        </p:nvSpPr>
        <p:spPr>
          <a:xfrm>
            <a:off x="2263140" y="2726267"/>
            <a:ext cx="20882610" cy="433950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61CA6-C78B-476E-B3FB-C262A28EF874}"/>
              </a:ext>
            </a:extLst>
          </p:cNvPr>
          <p:cNvSpPr>
            <a:spLocks noGrp="1"/>
          </p:cNvSpPr>
          <p:nvPr>
            <p:ph type="dt" sz="half" idx="10"/>
          </p:nvPr>
        </p:nvSpPr>
        <p:spPr/>
        <p:txBody>
          <a:bodyPr/>
          <a:lstStyle/>
          <a:p>
            <a:fld id="{C356D514-9E46-4DF4-BD01-B5E19665105C}" type="datetimeFigureOut">
              <a:rPr lang="en-US" smtClean="0"/>
              <a:t>24-Mar-23</a:t>
            </a:fld>
            <a:endParaRPr lang="en-US"/>
          </a:p>
        </p:txBody>
      </p:sp>
      <p:sp>
        <p:nvSpPr>
          <p:cNvPr id="5" name="Footer Placeholder 4">
            <a:extLst>
              <a:ext uri="{FF2B5EF4-FFF2-40B4-BE49-F238E27FC236}">
                <a16:creationId xmlns:a16="http://schemas.microsoft.com/office/drawing/2014/main" id="{B2DAB21C-DC2B-4528-B1FD-5426BD437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0A124-0894-4CCC-BA33-17894B4BEAE2}"/>
              </a:ext>
            </a:extLst>
          </p:cNvPr>
          <p:cNvSpPr>
            <a:spLocks noGrp="1"/>
          </p:cNvSpPr>
          <p:nvPr>
            <p:ph type="sldNum" sz="quarter" idx="12"/>
          </p:nvPr>
        </p:nvSpPr>
        <p:spPr/>
        <p:txBody>
          <a:bodyPr/>
          <a:lstStyle/>
          <a:p>
            <a:fld id="{059FF160-3636-44B4-BF7B-3450B0FAEC2A}" type="slidenum">
              <a:rPr lang="en-US" smtClean="0"/>
              <a:t>‹#›</a:t>
            </a:fld>
            <a:endParaRPr lang="en-US"/>
          </a:p>
        </p:txBody>
      </p:sp>
    </p:spTree>
    <p:extLst>
      <p:ext uri="{BB962C8B-B14F-4D97-AF65-F5344CB8AC3E}">
        <p14:creationId xmlns:p14="http://schemas.microsoft.com/office/powerpoint/2010/main" val="93731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46AF6-554E-4BFE-AA80-163A783D63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C5D85C-E23F-453F-A49A-04A02C8E59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E5D8D-B745-4573-933D-994ACA6E5A54}"/>
              </a:ext>
            </a:extLst>
          </p:cNvPr>
          <p:cNvSpPr>
            <a:spLocks noGrp="1"/>
          </p:cNvSpPr>
          <p:nvPr>
            <p:ph type="dt" sz="half" idx="10"/>
          </p:nvPr>
        </p:nvSpPr>
        <p:spPr/>
        <p:txBody>
          <a:bodyPr/>
          <a:lstStyle/>
          <a:p>
            <a:fld id="{C356D514-9E46-4DF4-BD01-B5E19665105C}" type="datetimeFigureOut">
              <a:rPr lang="en-US" smtClean="0"/>
              <a:t>24-Mar-23</a:t>
            </a:fld>
            <a:endParaRPr lang="en-US"/>
          </a:p>
        </p:txBody>
      </p:sp>
      <p:sp>
        <p:nvSpPr>
          <p:cNvPr id="5" name="Footer Placeholder 4">
            <a:extLst>
              <a:ext uri="{FF2B5EF4-FFF2-40B4-BE49-F238E27FC236}">
                <a16:creationId xmlns:a16="http://schemas.microsoft.com/office/drawing/2014/main" id="{651E63B1-104E-4922-9AEA-340AC3A00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26008-EB99-47A3-A0D8-8303AC13350E}"/>
              </a:ext>
            </a:extLst>
          </p:cNvPr>
          <p:cNvSpPr>
            <a:spLocks noGrp="1"/>
          </p:cNvSpPr>
          <p:nvPr>
            <p:ph type="sldNum" sz="quarter" idx="12"/>
          </p:nvPr>
        </p:nvSpPr>
        <p:spPr/>
        <p:txBody>
          <a:bodyPr/>
          <a:lstStyle/>
          <a:p>
            <a:fld id="{059FF160-3636-44B4-BF7B-3450B0FAEC2A}" type="slidenum">
              <a:rPr lang="en-US" smtClean="0"/>
              <a:t>‹#›</a:t>
            </a:fld>
            <a:endParaRPr lang="en-US"/>
          </a:p>
        </p:txBody>
      </p:sp>
    </p:spTree>
    <p:extLst>
      <p:ext uri="{BB962C8B-B14F-4D97-AF65-F5344CB8AC3E}">
        <p14:creationId xmlns:p14="http://schemas.microsoft.com/office/powerpoint/2010/main" val="94535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8EDA-0BC2-4D60-B6BB-2202DD33EC17}"/>
              </a:ext>
            </a:extLst>
          </p:cNvPr>
          <p:cNvSpPr>
            <a:spLocks noGrp="1"/>
          </p:cNvSpPr>
          <p:nvPr>
            <p:ph type="title"/>
          </p:nvPr>
        </p:nvSpPr>
        <p:spPr>
          <a:xfrm>
            <a:off x="2245995" y="12766048"/>
            <a:ext cx="28392120" cy="21300436"/>
          </a:xfrm>
        </p:spPr>
        <p:txBody>
          <a:bodyPr anchor="b"/>
          <a:lstStyle>
            <a:lvl1pPr>
              <a:defRPr sz="16200"/>
            </a:lvl1pPr>
          </a:lstStyle>
          <a:p>
            <a:r>
              <a:rPr lang="en-US"/>
              <a:t>Click to edit Master title style</a:t>
            </a:r>
          </a:p>
        </p:txBody>
      </p:sp>
      <p:sp>
        <p:nvSpPr>
          <p:cNvPr id="3" name="Text Placeholder 2">
            <a:extLst>
              <a:ext uri="{FF2B5EF4-FFF2-40B4-BE49-F238E27FC236}">
                <a16:creationId xmlns:a16="http://schemas.microsoft.com/office/drawing/2014/main" id="{82484587-F027-4197-9014-01130891B88E}"/>
              </a:ext>
            </a:extLst>
          </p:cNvPr>
          <p:cNvSpPr>
            <a:spLocks noGrp="1"/>
          </p:cNvSpPr>
          <p:nvPr>
            <p:ph type="body" idx="1"/>
          </p:nvPr>
        </p:nvSpPr>
        <p:spPr>
          <a:xfrm>
            <a:off x="2245995" y="34267994"/>
            <a:ext cx="28392120" cy="11201396"/>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567977-2C63-4FED-8D8F-25E03D442741}"/>
              </a:ext>
            </a:extLst>
          </p:cNvPr>
          <p:cNvSpPr>
            <a:spLocks noGrp="1"/>
          </p:cNvSpPr>
          <p:nvPr>
            <p:ph type="dt" sz="half" idx="10"/>
          </p:nvPr>
        </p:nvSpPr>
        <p:spPr/>
        <p:txBody>
          <a:bodyPr/>
          <a:lstStyle/>
          <a:p>
            <a:fld id="{C356D514-9E46-4DF4-BD01-B5E19665105C}" type="datetimeFigureOut">
              <a:rPr lang="en-US" smtClean="0"/>
              <a:t>24-Mar-23</a:t>
            </a:fld>
            <a:endParaRPr lang="en-US"/>
          </a:p>
        </p:txBody>
      </p:sp>
      <p:sp>
        <p:nvSpPr>
          <p:cNvPr id="5" name="Footer Placeholder 4">
            <a:extLst>
              <a:ext uri="{FF2B5EF4-FFF2-40B4-BE49-F238E27FC236}">
                <a16:creationId xmlns:a16="http://schemas.microsoft.com/office/drawing/2014/main" id="{A8FF7800-DACE-4AC0-9D58-D135AEC9B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EE302-7974-44D5-B544-2E0F2D0FBFDD}"/>
              </a:ext>
            </a:extLst>
          </p:cNvPr>
          <p:cNvSpPr>
            <a:spLocks noGrp="1"/>
          </p:cNvSpPr>
          <p:nvPr>
            <p:ph type="sldNum" sz="quarter" idx="12"/>
          </p:nvPr>
        </p:nvSpPr>
        <p:spPr/>
        <p:txBody>
          <a:bodyPr/>
          <a:lstStyle/>
          <a:p>
            <a:fld id="{059FF160-3636-44B4-BF7B-3450B0FAEC2A}" type="slidenum">
              <a:rPr lang="en-US" smtClean="0"/>
              <a:t>‹#›</a:t>
            </a:fld>
            <a:endParaRPr lang="en-US"/>
          </a:p>
        </p:txBody>
      </p:sp>
    </p:spTree>
    <p:extLst>
      <p:ext uri="{BB962C8B-B14F-4D97-AF65-F5344CB8AC3E}">
        <p14:creationId xmlns:p14="http://schemas.microsoft.com/office/powerpoint/2010/main" val="213655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3805-B77A-41A5-81DA-46FED7CFF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35363-EFBA-407C-BC97-531BD4E2A05D}"/>
              </a:ext>
            </a:extLst>
          </p:cNvPr>
          <p:cNvSpPr>
            <a:spLocks noGrp="1"/>
          </p:cNvSpPr>
          <p:nvPr>
            <p:ph sz="half" idx="1"/>
          </p:nvPr>
        </p:nvSpPr>
        <p:spPr>
          <a:xfrm>
            <a:off x="2263140" y="13631334"/>
            <a:ext cx="1399032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BF5ED5-7A23-4A30-958C-063BF63ADE27}"/>
              </a:ext>
            </a:extLst>
          </p:cNvPr>
          <p:cNvSpPr>
            <a:spLocks noGrp="1"/>
          </p:cNvSpPr>
          <p:nvPr>
            <p:ph sz="half" idx="2"/>
          </p:nvPr>
        </p:nvSpPr>
        <p:spPr>
          <a:xfrm>
            <a:off x="16664940" y="13631334"/>
            <a:ext cx="13990320" cy="324899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0BE12-9041-496C-BFEE-4B974D412698}"/>
              </a:ext>
            </a:extLst>
          </p:cNvPr>
          <p:cNvSpPr>
            <a:spLocks noGrp="1"/>
          </p:cNvSpPr>
          <p:nvPr>
            <p:ph type="dt" sz="half" idx="10"/>
          </p:nvPr>
        </p:nvSpPr>
        <p:spPr/>
        <p:txBody>
          <a:bodyPr/>
          <a:lstStyle/>
          <a:p>
            <a:fld id="{C356D514-9E46-4DF4-BD01-B5E19665105C}" type="datetimeFigureOut">
              <a:rPr lang="en-US" smtClean="0"/>
              <a:t>24-Mar-23</a:t>
            </a:fld>
            <a:endParaRPr lang="en-US"/>
          </a:p>
        </p:txBody>
      </p:sp>
      <p:sp>
        <p:nvSpPr>
          <p:cNvPr id="6" name="Footer Placeholder 5">
            <a:extLst>
              <a:ext uri="{FF2B5EF4-FFF2-40B4-BE49-F238E27FC236}">
                <a16:creationId xmlns:a16="http://schemas.microsoft.com/office/drawing/2014/main" id="{A9CBA6DC-8F3C-48EB-A9DF-44F1CFB1B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0EF34-883E-4B3A-B6F8-D0E3EF6B8009}"/>
              </a:ext>
            </a:extLst>
          </p:cNvPr>
          <p:cNvSpPr>
            <a:spLocks noGrp="1"/>
          </p:cNvSpPr>
          <p:nvPr>
            <p:ph type="sldNum" sz="quarter" idx="12"/>
          </p:nvPr>
        </p:nvSpPr>
        <p:spPr/>
        <p:txBody>
          <a:bodyPr/>
          <a:lstStyle/>
          <a:p>
            <a:fld id="{059FF160-3636-44B4-BF7B-3450B0FAEC2A}" type="slidenum">
              <a:rPr lang="en-US" smtClean="0"/>
              <a:t>‹#›</a:t>
            </a:fld>
            <a:endParaRPr lang="en-US"/>
          </a:p>
        </p:txBody>
      </p:sp>
    </p:spTree>
    <p:extLst>
      <p:ext uri="{BB962C8B-B14F-4D97-AF65-F5344CB8AC3E}">
        <p14:creationId xmlns:p14="http://schemas.microsoft.com/office/powerpoint/2010/main" val="355333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D569-875E-46C4-BF2B-503C11FCF8DF}"/>
              </a:ext>
            </a:extLst>
          </p:cNvPr>
          <p:cNvSpPr>
            <a:spLocks noGrp="1"/>
          </p:cNvSpPr>
          <p:nvPr>
            <p:ph type="title"/>
          </p:nvPr>
        </p:nvSpPr>
        <p:spPr>
          <a:xfrm>
            <a:off x="2267428" y="2726270"/>
            <a:ext cx="28392120" cy="9897537"/>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B5C731-9DE3-4CBB-8E4C-F7292A6ACE97}"/>
              </a:ext>
            </a:extLst>
          </p:cNvPr>
          <p:cNvSpPr>
            <a:spLocks noGrp="1"/>
          </p:cNvSpPr>
          <p:nvPr>
            <p:ph type="body" idx="1"/>
          </p:nvPr>
        </p:nvSpPr>
        <p:spPr>
          <a:xfrm>
            <a:off x="2267429" y="12552684"/>
            <a:ext cx="13926025" cy="6151876"/>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a:extLst>
              <a:ext uri="{FF2B5EF4-FFF2-40B4-BE49-F238E27FC236}">
                <a16:creationId xmlns:a16="http://schemas.microsoft.com/office/drawing/2014/main" id="{D7278B26-0722-42E7-8EDE-99480C6F7ABA}"/>
              </a:ext>
            </a:extLst>
          </p:cNvPr>
          <p:cNvSpPr>
            <a:spLocks noGrp="1"/>
          </p:cNvSpPr>
          <p:nvPr>
            <p:ph sz="half" idx="2"/>
          </p:nvPr>
        </p:nvSpPr>
        <p:spPr>
          <a:xfrm>
            <a:off x="2267429" y="18704560"/>
            <a:ext cx="13926025"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94805D-AB76-437A-843A-FC95125E2870}"/>
              </a:ext>
            </a:extLst>
          </p:cNvPr>
          <p:cNvSpPr>
            <a:spLocks noGrp="1"/>
          </p:cNvSpPr>
          <p:nvPr>
            <p:ph type="body" sz="quarter" idx="3"/>
          </p:nvPr>
        </p:nvSpPr>
        <p:spPr>
          <a:xfrm>
            <a:off x="16664940" y="12552684"/>
            <a:ext cx="13994608" cy="6151876"/>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a:extLst>
              <a:ext uri="{FF2B5EF4-FFF2-40B4-BE49-F238E27FC236}">
                <a16:creationId xmlns:a16="http://schemas.microsoft.com/office/drawing/2014/main" id="{AF953333-E026-41CB-A3C5-3853ABC27A3F}"/>
              </a:ext>
            </a:extLst>
          </p:cNvPr>
          <p:cNvSpPr>
            <a:spLocks noGrp="1"/>
          </p:cNvSpPr>
          <p:nvPr>
            <p:ph sz="quarter" idx="4"/>
          </p:nvPr>
        </p:nvSpPr>
        <p:spPr>
          <a:xfrm>
            <a:off x="16664940" y="18704560"/>
            <a:ext cx="13994608" cy="275115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F08023-5A6F-4BC7-8158-6AD4FD708B92}"/>
              </a:ext>
            </a:extLst>
          </p:cNvPr>
          <p:cNvSpPr>
            <a:spLocks noGrp="1"/>
          </p:cNvSpPr>
          <p:nvPr>
            <p:ph type="dt" sz="half" idx="10"/>
          </p:nvPr>
        </p:nvSpPr>
        <p:spPr/>
        <p:txBody>
          <a:bodyPr/>
          <a:lstStyle/>
          <a:p>
            <a:fld id="{C356D514-9E46-4DF4-BD01-B5E19665105C}" type="datetimeFigureOut">
              <a:rPr lang="en-US" smtClean="0"/>
              <a:t>24-Mar-23</a:t>
            </a:fld>
            <a:endParaRPr lang="en-US"/>
          </a:p>
        </p:txBody>
      </p:sp>
      <p:sp>
        <p:nvSpPr>
          <p:cNvPr id="8" name="Footer Placeholder 7">
            <a:extLst>
              <a:ext uri="{FF2B5EF4-FFF2-40B4-BE49-F238E27FC236}">
                <a16:creationId xmlns:a16="http://schemas.microsoft.com/office/drawing/2014/main" id="{21C8A84A-6BB0-443E-9927-1A480ACDF6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38935B-0762-4F04-846C-AADBD2C970AD}"/>
              </a:ext>
            </a:extLst>
          </p:cNvPr>
          <p:cNvSpPr>
            <a:spLocks noGrp="1"/>
          </p:cNvSpPr>
          <p:nvPr>
            <p:ph type="sldNum" sz="quarter" idx="12"/>
          </p:nvPr>
        </p:nvSpPr>
        <p:spPr/>
        <p:txBody>
          <a:bodyPr/>
          <a:lstStyle/>
          <a:p>
            <a:fld id="{059FF160-3636-44B4-BF7B-3450B0FAEC2A}" type="slidenum">
              <a:rPr lang="en-US" smtClean="0"/>
              <a:t>‹#›</a:t>
            </a:fld>
            <a:endParaRPr lang="en-US"/>
          </a:p>
        </p:txBody>
      </p:sp>
    </p:spTree>
    <p:extLst>
      <p:ext uri="{BB962C8B-B14F-4D97-AF65-F5344CB8AC3E}">
        <p14:creationId xmlns:p14="http://schemas.microsoft.com/office/powerpoint/2010/main" val="2611452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D2B0-025B-4BD0-9CCB-004229CD6F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3FBEFD-C8E5-4A8A-B410-521A77CCFBB9}"/>
              </a:ext>
            </a:extLst>
          </p:cNvPr>
          <p:cNvSpPr>
            <a:spLocks noGrp="1"/>
          </p:cNvSpPr>
          <p:nvPr>
            <p:ph type="dt" sz="half" idx="10"/>
          </p:nvPr>
        </p:nvSpPr>
        <p:spPr/>
        <p:txBody>
          <a:bodyPr/>
          <a:lstStyle/>
          <a:p>
            <a:fld id="{C356D514-9E46-4DF4-BD01-B5E19665105C}" type="datetimeFigureOut">
              <a:rPr lang="en-US" smtClean="0"/>
              <a:t>24-Mar-23</a:t>
            </a:fld>
            <a:endParaRPr lang="en-US"/>
          </a:p>
        </p:txBody>
      </p:sp>
      <p:sp>
        <p:nvSpPr>
          <p:cNvPr id="4" name="Footer Placeholder 3">
            <a:extLst>
              <a:ext uri="{FF2B5EF4-FFF2-40B4-BE49-F238E27FC236}">
                <a16:creationId xmlns:a16="http://schemas.microsoft.com/office/drawing/2014/main" id="{D511AA66-F440-4C42-A151-2ADEF1E009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60BD46-0344-473A-AA27-954390F1BCA8}"/>
              </a:ext>
            </a:extLst>
          </p:cNvPr>
          <p:cNvSpPr>
            <a:spLocks noGrp="1"/>
          </p:cNvSpPr>
          <p:nvPr>
            <p:ph type="sldNum" sz="quarter" idx="12"/>
          </p:nvPr>
        </p:nvSpPr>
        <p:spPr/>
        <p:txBody>
          <a:bodyPr/>
          <a:lstStyle/>
          <a:p>
            <a:fld id="{059FF160-3636-44B4-BF7B-3450B0FAEC2A}" type="slidenum">
              <a:rPr lang="en-US" smtClean="0"/>
              <a:t>‹#›</a:t>
            </a:fld>
            <a:endParaRPr lang="en-US"/>
          </a:p>
        </p:txBody>
      </p:sp>
    </p:spTree>
    <p:extLst>
      <p:ext uri="{BB962C8B-B14F-4D97-AF65-F5344CB8AC3E}">
        <p14:creationId xmlns:p14="http://schemas.microsoft.com/office/powerpoint/2010/main" val="368457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67775-88D6-4A1E-B6FB-6AD10A882104}"/>
              </a:ext>
            </a:extLst>
          </p:cNvPr>
          <p:cNvSpPr>
            <a:spLocks noGrp="1"/>
          </p:cNvSpPr>
          <p:nvPr>
            <p:ph type="dt" sz="half" idx="10"/>
          </p:nvPr>
        </p:nvSpPr>
        <p:spPr/>
        <p:txBody>
          <a:bodyPr/>
          <a:lstStyle/>
          <a:p>
            <a:fld id="{C356D514-9E46-4DF4-BD01-B5E19665105C}" type="datetimeFigureOut">
              <a:rPr lang="en-US" smtClean="0"/>
              <a:t>24-Mar-23</a:t>
            </a:fld>
            <a:endParaRPr lang="en-US"/>
          </a:p>
        </p:txBody>
      </p:sp>
      <p:sp>
        <p:nvSpPr>
          <p:cNvPr id="3" name="Footer Placeholder 2">
            <a:extLst>
              <a:ext uri="{FF2B5EF4-FFF2-40B4-BE49-F238E27FC236}">
                <a16:creationId xmlns:a16="http://schemas.microsoft.com/office/drawing/2014/main" id="{89D6B5C9-6BB1-4009-949D-727014D39E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77461C-F0D4-421D-BEC8-9C39C3AEBFCF}"/>
              </a:ext>
            </a:extLst>
          </p:cNvPr>
          <p:cNvSpPr>
            <a:spLocks noGrp="1"/>
          </p:cNvSpPr>
          <p:nvPr>
            <p:ph type="sldNum" sz="quarter" idx="12"/>
          </p:nvPr>
        </p:nvSpPr>
        <p:spPr/>
        <p:txBody>
          <a:bodyPr/>
          <a:lstStyle/>
          <a:p>
            <a:fld id="{059FF160-3636-44B4-BF7B-3450B0FAEC2A}" type="slidenum">
              <a:rPr lang="en-US" smtClean="0"/>
              <a:t>‹#›</a:t>
            </a:fld>
            <a:endParaRPr lang="en-US"/>
          </a:p>
        </p:txBody>
      </p:sp>
    </p:spTree>
    <p:extLst>
      <p:ext uri="{BB962C8B-B14F-4D97-AF65-F5344CB8AC3E}">
        <p14:creationId xmlns:p14="http://schemas.microsoft.com/office/powerpoint/2010/main" val="60676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8160-FB4A-42E2-BCAF-F8DFBDAC2BB9}"/>
              </a:ext>
            </a:extLst>
          </p:cNvPr>
          <p:cNvSpPr>
            <a:spLocks noGrp="1"/>
          </p:cNvSpPr>
          <p:nvPr>
            <p:ph type="title"/>
          </p:nvPr>
        </p:nvSpPr>
        <p:spPr>
          <a:xfrm>
            <a:off x="2267429" y="3413760"/>
            <a:ext cx="10617040" cy="11948160"/>
          </a:xfrm>
        </p:spPr>
        <p:txBody>
          <a:bodyPr anchor="b"/>
          <a:lstStyle>
            <a:lvl1pPr>
              <a:defRPr sz="8640"/>
            </a:lvl1pPr>
          </a:lstStyle>
          <a:p>
            <a:r>
              <a:rPr lang="en-US"/>
              <a:t>Click to edit Master title style</a:t>
            </a:r>
          </a:p>
        </p:txBody>
      </p:sp>
      <p:sp>
        <p:nvSpPr>
          <p:cNvPr id="3" name="Content Placeholder 2">
            <a:extLst>
              <a:ext uri="{FF2B5EF4-FFF2-40B4-BE49-F238E27FC236}">
                <a16:creationId xmlns:a16="http://schemas.microsoft.com/office/drawing/2014/main" id="{C8B6C83A-FEB4-4707-9C2D-0210CFCE0DDB}"/>
              </a:ext>
            </a:extLst>
          </p:cNvPr>
          <p:cNvSpPr>
            <a:spLocks noGrp="1"/>
          </p:cNvSpPr>
          <p:nvPr>
            <p:ph idx="1"/>
          </p:nvPr>
        </p:nvSpPr>
        <p:spPr>
          <a:xfrm>
            <a:off x="13994608" y="7372777"/>
            <a:ext cx="16664940" cy="36389733"/>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DB4CBD-DDA6-4A18-A6F4-66C120D3AD80}"/>
              </a:ext>
            </a:extLst>
          </p:cNvPr>
          <p:cNvSpPr>
            <a:spLocks noGrp="1"/>
          </p:cNvSpPr>
          <p:nvPr>
            <p:ph type="body" sz="half" idx="2"/>
          </p:nvPr>
        </p:nvSpPr>
        <p:spPr>
          <a:xfrm>
            <a:off x="2267429" y="15361920"/>
            <a:ext cx="10617040" cy="28459857"/>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FE412FA1-8909-4FD3-84AC-6E065D87739F}"/>
              </a:ext>
            </a:extLst>
          </p:cNvPr>
          <p:cNvSpPr>
            <a:spLocks noGrp="1"/>
          </p:cNvSpPr>
          <p:nvPr>
            <p:ph type="dt" sz="half" idx="10"/>
          </p:nvPr>
        </p:nvSpPr>
        <p:spPr/>
        <p:txBody>
          <a:bodyPr/>
          <a:lstStyle/>
          <a:p>
            <a:fld id="{C356D514-9E46-4DF4-BD01-B5E19665105C}" type="datetimeFigureOut">
              <a:rPr lang="en-US" smtClean="0"/>
              <a:t>24-Mar-23</a:t>
            </a:fld>
            <a:endParaRPr lang="en-US"/>
          </a:p>
        </p:txBody>
      </p:sp>
      <p:sp>
        <p:nvSpPr>
          <p:cNvPr id="6" name="Footer Placeholder 5">
            <a:extLst>
              <a:ext uri="{FF2B5EF4-FFF2-40B4-BE49-F238E27FC236}">
                <a16:creationId xmlns:a16="http://schemas.microsoft.com/office/drawing/2014/main" id="{2546C0A8-EA4E-4F34-9E34-B250AD59C5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F516DD-97BB-472E-9261-C2DD9141C452}"/>
              </a:ext>
            </a:extLst>
          </p:cNvPr>
          <p:cNvSpPr>
            <a:spLocks noGrp="1"/>
          </p:cNvSpPr>
          <p:nvPr>
            <p:ph type="sldNum" sz="quarter" idx="12"/>
          </p:nvPr>
        </p:nvSpPr>
        <p:spPr/>
        <p:txBody>
          <a:bodyPr/>
          <a:lstStyle/>
          <a:p>
            <a:fld id="{059FF160-3636-44B4-BF7B-3450B0FAEC2A}" type="slidenum">
              <a:rPr lang="en-US" smtClean="0"/>
              <a:t>‹#›</a:t>
            </a:fld>
            <a:endParaRPr lang="en-US"/>
          </a:p>
        </p:txBody>
      </p:sp>
    </p:spTree>
    <p:extLst>
      <p:ext uri="{BB962C8B-B14F-4D97-AF65-F5344CB8AC3E}">
        <p14:creationId xmlns:p14="http://schemas.microsoft.com/office/powerpoint/2010/main" val="414770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E1A7-2A65-43DE-A550-AC2D86DA98EE}"/>
              </a:ext>
            </a:extLst>
          </p:cNvPr>
          <p:cNvSpPr>
            <a:spLocks noGrp="1"/>
          </p:cNvSpPr>
          <p:nvPr>
            <p:ph type="title"/>
          </p:nvPr>
        </p:nvSpPr>
        <p:spPr>
          <a:xfrm>
            <a:off x="2267429" y="3413760"/>
            <a:ext cx="10617040" cy="11948160"/>
          </a:xfrm>
        </p:spPr>
        <p:txBody>
          <a:bodyPr anchor="b"/>
          <a:lstStyle>
            <a:lvl1pPr>
              <a:defRPr sz="8640"/>
            </a:lvl1pPr>
          </a:lstStyle>
          <a:p>
            <a:r>
              <a:rPr lang="en-US"/>
              <a:t>Click to edit Master title style</a:t>
            </a:r>
          </a:p>
        </p:txBody>
      </p:sp>
      <p:sp>
        <p:nvSpPr>
          <p:cNvPr id="3" name="Picture Placeholder 2">
            <a:extLst>
              <a:ext uri="{FF2B5EF4-FFF2-40B4-BE49-F238E27FC236}">
                <a16:creationId xmlns:a16="http://schemas.microsoft.com/office/drawing/2014/main" id="{1AE5EF4A-AB75-4571-9199-1649C512FEB0}"/>
              </a:ext>
            </a:extLst>
          </p:cNvPr>
          <p:cNvSpPr>
            <a:spLocks noGrp="1"/>
          </p:cNvSpPr>
          <p:nvPr>
            <p:ph type="pic" idx="1"/>
          </p:nvPr>
        </p:nvSpPr>
        <p:spPr>
          <a:xfrm>
            <a:off x="13994608" y="7372777"/>
            <a:ext cx="16664940" cy="36389733"/>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a:extLst>
              <a:ext uri="{FF2B5EF4-FFF2-40B4-BE49-F238E27FC236}">
                <a16:creationId xmlns:a16="http://schemas.microsoft.com/office/drawing/2014/main" id="{6DA62473-C4F5-4D7B-BD55-C6AEF22A8B09}"/>
              </a:ext>
            </a:extLst>
          </p:cNvPr>
          <p:cNvSpPr>
            <a:spLocks noGrp="1"/>
          </p:cNvSpPr>
          <p:nvPr>
            <p:ph type="body" sz="half" idx="2"/>
          </p:nvPr>
        </p:nvSpPr>
        <p:spPr>
          <a:xfrm>
            <a:off x="2267429" y="15361920"/>
            <a:ext cx="10617040" cy="28459857"/>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B94D58AE-54C2-4246-B00B-A618B0B431A1}"/>
              </a:ext>
            </a:extLst>
          </p:cNvPr>
          <p:cNvSpPr>
            <a:spLocks noGrp="1"/>
          </p:cNvSpPr>
          <p:nvPr>
            <p:ph type="dt" sz="half" idx="10"/>
          </p:nvPr>
        </p:nvSpPr>
        <p:spPr/>
        <p:txBody>
          <a:bodyPr/>
          <a:lstStyle/>
          <a:p>
            <a:fld id="{C356D514-9E46-4DF4-BD01-B5E19665105C}" type="datetimeFigureOut">
              <a:rPr lang="en-US" smtClean="0"/>
              <a:t>24-Mar-23</a:t>
            </a:fld>
            <a:endParaRPr lang="en-US"/>
          </a:p>
        </p:txBody>
      </p:sp>
      <p:sp>
        <p:nvSpPr>
          <p:cNvPr id="6" name="Footer Placeholder 5">
            <a:extLst>
              <a:ext uri="{FF2B5EF4-FFF2-40B4-BE49-F238E27FC236}">
                <a16:creationId xmlns:a16="http://schemas.microsoft.com/office/drawing/2014/main" id="{41171E07-6069-4895-8D86-1CC99C721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E9E10-2693-40BC-9E9F-24217901D197}"/>
              </a:ext>
            </a:extLst>
          </p:cNvPr>
          <p:cNvSpPr>
            <a:spLocks noGrp="1"/>
          </p:cNvSpPr>
          <p:nvPr>
            <p:ph type="sldNum" sz="quarter" idx="12"/>
          </p:nvPr>
        </p:nvSpPr>
        <p:spPr/>
        <p:txBody>
          <a:bodyPr/>
          <a:lstStyle/>
          <a:p>
            <a:fld id="{059FF160-3636-44B4-BF7B-3450B0FAEC2A}" type="slidenum">
              <a:rPr lang="en-US" smtClean="0"/>
              <a:t>‹#›</a:t>
            </a:fld>
            <a:endParaRPr lang="en-US"/>
          </a:p>
        </p:txBody>
      </p:sp>
    </p:spTree>
    <p:extLst>
      <p:ext uri="{BB962C8B-B14F-4D97-AF65-F5344CB8AC3E}">
        <p14:creationId xmlns:p14="http://schemas.microsoft.com/office/powerpoint/2010/main" val="390345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C4A59-E961-4499-B461-7A8E4AE3ACE4}"/>
              </a:ext>
            </a:extLst>
          </p:cNvPr>
          <p:cNvSpPr>
            <a:spLocks noGrp="1"/>
          </p:cNvSpPr>
          <p:nvPr>
            <p:ph type="title"/>
          </p:nvPr>
        </p:nvSpPr>
        <p:spPr>
          <a:xfrm>
            <a:off x="2263140" y="2726270"/>
            <a:ext cx="28392120" cy="989753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BE8660-8FF2-4C86-B33C-32658DCEF8BC}"/>
              </a:ext>
            </a:extLst>
          </p:cNvPr>
          <p:cNvSpPr>
            <a:spLocks noGrp="1"/>
          </p:cNvSpPr>
          <p:nvPr>
            <p:ph type="body" idx="1"/>
          </p:nvPr>
        </p:nvSpPr>
        <p:spPr>
          <a:xfrm>
            <a:off x="2263140" y="13631334"/>
            <a:ext cx="28392120" cy="324899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0061A-852C-4E99-9B8E-6E5B4FA31D4F}"/>
              </a:ext>
            </a:extLst>
          </p:cNvPr>
          <p:cNvSpPr>
            <a:spLocks noGrp="1"/>
          </p:cNvSpPr>
          <p:nvPr>
            <p:ph type="dt" sz="half" idx="2"/>
          </p:nvPr>
        </p:nvSpPr>
        <p:spPr>
          <a:xfrm>
            <a:off x="2263140" y="47460750"/>
            <a:ext cx="7406640" cy="2726267"/>
          </a:xfrm>
          <a:prstGeom prst="rect">
            <a:avLst/>
          </a:prstGeom>
        </p:spPr>
        <p:txBody>
          <a:bodyPr vert="horz" lIns="91440" tIns="45720" rIns="91440" bIns="45720" rtlCol="0" anchor="ctr"/>
          <a:lstStyle>
            <a:lvl1pPr algn="l">
              <a:defRPr sz="3240">
                <a:solidFill>
                  <a:schemeClr val="tx1">
                    <a:tint val="75000"/>
                  </a:schemeClr>
                </a:solidFill>
              </a:defRPr>
            </a:lvl1pPr>
          </a:lstStyle>
          <a:p>
            <a:fld id="{C356D514-9E46-4DF4-BD01-B5E19665105C}" type="datetimeFigureOut">
              <a:rPr lang="en-US" smtClean="0"/>
              <a:t>24-Mar-23</a:t>
            </a:fld>
            <a:endParaRPr lang="en-US"/>
          </a:p>
        </p:txBody>
      </p:sp>
      <p:sp>
        <p:nvSpPr>
          <p:cNvPr id="5" name="Footer Placeholder 4">
            <a:extLst>
              <a:ext uri="{FF2B5EF4-FFF2-40B4-BE49-F238E27FC236}">
                <a16:creationId xmlns:a16="http://schemas.microsoft.com/office/drawing/2014/main" id="{E6352624-894D-4C91-AE3E-681DDEEDA0E3}"/>
              </a:ext>
            </a:extLst>
          </p:cNvPr>
          <p:cNvSpPr>
            <a:spLocks noGrp="1"/>
          </p:cNvSpPr>
          <p:nvPr>
            <p:ph type="ftr" sz="quarter" idx="3"/>
          </p:nvPr>
        </p:nvSpPr>
        <p:spPr>
          <a:xfrm>
            <a:off x="10904220" y="47460750"/>
            <a:ext cx="11109960" cy="2726267"/>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CF860B-FA9D-459B-A5E9-81308FC1C4E7}"/>
              </a:ext>
            </a:extLst>
          </p:cNvPr>
          <p:cNvSpPr>
            <a:spLocks noGrp="1"/>
          </p:cNvSpPr>
          <p:nvPr>
            <p:ph type="sldNum" sz="quarter" idx="4"/>
          </p:nvPr>
        </p:nvSpPr>
        <p:spPr>
          <a:xfrm>
            <a:off x="23248620" y="47460750"/>
            <a:ext cx="7406640" cy="2726267"/>
          </a:xfrm>
          <a:prstGeom prst="rect">
            <a:avLst/>
          </a:prstGeom>
        </p:spPr>
        <p:txBody>
          <a:bodyPr vert="horz" lIns="91440" tIns="45720" rIns="91440" bIns="45720" rtlCol="0" anchor="ctr"/>
          <a:lstStyle>
            <a:lvl1pPr algn="r">
              <a:defRPr sz="3240">
                <a:solidFill>
                  <a:schemeClr val="tx1">
                    <a:tint val="75000"/>
                  </a:schemeClr>
                </a:solidFill>
              </a:defRPr>
            </a:lvl1pPr>
          </a:lstStyle>
          <a:p>
            <a:fld id="{059FF160-3636-44B4-BF7B-3450B0FAEC2A}" type="slidenum">
              <a:rPr lang="en-US" smtClean="0"/>
              <a:t>‹#›</a:t>
            </a:fld>
            <a:endParaRPr lang="en-US"/>
          </a:p>
        </p:txBody>
      </p:sp>
    </p:spTree>
    <p:extLst>
      <p:ext uri="{BB962C8B-B14F-4D97-AF65-F5344CB8AC3E}">
        <p14:creationId xmlns:p14="http://schemas.microsoft.com/office/powerpoint/2010/main" val="149300194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E4AB1CE-4D38-49C6-86D4-F2CEA3CBF99B}"/>
              </a:ext>
            </a:extLst>
          </p:cNvPr>
          <p:cNvSpPr/>
          <p:nvPr/>
        </p:nvSpPr>
        <p:spPr>
          <a:xfrm>
            <a:off x="15748000" y="6397294"/>
            <a:ext cx="1302767" cy="44809106"/>
          </a:xfrm>
          <a:prstGeom prst="roundRect">
            <a:avLst>
              <a:gd name="adj" fmla="val 50000"/>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55D889D6-FD85-4547-9AED-533FB104C67B}"/>
              </a:ext>
            </a:extLst>
          </p:cNvPr>
          <p:cNvSpPr/>
          <p:nvPr/>
        </p:nvSpPr>
        <p:spPr>
          <a:xfrm>
            <a:off x="91873" y="6741136"/>
            <a:ext cx="15474026" cy="853463"/>
          </a:xfrm>
          <a:prstGeom prst="roundRect">
            <a:avLst>
              <a:gd name="adj" fmla="val 34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latin typeface="Times New Roman" panose="02020603050405020304" pitchFamily="18" charset="0"/>
              <a:cs typeface="Times New Roman" panose="02020603050405020304" pitchFamily="18" charset="0"/>
            </a:endParaRPr>
          </a:p>
          <a:p>
            <a:pPr algn="ctr"/>
            <a:r>
              <a:rPr lang="en-US" sz="7200" dirty="0">
                <a:latin typeface="Times New Roman" panose="02020603050405020304" pitchFamily="18" charset="0"/>
                <a:cs typeface="Times New Roman" panose="02020603050405020304" pitchFamily="18" charset="0"/>
              </a:rPr>
              <a:t>Abstract</a:t>
            </a:r>
          </a:p>
          <a:p>
            <a:pPr algn="ctr"/>
            <a:endParaRPr lang="en-US" sz="72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8110F79-C6F1-4443-8186-5E9B367A69C5}"/>
              </a:ext>
            </a:extLst>
          </p:cNvPr>
          <p:cNvSpPr/>
          <p:nvPr/>
        </p:nvSpPr>
        <p:spPr>
          <a:xfrm>
            <a:off x="274280" y="7933143"/>
            <a:ext cx="15291620" cy="2398598"/>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3200" dirty="0">
                <a:latin typeface="Times New Roman" panose="02020603050405020304" pitchFamily="18" charset="0"/>
                <a:cs typeface="Times New Roman" panose="02020603050405020304" pitchFamily="18" charset="0"/>
              </a:rPr>
              <a:t>A firefighter’s work entails detecting and extinguishing fires. In this rapidly evolving technological age, the world is gradually moving toward automated systems. Firefighters, on the other hand, are often in danger of losing their lives. As a result, in order to resolve these issues, our system was developed. In our system, there is no need for a human being to put out the fire.</a:t>
            </a:r>
          </a:p>
        </p:txBody>
      </p:sp>
      <p:sp>
        <p:nvSpPr>
          <p:cNvPr id="11" name="Rectangle: Rounded Corners 10">
            <a:extLst>
              <a:ext uri="{FF2B5EF4-FFF2-40B4-BE49-F238E27FC236}">
                <a16:creationId xmlns:a16="http://schemas.microsoft.com/office/drawing/2014/main" id="{B6EEBD87-460A-43D9-954F-57A1B2F4531B}"/>
              </a:ext>
            </a:extLst>
          </p:cNvPr>
          <p:cNvSpPr/>
          <p:nvPr/>
        </p:nvSpPr>
        <p:spPr>
          <a:xfrm>
            <a:off x="91871" y="10507925"/>
            <a:ext cx="15474027" cy="826825"/>
          </a:xfrm>
          <a:prstGeom prst="roundRect">
            <a:avLst>
              <a:gd name="adj" fmla="val 34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Times New Roman" panose="02020603050405020304" pitchFamily="18" charset="0"/>
                <a:cs typeface="Times New Roman" panose="02020603050405020304" pitchFamily="18" charset="0"/>
              </a:rPr>
              <a:t>Introduction </a:t>
            </a:r>
          </a:p>
        </p:txBody>
      </p:sp>
      <p:sp>
        <p:nvSpPr>
          <p:cNvPr id="12" name="Rectangle 11">
            <a:extLst>
              <a:ext uri="{FF2B5EF4-FFF2-40B4-BE49-F238E27FC236}">
                <a16:creationId xmlns:a16="http://schemas.microsoft.com/office/drawing/2014/main" id="{1F5AFB32-4746-4308-BE16-3E600BD7C9FE}"/>
              </a:ext>
            </a:extLst>
          </p:cNvPr>
          <p:cNvSpPr/>
          <p:nvPr/>
        </p:nvSpPr>
        <p:spPr>
          <a:xfrm>
            <a:off x="165100" y="11510934"/>
            <a:ext cx="15400798" cy="6316265"/>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3200" dirty="0">
                <a:latin typeface="Times New Roman" panose="02020603050405020304" pitchFamily="18" charset="0"/>
                <a:cs typeface="Times New Roman" panose="02020603050405020304" pitchFamily="18" charset="0"/>
              </a:rPr>
              <a:t>The project that is being presented is focused on a firefighting car. This system is capable of performing tasks in a more efficient, cost-effective, and accurate manner than humans. The firefighting car is programmed to detect and extinguish fires in affected areas. The robotic vehicle is equipped with water tanks and a pump that is operated automatically. As a result of a fire outbreak (or) fire explosion, we are demanding that we use human resources that are not secure to put out the fire. It is very much possible to replace human work in putting out a fire in a dangerous environment by using higher technology, specifically robotics. This strategy would free firefighters from dangerous tasks, increase their efficiency, and reduce the number of fires. we'll create an Arduino-based firefighting car that will detect the fire and it will begin to pump water into the fire-detected area using a sprinkler.</a:t>
            </a:r>
          </a:p>
        </p:txBody>
      </p:sp>
      <p:pic>
        <p:nvPicPr>
          <p:cNvPr id="24" name="Picture 23">
            <a:extLst>
              <a:ext uri="{FF2B5EF4-FFF2-40B4-BE49-F238E27FC236}">
                <a16:creationId xmlns:a16="http://schemas.microsoft.com/office/drawing/2014/main" id="{5C40E549-A2A4-4A87-BCD6-22BCEAB3E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80" y="17639681"/>
            <a:ext cx="7542932" cy="4787994"/>
          </a:xfrm>
          <a:prstGeom prst="rect">
            <a:avLst/>
          </a:prstGeom>
        </p:spPr>
      </p:pic>
      <p:pic>
        <p:nvPicPr>
          <p:cNvPr id="26" name="Picture 25">
            <a:extLst>
              <a:ext uri="{FF2B5EF4-FFF2-40B4-BE49-F238E27FC236}">
                <a16:creationId xmlns:a16="http://schemas.microsoft.com/office/drawing/2014/main" id="{097534D7-1B95-462B-976E-2A8EB80B0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588" y="17603523"/>
            <a:ext cx="7902490" cy="4900754"/>
          </a:xfrm>
          <a:prstGeom prst="rect">
            <a:avLst/>
          </a:prstGeom>
        </p:spPr>
      </p:pic>
      <p:sp>
        <p:nvSpPr>
          <p:cNvPr id="27" name="Rectangle: Rounded Corners 26">
            <a:extLst>
              <a:ext uri="{FF2B5EF4-FFF2-40B4-BE49-F238E27FC236}">
                <a16:creationId xmlns:a16="http://schemas.microsoft.com/office/drawing/2014/main" id="{211249C3-F63E-4EB1-B7BB-E15EFB7C54F6}"/>
              </a:ext>
            </a:extLst>
          </p:cNvPr>
          <p:cNvSpPr/>
          <p:nvPr/>
        </p:nvSpPr>
        <p:spPr>
          <a:xfrm>
            <a:off x="91871" y="23468828"/>
            <a:ext cx="15474025" cy="1099040"/>
          </a:xfrm>
          <a:prstGeom prst="roundRect">
            <a:avLst>
              <a:gd name="adj" fmla="val 34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Times New Roman" panose="02020603050405020304" pitchFamily="18" charset="0"/>
                <a:cs typeface="Times New Roman" panose="02020603050405020304" pitchFamily="18" charset="0"/>
              </a:rPr>
              <a:t>Objectives </a:t>
            </a:r>
          </a:p>
        </p:txBody>
      </p:sp>
      <p:sp>
        <p:nvSpPr>
          <p:cNvPr id="28" name="Rectangle: Rounded Corners 27">
            <a:extLst>
              <a:ext uri="{FF2B5EF4-FFF2-40B4-BE49-F238E27FC236}">
                <a16:creationId xmlns:a16="http://schemas.microsoft.com/office/drawing/2014/main" id="{902DD59B-F2F0-4AB4-819C-09E535C5211E}"/>
              </a:ext>
            </a:extLst>
          </p:cNvPr>
          <p:cNvSpPr/>
          <p:nvPr/>
        </p:nvSpPr>
        <p:spPr>
          <a:xfrm>
            <a:off x="17369503" y="6741136"/>
            <a:ext cx="15383797" cy="954342"/>
          </a:xfrm>
          <a:prstGeom prst="roundRect">
            <a:avLst>
              <a:gd name="adj" fmla="val 34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Times New Roman" panose="02020603050405020304" pitchFamily="18" charset="0"/>
                <a:cs typeface="Times New Roman" panose="02020603050405020304" pitchFamily="18" charset="0"/>
              </a:rPr>
              <a:t>Related Works</a:t>
            </a:r>
          </a:p>
        </p:txBody>
      </p:sp>
      <p:sp>
        <p:nvSpPr>
          <p:cNvPr id="31" name="Rectangle: Rounded Corners 30">
            <a:extLst>
              <a:ext uri="{FF2B5EF4-FFF2-40B4-BE49-F238E27FC236}">
                <a16:creationId xmlns:a16="http://schemas.microsoft.com/office/drawing/2014/main" id="{B3E4210D-036E-4394-BB7E-5D1503B28AD3}"/>
              </a:ext>
            </a:extLst>
          </p:cNvPr>
          <p:cNvSpPr/>
          <p:nvPr/>
        </p:nvSpPr>
        <p:spPr>
          <a:xfrm>
            <a:off x="95753" y="28968414"/>
            <a:ext cx="15474028" cy="1168249"/>
          </a:xfrm>
          <a:prstGeom prst="roundRect">
            <a:avLst>
              <a:gd name="adj" fmla="val 34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Times New Roman" panose="02020603050405020304" pitchFamily="18" charset="0"/>
                <a:cs typeface="Times New Roman" panose="02020603050405020304" pitchFamily="18" charset="0"/>
              </a:rPr>
              <a:t>Design</a:t>
            </a:r>
          </a:p>
        </p:txBody>
      </p:sp>
      <p:sp>
        <p:nvSpPr>
          <p:cNvPr id="32" name="Rectangle 31">
            <a:extLst>
              <a:ext uri="{FF2B5EF4-FFF2-40B4-BE49-F238E27FC236}">
                <a16:creationId xmlns:a16="http://schemas.microsoft.com/office/drawing/2014/main" id="{F46B7870-6056-4E7A-AF31-90D71D3F3ADE}"/>
              </a:ext>
            </a:extLst>
          </p:cNvPr>
          <p:cNvSpPr/>
          <p:nvPr/>
        </p:nvSpPr>
        <p:spPr>
          <a:xfrm>
            <a:off x="137879" y="24831462"/>
            <a:ext cx="15382008" cy="3905190"/>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3200" dirty="0">
              <a:solidFill>
                <a:schemeClr val="tx1"/>
              </a:solidFill>
              <a:latin typeface="Times New Roman" panose="02020603050405020304" pitchFamily="18" charset="0"/>
              <a:cs typeface="Times New Roman" panose="02020603050405020304" pitchFamily="18" charset="0"/>
            </a:endParaRPr>
          </a:p>
          <a:p>
            <a:pPr algn="just"/>
            <a:endParaRPr lang="en-US" sz="3200" dirty="0">
              <a:solidFill>
                <a:schemeClr val="tx1"/>
              </a:solidFill>
              <a:latin typeface="Times New Roman" panose="02020603050405020304" pitchFamily="18" charset="0"/>
              <a:cs typeface="Times New Roman" panose="02020603050405020304" pitchFamily="18" charset="0"/>
            </a:endParaRPr>
          </a:p>
          <a:p>
            <a:pPr algn="just"/>
            <a:r>
              <a:rPr lang="en-US" sz="3200" dirty="0">
                <a:solidFill>
                  <a:schemeClr val="tx1"/>
                </a:solidFill>
                <a:latin typeface="Times New Roman" panose="02020603050405020304" pitchFamily="18" charset="0"/>
                <a:cs typeface="Times New Roman" panose="02020603050405020304" pitchFamily="18" charset="0"/>
              </a:rPr>
              <a:t>The main objective of our project is-</a:t>
            </a:r>
          </a:p>
          <a:p>
            <a:pPr algn="just"/>
            <a:r>
              <a:rPr lang="en-US" sz="3200" dirty="0" err="1">
                <a:solidFill>
                  <a:schemeClr val="tx1"/>
                </a:solidFill>
                <a:latin typeface="Times New Roman" panose="02020603050405020304" pitchFamily="18" charset="0"/>
                <a:cs typeface="Times New Roman" panose="02020603050405020304" pitchFamily="18" charset="0"/>
              </a:rPr>
              <a:t>i</a:t>
            </a:r>
            <a:r>
              <a:rPr lang="en-US" sz="3200" dirty="0">
                <a:solidFill>
                  <a:schemeClr val="tx1"/>
                </a:solidFill>
                <a:latin typeface="Times New Roman" panose="02020603050405020304" pitchFamily="18" charset="0"/>
                <a:cs typeface="Times New Roman" panose="02020603050405020304" pitchFamily="18" charset="0"/>
              </a:rPr>
              <a:t>. </a:t>
            </a:r>
            <a:r>
              <a:rPr lang="en-US" sz="3200" b="0" i="0" dirty="0">
                <a:solidFill>
                  <a:schemeClr val="tx1"/>
                </a:solidFill>
                <a:effectLst/>
                <a:latin typeface="Times New Roman" panose="02020603050405020304" pitchFamily="18" charset="0"/>
                <a:cs typeface="Times New Roman" panose="02020603050405020304" pitchFamily="18" charset="0"/>
              </a:rPr>
              <a:t>Safety: The system should be designed to be safe for the occupants of the car, and not cause harm or injury.</a:t>
            </a:r>
          </a:p>
          <a:p>
            <a:pPr algn="just"/>
            <a:r>
              <a:rPr lang="en-US" sz="3200" b="0" i="0" dirty="0">
                <a:solidFill>
                  <a:schemeClr val="tx1"/>
                </a:solidFill>
                <a:effectLst/>
                <a:latin typeface="Times New Roman" panose="02020603050405020304" pitchFamily="18" charset="0"/>
                <a:cs typeface="Times New Roman" panose="02020603050405020304" pitchFamily="18" charset="0"/>
              </a:rPr>
              <a:t>ii. Rapid response: The system should act quickly to extinguish the fire, using the appropriate fire suppression agent.</a:t>
            </a:r>
          </a:p>
          <a:p>
            <a:pPr algn="just"/>
            <a:r>
              <a:rPr lang="en-US" sz="3200" b="0" i="0" dirty="0">
                <a:solidFill>
                  <a:schemeClr val="tx1"/>
                </a:solidFill>
                <a:effectLst/>
                <a:latin typeface="Times New Roman" panose="02020603050405020304" pitchFamily="18" charset="0"/>
                <a:cs typeface="Times New Roman" panose="02020603050405020304" pitchFamily="18" charset="0"/>
              </a:rPr>
              <a:t>iii. Minimal human intervention: The system should be designed to operate with minimal human intervention, as people may not be able to respond quickly enough in an emergency</a:t>
            </a:r>
            <a:r>
              <a:rPr lang="en-US" sz="3200" b="0" i="0" dirty="0">
                <a:solidFill>
                  <a:srgbClr val="374151"/>
                </a:solidFill>
                <a:effectLst/>
                <a:latin typeface="Times New Roman" panose="02020603050405020304" pitchFamily="18" charset="0"/>
                <a:cs typeface="Times New Roman" panose="02020603050405020304" pitchFamily="18" charset="0"/>
              </a:rPr>
              <a:t>.</a:t>
            </a:r>
          </a:p>
          <a:p>
            <a:pPr algn="just"/>
            <a:endParaRPr lang="en-US" sz="3200" b="0" i="0" dirty="0">
              <a:solidFill>
                <a:schemeClr val="tx1"/>
              </a:solidFill>
              <a:effectLst/>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pic>
        <p:nvPicPr>
          <p:cNvPr id="35" name="Picture 34">
            <a:extLst>
              <a:ext uri="{FF2B5EF4-FFF2-40B4-BE49-F238E27FC236}">
                <a16:creationId xmlns:a16="http://schemas.microsoft.com/office/drawing/2014/main" id="{636F4EC2-773B-46B9-812B-31DBED118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70" y="37572113"/>
            <a:ext cx="7607054" cy="7607054"/>
          </a:xfrm>
          <a:prstGeom prst="rect">
            <a:avLst/>
          </a:prstGeom>
        </p:spPr>
      </p:pic>
      <p:pic>
        <p:nvPicPr>
          <p:cNvPr id="37" name="Picture 36">
            <a:extLst>
              <a:ext uri="{FF2B5EF4-FFF2-40B4-BE49-F238E27FC236}">
                <a16:creationId xmlns:a16="http://schemas.microsoft.com/office/drawing/2014/main" id="{0AE5074A-519C-444A-96F4-A9CEC3FDE2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9958" y="39534722"/>
            <a:ext cx="4392340" cy="4392340"/>
          </a:xfrm>
          <a:prstGeom prst="rect">
            <a:avLst/>
          </a:prstGeom>
        </p:spPr>
      </p:pic>
      <p:pic>
        <p:nvPicPr>
          <p:cNvPr id="39" name="Picture 38">
            <a:extLst>
              <a:ext uri="{FF2B5EF4-FFF2-40B4-BE49-F238E27FC236}">
                <a16:creationId xmlns:a16="http://schemas.microsoft.com/office/drawing/2014/main" id="{ADE7BED7-7450-4015-9D73-83757875CB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57854" y="30510782"/>
            <a:ext cx="6525692" cy="7772401"/>
          </a:xfrm>
          <a:prstGeom prst="rect">
            <a:avLst/>
          </a:prstGeom>
        </p:spPr>
        <p:style>
          <a:lnRef idx="2">
            <a:schemeClr val="accent1"/>
          </a:lnRef>
          <a:fillRef idx="1">
            <a:schemeClr val="lt1"/>
          </a:fillRef>
          <a:effectRef idx="0">
            <a:schemeClr val="accent1"/>
          </a:effectRef>
          <a:fontRef idx="minor">
            <a:schemeClr val="dk1"/>
          </a:fontRef>
        </p:style>
      </p:pic>
      <p:sp>
        <p:nvSpPr>
          <p:cNvPr id="42" name="Rectangle 41">
            <a:extLst>
              <a:ext uri="{FF2B5EF4-FFF2-40B4-BE49-F238E27FC236}">
                <a16:creationId xmlns:a16="http://schemas.microsoft.com/office/drawing/2014/main" id="{5DE93F70-C2AA-4321-BE79-7D27F6293A06}"/>
              </a:ext>
            </a:extLst>
          </p:cNvPr>
          <p:cNvSpPr/>
          <p:nvPr/>
        </p:nvSpPr>
        <p:spPr>
          <a:xfrm>
            <a:off x="536370" y="45103487"/>
            <a:ext cx="14973302" cy="5893646"/>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3200" dirty="0">
                <a:latin typeface="Times New Roman" panose="02020603050405020304" pitchFamily="18" charset="0"/>
                <a:cs typeface="Times New Roman" panose="02020603050405020304" pitchFamily="18" charset="0"/>
              </a:rPr>
              <a:t>Figure (a) shows the block diagram for Automated Fire Detecting Car. This block diagram shows how an Autonomous fire Detecting Car implements. Sensors use as input and this input control by Arduino UNO and additional circuit. With this input, the main board set the references and uses this data to apply it to the output where the output is a brushless motor, will go to object and sprinkles water.</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Figure (b) shows the circuit diagram of L293 Water pump connection.</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Figure (c) shows the circuit diagram of the Automated Fire Detecting Car.</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Figure (d) shows the Relay connection.</a:t>
            </a:r>
          </a:p>
        </p:txBody>
      </p:sp>
      <p:sp>
        <p:nvSpPr>
          <p:cNvPr id="44" name="Rectangle: Rounded Corners 43">
            <a:extLst>
              <a:ext uri="{FF2B5EF4-FFF2-40B4-BE49-F238E27FC236}">
                <a16:creationId xmlns:a16="http://schemas.microsoft.com/office/drawing/2014/main" id="{24223FF8-F318-4D03-BEF8-9E679D3AB7C8}"/>
              </a:ext>
            </a:extLst>
          </p:cNvPr>
          <p:cNvSpPr/>
          <p:nvPr/>
        </p:nvSpPr>
        <p:spPr>
          <a:xfrm>
            <a:off x="17452438" y="44591832"/>
            <a:ext cx="15292360" cy="1168249"/>
          </a:xfrm>
          <a:prstGeom prst="roundRect">
            <a:avLst>
              <a:gd name="adj" fmla="val 34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Times New Roman" panose="02020603050405020304" pitchFamily="18" charset="0"/>
                <a:cs typeface="Times New Roman" panose="02020603050405020304" pitchFamily="18" charset="0"/>
              </a:rPr>
              <a:t>References</a:t>
            </a:r>
          </a:p>
        </p:txBody>
      </p:sp>
      <p:sp>
        <p:nvSpPr>
          <p:cNvPr id="33" name="Rectangle 32">
            <a:extLst>
              <a:ext uri="{FF2B5EF4-FFF2-40B4-BE49-F238E27FC236}">
                <a16:creationId xmlns:a16="http://schemas.microsoft.com/office/drawing/2014/main" id="{8F3A5579-4E5B-421F-9815-686D5942DD34}"/>
              </a:ext>
            </a:extLst>
          </p:cNvPr>
          <p:cNvSpPr/>
          <p:nvPr/>
        </p:nvSpPr>
        <p:spPr>
          <a:xfrm>
            <a:off x="17449850" y="8109863"/>
            <a:ext cx="15303450" cy="5591083"/>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3200" b="1" dirty="0">
                <a:latin typeface="Times New Roman" panose="02020603050405020304" pitchFamily="18" charset="0"/>
                <a:cs typeface="Times New Roman" panose="02020603050405020304" pitchFamily="18" charset="0"/>
              </a:rPr>
              <a:t>Optical sensors: </a:t>
            </a:r>
            <a:r>
              <a:rPr lang="en-US" sz="3200" dirty="0">
                <a:latin typeface="Times New Roman" panose="02020603050405020304" pitchFamily="18" charset="0"/>
                <a:cs typeface="Times New Roman" panose="02020603050405020304" pitchFamily="18" charset="0"/>
              </a:rPr>
              <a:t>Researchers have used optical sensors such as infrared cameras and thermal imaging devices to detect fires in cars. These sensors can quickly detect temperature changes and the presence of smoke, allowing the fire suppression system to be activated in a timely manner.</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Fire suppression agents</a:t>
            </a:r>
            <a:r>
              <a:rPr lang="en-US" sz="3200" dirty="0">
                <a:latin typeface="Times New Roman" panose="02020603050405020304" pitchFamily="18" charset="0"/>
                <a:cs typeface="Times New Roman" panose="02020603050405020304" pitchFamily="18" charset="0"/>
              </a:rPr>
              <a:t>: Different fire suppression agents have been studied and tested, including water, foam, and gases such as carbon dioxide and halon. The choice of fire suppression agent depends on the type of fire, the location of the fire, and the safety of the occupants of the car.</a:t>
            </a:r>
          </a:p>
          <a:p>
            <a:pPr algn="just"/>
            <a:endParaRPr lang="en-US" sz="3200" dirty="0">
              <a:latin typeface="Times New Roman" panose="02020603050405020304" pitchFamily="18" charset="0"/>
              <a:cs typeface="Times New Roman" panose="02020603050405020304" pitchFamily="18" charset="0"/>
            </a:endParaRPr>
          </a:p>
        </p:txBody>
      </p:sp>
      <p:sp>
        <p:nvSpPr>
          <p:cNvPr id="48" name="Rectangle: Rounded Corners 47">
            <a:extLst>
              <a:ext uri="{FF2B5EF4-FFF2-40B4-BE49-F238E27FC236}">
                <a16:creationId xmlns:a16="http://schemas.microsoft.com/office/drawing/2014/main" id="{8983CC7F-D781-4FE5-A1CE-264B8DFA31D0}"/>
              </a:ext>
            </a:extLst>
          </p:cNvPr>
          <p:cNvSpPr/>
          <p:nvPr/>
        </p:nvSpPr>
        <p:spPr>
          <a:xfrm>
            <a:off x="17498121" y="14257488"/>
            <a:ext cx="15292359" cy="974266"/>
          </a:xfrm>
          <a:prstGeom prst="roundRect">
            <a:avLst>
              <a:gd name="adj" fmla="val 34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Times New Roman" panose="02020603050405020304" pitchFamily="18" charset="0"/>
                <a:cs typeface="Times New Roman" panose="02020603050405020304" pitchFamily="18" charset="0"/>
              </a:rPr>
              <a:t>Experimentation </a:t>
            </a:r>
          </a:p>
        </p:txBody>
      </p:sp>
      <p:sp>
        <p:nvSpPr>
          <p:cNvPr id="49" name="Rectangle 48">
            <a:extLst>
              <a:ext uri="{FF2B5EF4-FFF2-40B4-BE49-F238E27FC236}">
                <a16:creationId xmlns:a16="http://schemas.microsoft.com/office/drawing/2014/main" id="{71925A8E-84BD-4AD0-BAA1-EFF55B642DA7}"/>
              </a:ext>
            </a:extLst>
          </p:cNvPr>
          <p:cNvSpPr/>
          <p:nvPr/>
        </p:nvSpPr>
        <p:spPr>
          <a:xfrm>
            <a:off x="17527356" y="15801688"/>
            <a:ext cx="6712800" cy="707886"/>
          </a:xfrm>
          <a:prstGeom prst="rect">
            <a:avLst/>
          </a:prstGeom>
        </p:spPr>
        <p:txBody>
          <a:bodyPr wrap="square">
            <a:spAutoFit/>
          </a:bodyPr>
          <a:lstStyle/>
          <a:p>
            <a:r>
              <a:rPr lang="en-US" sz="4000" i="0" dirty="0">
                <a:solidFill>
                  <a:srgbClr val="000000"/>
                </a:solidFill>
                <a:effectLst/>
                <a:latin typeface="Times New Roman" panose="02020603050405020304" pitchFamily="18" charset="0"/>
                <a:cs typeface="Times New Roman" panose="02020603050405020304" pitchFamily="18" charset="0"/>
              </a:rPr>
              <a:t>Initialization of Robot:</a:t>
            </a:r>
            <a:endParaRPr lang="en-US" sz="40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DE93EB92-183A-46CD-88A6-4486CE47F822}"/>
              </a:ext>
            </a:extLst>
          </p:cNvPr>
          <p:cNvSpPr/>
          <p:nvPr/>
        </p:nvSpPr>
        <p:spPr>
          <a:xfrm>
            <a:off x="17527356" y="21896777"/>
            <a:ext cx="6712800" cy="707886"/>
          </a:xfrm>
          <a:prstGeom prst="rect">
            <a:avLst/>
          </a:prstGeom>
        </p:spPr>
        <p:txBody>
          <a:bodyPr wrap="square">
            <a:spAutoFit/>
          </a:bodyPr>
          <a:lstStyle/>
          <a:p>
            <a:r>
              <a:rPr lang="en-US" sz="4000" dirty="0">
                <a:latin typeface="Times New Roman" panose="02020603050405020304" pitchFamily="18" charset="0"/>
                <a:cs typeface="Times New Roman" panose="02020603050405020304" pitchFamily="18" charset="0"/>
              </a:rPr>
              <a:t>Detection of fire by robot: </a:t>
            </a:r>
          </a:p>
        </p:txBody>
      </p:sp>
      <p:pic>
        <p:nvPicPr>
          <p:cNvPr id="54" name="Picture 53">
            <a:extLst>
              <a:ext uri="{FF2B5EF4-FFF2-40B4-BE49-F238E27FC236}">
                <a16:creationId xmlns:a16="http://schemas.microsoft.com/office/drawing/2014/main" id="{62C68105-0BD0-4569-99AC-8F095A910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4158" y="16700317"/>
            <a:ext cx="9372551" cy="4481308"/>
          </a:xfrm>
          <a:prstGeom prst="rect">
            <a:avLst/>
          </a:prstGeom>
        </p:spPr>
      </p:pic>
      <p:sp>
        <p:nvSpPr>
          <p:cNvPr id="55" name="Rectangle 54">
            <a:extLst>
              <a:ext uri="{FF2B5EF4-FFF2-40B4-BE49-F238E27FC236}">
                <a16:creationId xmlns:a16="http://schemas.microsoft.com/office/drawing/2014/main" id="{42FBE8B8-E86A-4690-A898-A50ECC649473}"/>
              </a:ext>
            </a:extLst>
          </p:cNvPr>
          <p:cNvSpPr/>
          <p:nvPr/>
        </p:nvSpPr>
        <p:spPr>
          <a:xfrm>
            <a:off x="21047108" y="26974343"/>
            <a:ext cx="7266649" cy="584775"/>
          </a:xfrm>
          <a:prstGeom prst="rect">
            <a:avLst/>
          </a:prstGeom>
        </p:spPr>
        <p:txBody>
          <a:bodyPr wrap="square">
            <a:spAutoFit/>
          </a:bodyPr>
          <a:lstStyle/>
          <a:p>
            <a:pPr algn="ctr"/>
            <a:r>
              <a:rPr lang="en-US" sz="3200" i="0" dirty="0">
                <a:solidFill>
                  <a:srgbClr val="000000"/>
                </a:solidFill>
                <a:effectLst/>
                <a:latin typeface="Times New Roman" panose="02020603050405020304" pitchFamily="18" charset="0"/>
                <a:cs typeface="Times New Roman" panose="02020603050405020304" pitchFamily="18" charset="0"/>
              </a:rPr>
              <a:t>Fig: </a:t>
            </a:r>
            <a:r>
              <a:rPr lang="en-US" sz="3200" dirty="0">
                <a:solidFill>
                  <a:srgbClr val="000000"/>
                </a:solidFill>
                <a:latin typeface="Times New Roman" panose="02020603050405020304" pitchFamily="18" charset="0"/>
                <a:cs typeface="Times New Roman" panose="02020603050405020304" pitchFamily="18" charset="0"/>
              </a:rPr>
              <a:t>Fire Detection</a:t>
            </a:r>
            <a:endParaRPr lang="en-US" sz="3200" dirty="0">
              <a:latin typeface="Times New Roman" panose="02020603050405020304" pitchFamily="18" charset="0"/>
              <a:cs typeface="Times New Roman" panose="02020603050405020304" pitchFamily="18" charset="0"/>
            </a:endParaRPr>
          </a:p>
        </p:txBody>
      </p:sp>
      <p:pic>
        <p:nvPicPr>
          <p:cNvPr id="59" name="Picture 58">
            <a:extLst>
              <a:ext uri="{FF2B5EF4-FFF2-40B4-BE49-F238E27FC236}">
                <a16:creationId xmlns:a16="http://schemas.microsoft.com/office/drawing/2014/main" id="{4E2CBC93-A323-4CC0-BB80-B04DFC7E74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94158" y="22593498"/>
            <a:ext cx="9372551" cy="4315549"/>
          </a:xfrm>
          <a:prstGeom prst="rect">
            <a:avLst/>
          </a:prstGeom>
        </p:spPr>
      </p:pic>
      <p:sp>
        <p:nvSpPr>
          <p:cNvPr id="60" name="Rectangle 59">
            <a:extLst>
              <a:ext uri="{FF2B5EF4-FFF2-40B4-BE49-F238E27FC236}">
                <a16:creationId xmlns:a16="http://schemas.microsoft.com/office/drawing/2014/main" id="{499C3FCC-0CCE-4493-922E-1710D22E45F3}"/>
              </a:ext>
            </a:extLst>
          </p:cNvPr>
          <p:cNvSpPr/>
          <p:nvPr/>
        </p:nvSpPr>
        <p:spPr>
          <a:xfrm>
            <a:off x="21042148" y="21226780"/>
            <a:ext cx="6712800" cy="584775"/>
          </a:xfrm>
          <a:prstGeom prst="rect">
            <a:avLst/>
          </a:prstGeom>
        </p:spPr>
        <p:txBody>
          <a:bodyPr wrap="square">
            <a:spAutoFit/>
          </a:bodyPr>
          <a:lstStyle/>
          <a:p>
            <a:pPr algn="ctr"/>
            <a:r>
              <a:rPr lang="en-US" sz="3200" i="0" dirty="0">
                <a:solidFill>
                  <a:srgbClr val="000000"/>
                </a:solidFill>
                <a:effectLst/>
                <a:latin typeface="Times New Roman" panose="02020603050405020304" pitchFamily="18" charset="0"/>
                <a:cs typeface="Times New Roman" panose="02020603050405020304" pitchFamily="18" charset="0"/>
              </a:rPr>
              <a:t>Figure: Initialization</a:t>
            </a:r>
            <a:endParaRPr lang="en-US" sz="3200" dirty="0">
              <a:latin typeface="Times New Roman" panose="02020603050405020304" pitchFamily="18" charset="0"/>
              <a:cs typeface="Times New Roman" panose="02020603050405020304" pitchFamily="18" charset="0"/>
            </a:endParaRPr>
          </a:p>
        </p:txBody>
      </p:sp>
      <p:sp>
        <p:nvSpPr>
          <p:cNvPr id="64" name="Rectangle: Rounded Corners 63">
            <a:extLst>
              <a:ext uri="{FF2B5EF4-FFF2-40B4-BE49-F238E27FC236}">
                <a16:creationId xmlns:a16="http://schemas.microsoft.com/office/drawing/2014/main" id="{D0D78C74-EE54-4C0B-8F41-CADCE4051572}"/>
              </a:ext>
            </a:extLst>
          </p:cNvPr>
          <p:cNvSpPr/>
          <p:nvPr/>
        </p:nvSpPr>
        <p:spPr>
          <a:xfrm>
            <a:off x="17443937" y="27904588"/>
            <a:ext cx="15290572" cy="1168249"/>
          </a:xfrm>
          <a:prstGeom prst="roundRect">
            <a:avLst>
              <a:gd name="adj" fmla="val 34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Times New Roman" panose="02020603050405020304" pitchFamily="18" charset="0"/>
                <a:cs typeface="Times New Roman" panose="02020603050405020304" pitchFamily="18" charset="0"/>
              </a:rPr>
              <a:t>Future work</a:t>
            </a:r>
          </a:p>
        </p:txBody>
      </p:sp>
      <p:sp>
        <p:nvSpPr>
          <p:cNvPr id="65" name="Rectangle: Rounded Corners 64">
            <a:extLst>
              <a:ext uri="{FF2B5EF4-FFF2-40B4-BE49-F238E27FC236}">
                <a16:creationId xmlns:a16="http://schemas.microsoft.com/office/drawing/2014/main" id="{FA894603-4068-4BBC-A86A-9A9B090CC90D}"/>
              </a:ext>
            </a:extLst>
          </p:cNvPr>
          <p:cNvSpPr/>
          <p:nvPr/>
        </p:nvSpPr>
        <p:spPr>
          <a:xfrm>
            <a:off x="17443937" y="34006572"/>
            <a:ext cx="15290572" cy="1168249"/>
          </a:xfrm>
          <a:prstGeom prst="roundRect">
            <a:avLst>
              <a:gd name="adj" fmla="val 34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Times New Roman" panose="02020603050405020304" pitchFamily="18" charset="0"/>
                <a:cs typeface="Times New Roman" panose="02020603050405020304" pitchFamily="18" charset="0"/>
              </a:rPr>
              <a:t>Limitations</a:t>
            </a:r>
          </a:p>
        </p:txBody>
      </p:sp>
      <p:sp>
        <p:nvSpPr>
          <p:cNvPr id="66" name="Rectangle 65">
            <a:extLst>
              <a:ext uri="{FF2B5EF4-FFF2-40B4-BE49-F238E27FC236}">
                <a16:creationId xmlns:a16="http://schemas.microsoft.com/office/drawing/2014/main" id="{5D0158B6-0750-4D3A-A01D-F36CF9318AA1}"/>
              </a:ext>
            </a:extLst>
          </p:cNvPr>
          <p:cNvSpPr/>
          <p:nvPr/>
        </p:nvSpPr>
        <p:spPr>
          <a:xfrm>
            <a:off x="17508407" y="29454351"/>
            <a:ext cx="15271783" cy="3953080"/>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Future, we will work with high-performance flame sensor which shows well performance on sunlight.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Automated water sprinkler can be added to this system.</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Some of interfacing applications which can be  made are  controlling  home appliances, robotics movements, Speech Assisted technologies etc.</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making it GPS enabled, robot can be controlled from remote station also.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can be further expanded with voice interactive system facility.</a:t>
            </a:r>
          </a:p>
        </p:txBody>
      </p:sp>
      <p:sp>
        <p:nvSpPr>
          <p:cNvPr id="67" name="Rectangle: Rounded Corners 66">
            <a:extLst>
              <a:ext uri="{FF2B5EF4-FFF2-40B4-BE49-F238E27FC236}">
                <a16:creationId xmlns:a16="http://schemas.microsoft.com/office/drawing/2014/main" id="{9B34C652-82F8-419A-961C-53DC29D43D02}"/>
              </a:ext>
            </a:extLst>
          </p:cNvPr>
          <p:cNvSpPr/>
          <p:nvPr/>
        </p:nvSpPr>
        <p:spPr>
          <a:xfrm>
            <a:off x="17462727" y="37847335"/>
            <a:ext cx="15271783" cy="1168249"/>
          </a:xfrm>
          <a:prstGeom prst="roundRect">
            <a:avLst>
              <a:gd name="adj" fmla="val 34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Times New Roman" panose="02020603050405020304" pitchFamily="18" charset="0"/>
                <a:cs typeface="Times New Roman" panose="02020603050405020304" pitchFamily="18" charset="0"/>
              </a:rPr>
              <a:t>Conclusion</a:t>
            </a:r>
          </a:p>
        </p:txBody>
      </p:sp>
      <p:sp>
        <p:nvSpPr>
          <p:cNvPr id="68" name="Rectangle 67">
            <a:extLst>
              <a:ext uri="{FF2B5EF4-FFF2-40B4-BE49-F238E27FC236}">
                <a16:creationId xmlns:a16="http://schemas.microsoft.com/office/drawing/2014/main" id="{026F06BE-D5BF-4BDF-96DB-B5FFD7AF3A9F}"/>
              </a:ext>
            </a:extLst>
          </p:cNvPr>
          <p:cNvSpPr/>
          <p:nvPr/>
        </p:nvSpPr>
        <p:spPr>
          <a:xfrm>
            <a:off x="17462727" y="39318733"/>
            <a:ext cx="15142524" cy="4608330"/>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project describes about the real time firefighting car which moves in a constant speed, identify the fire and then extinguish it with the help of pumping mechanism. It has advantageous features such as ability to detect location of fire automatically in a certain range besides having a compact body and lightweight structure. The car can be used at a place that has a small entrance or in small spaces because it has a compact structure. The system can potentially be useful to accompany fire fighters and  prevent  an  outbreak.  From  the experimental results, the robot can sense fire accurately in a short time.</a:t>
            </a:r>
          </a:p>
        </p:txBody>
      </p:sp>
      <p:sp>
        <p:nvSpPr>
          <p:cNvPr id="70" name="Rectangle 69">
            <a:extLst>
              <a:ext uri="{FF2B5EF4-FFF2-40B4-BE49-F238E27FC236}">
                <a16:creationId xmlns:a16="http://schemas.microsoft.com/office/drawing/2014/main" id="{F87073F6-F89F-4AAF-A371-5E4276FF89AC}"/>
              </a:ext>
            </a:extLst>
          </p:cNvPr>
          <p:cNvSpPr/>
          <p:nvPr/>
        </p:nvSpPr>
        <p:spPr>
          <a:xfrm>
            <a:off x="17527356" y="35589206"/>
            <a:ext cx="15142524" cy="1954981"/>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sunlight flame sensor can not provide well performance.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system will work only in a limited area.</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65568844-7B32-4F36-B018-F1B1E147FE59}"/>
              </a:ext>
            </a:extLst>
          </p:cNvPr>
          <p:cNvSpPr/>
          <p:nvPr/>
        </p:nvSpPr>
        <p:spPr>
          <a:xfrm>
            <a:off x="17498119" y="46136161"/>
            <a:ext cx="15292361" cy="4781550"/>
          </a:xfrm>
          <a:prstGeom prst="rect">
            <a:avLst/>
          </a:prstGeom>
          <a:solidFill>
            <a:schemeClr val="bg1">
              <a:lumMod val="9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[1] Daniel J.  Pack; Robert </a:t>
            </a:r>
            <a:r>
              <a:rPr lang="en-US" sz="3200" dirty="0" err="1">
                <a:latin typeface="Times New Roman" panose="02020603050405020304" pitchFamily="18" charset="0"/>
                <a:cs typeface="Times New Roman" panose="02020603050405020304" pitchFamily="18" charset="0"/>
              </a:rPr>
              <a:t>Avanzato</a:t>
            </a:r>
            <a:r>
              <a:rPr lang="en-US" sz="3200" dirty="0">
                <a:latin typeface="Times New Roman" panose="02020603050405020304" pitchFamily="18" charset="0"/>
                <a:cs typeface="Times New Roman" panose="02020603050405020304" pitchFamily="18" charset="0"/>
              </a:rPr>
              <a:t>; David J.  </a:t>
            </a:r>
            <a:r>
              <a:rPr lang="en-US" sz="3200" dirty="0" err="1">
                <a:latin typeface="Times New Roman" panose="02020603050405020304" pitchFamily="18" charset="0"/>
                <a:cs typeface="Times New Roman" panose="02020603050405020304" pitchFamily="18" charset="0"/>
              </a:rPr>
              <a:t>Ahlgren</a:t>
            </a:r>
            <a:r>
              <a:rPr lang="en-US" sz="3200" dirty="0">
                <a:latin typeface="Times New Roman" panose="02020603050405020304" pitchFamily="18" charset="0"/>
                <a:cs typeface="Times New Roman" panose="02020603050405020304" pitchFamily="18" charset="0"/>
              </a:rPr>
              <a:t>; Igor M. Verner; “Fire-Fighting Mobile  Robotics  and  Interdisciplinary  Design-Comparative  Perspectives”,  IEEE Transactions on Education, 3 August, 2004, Volume 47, No. 3</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[2] Khalid, W., Sattar, A., Qureshi, M. A., Amin, A., Malik, M. A., &amp; HUSSAIN, K. (2019). A smart wireless sensor network node for fire detection. Turkish Journal of Electrical Engineering &amp; Computer Sciences, 27(4), 2541-2556.</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[3] Ryder, N. (2019). Use of Sensors for Fire Detection and Monitoring.</a:t>
            </a:r>
          </a:p>
        </p:txBody>
      </p:sp>
      <p:pic>
        <p:nvPicPr>
          <p:cNvPr id="13" name="Picture 12">
            <a:extLst>
              <a:ext uri="{FF2B5EF4-FFF2-40B4-BE49-F238E27FC236}">
                <a16:creationId xmlns:a16="http://schemas.microsoft.com/office/drawing/2014/main" id="{9DC1E227-BC78-FBCF-1C87-AF17C9F9A364}"/>
              </a:ext>
            </a:extLst>
          </p:cNvPr>
          <p:cNvPicPr>
            <a:picLocks noChangeAspect="1"/>
          </p:cNvPicPr>
          <p:nvPr/>
        </p:nvPicPr>
        <p:blipFill>
          <a:blip r:embed="rId9"/>
          <a:stretch>
            <a:fillRect/>
          </a:stretch>
        </p:blipFill>
        <p:spPr>
          <a:xfrm>
            <a:off x="529457" y="30501230"/>
            <a:ext cx="8478725" cy="7772401"/>
          </a:xfrm>
          <a:prstGeom prst="rect">
            <a:avLst/>
          </a:prstGeom>
        </p:spPr>
        <p:style>
          <a:lnRef idx="2">
            <a:schemeClr val="accent1"/>
          </a:lnRef>
          <a:fillRef idx="1">
            <a:schemeClr val="lt1"/>
          </a:fillRef>
          <a:effectRef idx="0">
            <a:schemeClr val="accent1"/>
          </a:effectRef>
          <a:fontRef idx="minor">
            <a:schemeClr val="dk1"/>
          </a:fontRef>
        </p:style>
      </p:pic>
      <p:sp>
        <p:nvSpPr>
          <p:cNvPr id="14" name="TextBox 13">
            <a:extLst>
              <a:ext uri="{FF2B5EF4-FFF2-40B4-BE49-F238E27FC236}">
                <a16:creationId xmlns:a16="http://schemas.microsoft.com/office/drawing/2014/main" id="{9D9B8775-2BA1-8ED9-2993-C19D7EFD48D1}"/>
              </a:ext>
            </a:extLst>
          </p:cNvPr>
          <p:cNvSpPr txBox="1"/>
          <p:nvPr/>
        </p:nvSpPr>
        <p:spPr>
          <a:xfrm>
            <a:off x="9299310" y="37759928"/>
            <a:ext cx="538585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b : L293 Water pump Connection</a:t>
            </a:r>
          </a:p>
        </p:txBody>
      </p:sp>
      <p:sp>
        <p:nvSpPr>
          <p:cNvPr id="15" name="TextBox 14">
            <a:extLst>
              <a:ext uri="{FF2B5EF4-FFF2-40B4-BE49-F238E27FC236}">
                <a16:creationId xmlns:a16="http://schemas.microsoft.com/office/drawing/2014/main" id="{4E81676F-2302-739A-0C6F-464AE7653535}"/>
              </a:ext>
            </a:extLst>
          </p:cNvPr>
          <p:cNvSpPr txBox="1"/>
          <p:nvPr/>
        </p:nvSpPr>
        <p:spPr>
          <a:xfrm>
            <a:off x="2314714" y="44418397"/>
            <a:ext cx="343715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Figure c  Circuit Diagram </a:t>
            </a:r>
          </a:p>
        </p:txBody>
      </p:sp>
      <p:sp>
        <p:nvSpPr>
          <p:cNvPr id="16" name="TextBox 15">
            <a:extLst>
              <a:ext uri="{FF2B5EF4-FFF2-40B4-BE49-F238E27FC236}">
                <a16:creationId xmlns:a16="http://schemas.microsoft.com/office/drawing/2014/main" id="{0A80A4D7-C7FC-A09D-23C8-77C953F49933}"/>
              </a:ext>
            </a:extLst>
          </p:cNvPr>
          <p:cNvSpPr txBox="1"/>
          <p:nvPr/>
        </p:nvSpPr>
        <p:spPr>
          <a:xfrm>
            <a:off x="9326918" y="44410060"/>
            <a:ext cx="387538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d :  Relay Connection</a:t>
            </a:r>
          </a:p>
        </p:txBody>
      </p:sp>
      <p:sp>
        <p:nvSpPr>
          <p:cNvPr id="2" name="TextBox 1">
            <a:extLst>
              <a:ext uri="{FF2B5EF4-FFF2-40B4-BE49-F238E27FC236}">
                <a16:creationId xmlns:a16="http://schemas.microsoft.com/office/drawing/2014/main" id="{77A096B2-AAE5-80B5-5676-5349624B0C2F}"/>
              </a:ext>
            </a:extLst>
          </p:cNvPr>
          <p:cNvSpPr txBox="1"/>
          <p:nvPr/>
        </p:nvSpPr>
        <p:spPr>
          <a:xfrm>
            <a:off x="1497099" y="22559536"/>
            <a:ext cx="1305184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Figure : A random Fire incident and percentage of fire incidents from year 2004 to 2018. </a:t>
            </a:r>
          </a:p>
        </p:txBody>
      </p:sp>
      <p:sp>
        <p:nvSpPr>
          <p:cNvPr id="5" name="Rectangle 4">
            <a:extLst>
              <a:ext uri="{FF2B5EF4-FFF2-40B4-BE49-F238E27FC236}">
                <a16:creationId xmlns:a16="http://schemas.microsoft.com/office/drawing/2014/main" id="{FFCA71EB-3821-F459-CB31-A7AB5FACBABB}"/>
              </a:ext>
            </a:extLst>
          </p:cNvPr>
          <p:cNvSpPr/>
          <p:nvPr/>
        </p:nvSpPr>
        <p:spPr>
          <a:xfrm>
            <a:off x="0" y="-19316"/>
            <a:ext cx="32918400" cy="565974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                      </a:t>
            </a:r>
            <a:r>
              <a:rPr lang="en-US" sz="6000" b="1" dirty="0">
                <a:solidFill>
                  <a:schemeClr val="tx1"/>
                </a:solidFill>
                <a:latin typeface="Times New Roman" panose="02020603050405020304" pitchFamily="18" charset="0"/>
                <a:cs typeface="Times New Roman" panose="02020603050405020304" pitchFamily="18" charset="0"/>
              </a:rPr>
              <a:t>AUTOMATED FIRE DETECTING AND</a:t>
            </a:r>
            <a:r>
              <a:rPr lang="en-US" sz="6000" dirty="0">
                <a:solidFill>
                  <a:schemeClr val="tx1"/>
                </a:solidFill>
                <a:latin typeface="Times New Roman" panose="02020603050405020304" pitchFamily="18" charset="0"/>
                <a:cs typeface="Times New Roman" panose="02020603050405020304" pitchFamily="18" charset="0"/>
              </a:rPr>
              <a:t> </a:t>
            </a:r>
            <a:r>
              <a:rPr lang="en-US" sz="6000" b="1" dirty="0">
                <a:solidFill>
                  <a:schemeClr val="tx1"/>
                </a:solidFill>
                <a:latin typeface="Times New Roman" panose="02020603050405020304" pitchFamily="18" charset="0"/>
                <a:cs typeface="Times New Roman" panose="02020603050405020304" pitchFamily="18" charset="0"/>
              </a:rPr>
              <a:t>EXTINGUISHING</a:t>
            </a:r>
            <a:r>
              <a:rPr lang="en-US" sz="6000" dirty="0">
                <a:solidFill>
                  <a:schemeClr val="tx1"/>
                </a:solidFill>
                <a:latin typeface="Times New Roman" panose="02020603050405020304" pitchFamily="18" charset="0"/>
                <a:cs typeface="Times New Roman" panose="02020603050405020304" pitchFamily="18" charset="0"/>
              </a:rPr>
              <a:t> </a:t>
            </a:r>
            <a:r>
              <a:rPr lang="en-US" sz="6000" b="1" dirty="0">
                <a:solidFill>
                  <a:schemeClr val="tx1"/>
                </a:solidFill>
                <a:latin typeface="Times New Roman" panose="02020603050405020304" pitchFamily="18" charset="0"/>
                <a:cs typeface="Times New Roman" panose="02020603050405020304" pitchFamily="18" charset="0"/>
              </a:rPr>
              <a:t>CAR </a:t>
            </a:r>
          </a:p>
          <a:p>
            <a:pPr algn="ctr"/>
            <a:r>
              <a:rPr lang="en-US" sz="4400" b="1" dirty="0">
                <a:solidFill>
                  <a:schemeClr val="tx1"/>
                </a:solidFill>
                <a:latin typeface="Times New Roman" panose="02020603050405020304" pitchFamily="18" charset="0"/>
                <a:cs typeface="Times New Roman" panose="02020603050405020304" pitchFamily="18" charset="0"/>
              </a:rPr>
              <a:t>Group-05</a:t>
            </a:r>
          </a:p>
          <a:p>
            <a:pPr algn="ctr"/>
            <a:r>
              <a:rPr lang="en-US" sz="4400" dirty="0">
                <a:solidFill>
                  <a:schemeClr val="tx1"/>
                </a:solidFill>
                <a:latin typeface="Times New Roman" panose="02020603050405020304" pitchFamily="18" charset="0"/>
                <a:cs typeface="Times New Roman" panose="02020603050405020304" pitchFamily="18" charset="0"/>
              </a:rPr>
              <a:t>Mst. Sumiya Siddika (Roll-1975)</a:t>
            </a:r>
          </a:p>
          <a:p>
            <a:pPr algn="ctr"/>
            <a:r>
              <a:rPr lang="en-US" sz="4400" dirty="0" err="1">
                <a:solidFill>
                  <a:schemeClr val="tx1"/>
                </a:solidFill>
                <a:latin typeface="Times New Roman" panose="02020603050405020304" pitchFamily="18" charset="0"/>
                <a:cs typeface="Times New Roman" panose="02020603050405020304" pitchFamily="18" charset="0"/>
              </a:rPr>
              <a:t>Md.Shakil</a:t>
            </a:r>
            <a:r>
              <a:rPr lang="en-US" sz="4400" dirty="0">
                <a:solidFill>
                  <a:schemeClr val="tx1"/>
                </a:solidFill>
                <a:latin typeface="Times New Roman" panose="02020603050405020304" pitchFamily="18" charset="0"/>
                <a:cs typeface="Times New Roman" panose="02020603050405020304" pitchFamily="18" charset="0"/>
              </a:rPr>
              <a:t> Ahmed (Roll-2013)</a:t>
            </a:r>
          </a:p>
          <a:p>
            <a:pPr algn="ctr"/>
            <a:r>
              <a:rPr lang="en-US" sz="4400" dirty="0" err="1">
                <a:solidFill>
                  <a:schemeClr val="tx1"/>
                </a:solidFill>
                <a:latin typeface="Times New Roman" panose="02020603050405020304" pitchFamily="18" charset="0"/>
                <a:cs typeface="Times New Roman" panose="02020603050405020304" pitchFamily="18" charset="0"/>
              </a:rPr>
              <a:t>Md.Masud</a:t>
            </a:r>
            <a:r>
              <a:rPr lang="en-US" sz="4400" dirty="0">
                <a:solidFill>
                  <a:schemeClr val="tx1"/>
                </a:solidFill>
                <a:latin typeface="Times New Roman" panose="02020603050405020304" pitchFamily="18" charset="0"/>
                <a:cs typeface="Times New Roman" panose="02020603050405020304" pitchFamily="18" charset="0"/>
              </a:rPr>
              <a:t> Rana (Roll-2015)</a:t>
            </a:r>
          </a:p>
          <a:p>
            <a:pPr algn="ctr"/>
            <a:r>
              <a:rPr lang="en-US" sz="4400" dirty="0">
                <a:solidFill>
                  <a:schemeClr val="tx1"/>
                </a:solidFill>
                <a:latin typeface="Times New Roman" panose="02020603050405020304" pitchFamily="18" charset="0"/>
                <a:cs typeface="Times New Roman" panose="02020603050405020304" pitchFamily="18" charset="0"/>
              </a:rPr>
              <a:t>Amit Azim Amit (Roll-2090)</a:t>
            </a:r>
          </a:p>
        </p:txBody>
      </p:sp>
      <p:pic>
        <p:nvPicPr>
          <p:cNvPr id="6" name="Picture 5">
            <a:extLst>
              <a:ext uri="{FF2B5EF4-FFF2-40B4-BE49-F238E27FC236}">
                <a16:creationId xmlns:a16="http://schemas.microsoft.com/office/drawing/2014/main" id="{80C08A3A-9CD4-6F5E-DB14-E72707590AFE}"/>
              </a:ext>
            </a:extLst>
          </p:cNvPr>
          <p:cNvPicPr>
            <a:picLocks noChangeAspect="1"/>
          </p:cNvPicPr>
          <p:nvPr/>
        </p:nvPicPr>
        <p:blipFill>
          <a:blip r:embed="rId10"/>
          <a:stretch>
            <a:fillRect/>
          </a:stretch>
        </p:blipFill>
        <p:spPr>
          <a:xfrm>
            <a:off x="2358677" y="323269"/>
            <a:ext cx="3962440" cy="4699176"/>
          </a:xfrm>
          <a:prstGeom prst="rect">
            <a:avLst/>
          </a:prstGeom>
        </p:spPr>
      </p:pic>
    </p:spTree>
    <p:extLst>
      <p:ext uri="{BB962C8B-B14F-4D97-AF65-F5344CB8AC3E}">
        <p14:creationId xmlns:p14="http://schemas.microsoft.com/office/powerpoint/2010/main" val="2971565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TotalTime>
  <Words>974</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Azim Amit</dc:creator>
  <cp:lastModifiedBy>Amit Azim Amit</cp:lastModifiedBy>
  <cp:revision>31</cp:revision>
  <dcterms:created xsi:type="dcterms:W3CDTF">2023-02-11T11:21:10Z</dcterms:created>
  <dcterms:modified xsi:type="dcterms:W3CDTF">2023-03-24T11:11:34Z</dcterms:modified>
</cp:coreProperties>
</file>