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5" r:id="rId9"/>
    <p:sldId id="276" r:id="rId10"/>
    <p:sldId id="277" r:id="rId11"/>
    <p:sldId id="279" r:id="rId12"/>
    <p:sldId id="27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74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0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09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4101-6D4D-44B4-9DB6-8702A5453C14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54841E-C362-43E6-9C7D-7F6301FF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latin typeface="Bookman Old Style" panose="02050604050505020204" pitchFamily="18" charset="0"/>
              </a:rPr>
              <a:t>Operating-System Structures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</a:rPr>
              <a:t>Farheen</a:t>
            </a:r>
            <a:r>
              <a:rPr lang="en-US" sz="2400" b="1" dirty="0" smtClean="0">
                <a:solidFill>
                  <a:srgbClr val="00B0F0"/>
                </a:solidFill>
              </a:rPr>
              <a:t> Faisal Siddiqui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System Calls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6"/>
            <a:ext cx="8596668" cy="4701959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maintenance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 time or date, set time or date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 system data, set system data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 and set process, file, or device attributes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create, delete communication connection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send, receive messages if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passing model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name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name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lvl="1"/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Shared-memory model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and gain access to memory regions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transfer status information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attach and detach remote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System Calls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access to resources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and set permissions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and deny user access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Windows and  Unix System Calls</a:t>
            </a:r>
            <a:endParaRPr lang="en-US" dirty="0"/>
          </a:p>
        </p:txBody>
      </p:sp>
      <p:pic>
        <p:nvPicPr>
          <p:cNvPr id="4" name="Picture 6" descr="OS8-p6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1674254"/>
            <a:ext cx="7959144" cy="50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42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7735"/>
            <a:ext cx="8596668" cy="4843627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programs provide a convenient environment for program development and execution.  They can be divided into: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manipulation 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Status information sometimes stored in a File modification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support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 loading and execution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Background services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0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5112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File management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systems implement  a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Programs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520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Special commands to search contents of files or perform transformations of the text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Programming-language support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Compilers, assemblers, debuggers and interpreters sometimes provided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 loading and execution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Absolute loaders,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relocatable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loaders, linkage editors, and overlay-loaders, debugging systems for higher-level and machine language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users to send messages to one another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8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Programs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8596668" cy="470195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Known as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subsystems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Don’t pertain to system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Launched by command line, mouse click, finger poke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0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842456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Implementation of OS not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solvable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but some approaches have proven successful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Internal structure of different Operating Systems  can vary widely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Start the design by defining goals and specifications 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Affected by choice of hardware, type of system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goals and </a:t>
            </a:r>
            <a:r>
              <a:rPr lang="en-US" alt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User goals – operating system should be convenient to use, easy to learn, reliable, safe, and fast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goals – operating system should be easy to design, implement, and maintain, as well as flexible, reliable, error-free, and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0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Design and 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will be done?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do it?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Mechanisms determine how to do something, policies decide what will be done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Specifying and designing an OS is highly creative task of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2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3493"/>
            <a:ext cx="8596668" cy="5074276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Much variation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Early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assembly language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system programming languages like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PL/1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C, C++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Actually usually a mix of languages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Lowest levels in assembly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body in C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Systems programs in C, C++, scripting languages like PERL, Python, shell scripts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high-level language easier to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other hardware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slower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6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949"/>
            <a:ext cx="8596668" cy="5087155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systems provide an environment for execution of programs and services to programs and users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set of operating-system services provides functions that are helpful to the user: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Almost all operating systems have a user interface (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Varies between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Command-Line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 User Interface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Batch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 execution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I/O operations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 A running program may require I/O, which may involve a file or an I/O device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2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General-purpose OS is very large program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Various ways to structure ones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structure – MS-DOS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complex -- UNIX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Layered – an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abstrcation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Microkernel -Mach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5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Structure  -- MS-DOS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MS-DOS – written to provide the most functionality in the least space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divided into modules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Although MS-DOS has some structure, its interfaces and levels of functionality are not well separated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1930399"/>
            <a:ext cx="4172755" cy="441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33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 Simple Structure  --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Systems programs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kernel</a:t>
            </a:r>
          </a:p>
          <a:p>
            <a:pPr lvl="2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Consists of everything below the system-call interface and above the physical hardware</a:t>
            </a:r>
          </a:p>
          <a:p>
            <a:pPr lvl="2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the file system, CPU scheduling, memory management, and other operating-system functions; a large number of functions for one level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9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modularity, layers are selected such that each uses functions (operations) and services of only lower-level layers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67" y="1493950"/>
            <a:ext cx="3903566" cy="454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9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Microkernel System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5306096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Moves as much from the kernel into user space</a:t>
            </a:r>
          </a:p>
          <a:p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microkernel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 OS X kernel (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Darwin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partly based on Mach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takes place between user modules using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passing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Easier to extend a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Easier to port the operating system to new architectures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reliable (less code is running in kernel mode)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secure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Detriments: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overhead of user space to kernel space communication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5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Microkernel System Structure </a:t>
            </a:r>
            <a:endParaRPr lang="en-US" dirty="0"/>
          </a:p>
        </p:txBody>
      </p:sp>
      <p:pic>
        <p:nvPicPr>
          <p:cNvPr id="4" name="Picture 2" descr="2_14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5" y="1442434"/>
            <a:ext cx="8553851" cy="500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3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modern operating systems implement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loadable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modules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object-oriented approach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core component is separate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talks to the others over known interfaces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is loadable as needed within the kernel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Overall, similar to layers but with more flexible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Linux, Solaris,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9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Solaris Modular </a:t>
            </a:r>
            <a:r>
              <a:rPr lang="en-US" altLang="en-US" dirty="0" smtClean="0"/>
              <a:t>Approach (seven types of loadable kernel modules)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9" y="2163651"/>
            <a:ext cx="8796270" cy="428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7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Hybrid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0614"/>
            <a:ext cx="8596668" cy="519018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modern operating systems are actually not one pure model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Hybrid combines multiple approaches to address performance, security, usability needs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and Solaris kernels in kernel address space, so monolithic, plus modular for dynamic loading of functionality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Windows mostly monolithic, plus microkernel for different subsystem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personalities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1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Apple mobile OS for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iPad                          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Structured on Mac OS X, added functionality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run OS X applications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natively</a:t>
            </a: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Cocoa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Objective-C API for developing apps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services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layer for graphics, audio, video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services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en-US" alt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cloud computing, databases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Core operating system, based on Mac OS X kernel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2_1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51" y="2613506"/>
            <a:ext cx="19526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90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Services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915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One set of operating-system services provides functions that are helpful to the user (Cont.):</a:t>
            </a:r>
            <a:endParaRPr lang="en-US" alt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File-system manipulation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– Processes may exchange information, on the same computer or between computers over a network</a:t>
            </a:r>
          </a:p>
          <a:p>
            <a:pPr lvl="2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Communications may be via shared memory or through message passing (packets moved by the OS)</a:t>
            </a:r>
          </a:p>
          <a:p>
            <a:pPr lvl="1"/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Error detection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– OS needs to be constantly aware of possible errors</a:t>
            </a:r>
          </a:p>
          <a:p>
            <a:pPr lvl="2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May occur in the CPU and memory hardware, in I/O devices, in user program</a:t>
            </a:r>
          </a:p>
          <a:p>
            <a:pPr lvl="2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For each type of error, OS should take the appropriate action to ensure correct and consistent computing</a:t>
            </a:r>
          </a:p>
          <a:p>
            <a:pPr lvl="2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Debugging facilities can greatly enhance the user</a:t>
            </a:r>
            <a:r>
              <a:rPr lang="ja-JP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900" dirty="0">
                <a:latin typeface="Arial" panose="020B0604020202020204" pitchFamily="34" charset="0"/>
                <a:cs typeface="Arial" panose="020B0604020202020204" pitchFamily="34" charset="0"/>
              </a:rPr>
              <a:t>s and programmer</a:t>
            </a:r>
            <a:r>
              <a:rPr lang="ja-JP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900" dirty="0">
                <a:latin typeface="Arial" panose="020B0604020202020204" pitchFamily="34" charset="0"/>
                <a:cs typeface="Arial" panose="020B0604020202020204" pitchFamily="34" charset="0"/>
              </a:rPr>
              <a:t>s abilities to efficiently use the system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16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03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Developed by Open Handset Alliance (mostly Google)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Similar stack to IOS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Based on Linux kernel but modified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Provides process, memory, device-driver management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Adds power management 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Runtime environment includes core set of libraries and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Dalvik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virtual machine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Apps developed in Java plus Android API</a:t>
            </a:r>
          </a:p>
          <a:p>
            <a:pPr lvl="2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Java class files compiled to Java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then translated to executable than runs in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Dalvik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Libraries include frameworks for web browser (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), database (SQLite), multimedia, smaller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libc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Services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5061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Resource allocation -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Accounting -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Protection and security -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the system from outsiders requires user authentication, extends to defending external I/O devices from invalid access attempts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3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View of Operating System Services</a:t>
            </a:r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6" y="1558344"/>
            <a:ext cx="9015210" cy="493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11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5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Programming interface to the services provided by the OS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Typically written in a high-level language (C or C++)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Mostly accessed by programs via a high-level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 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rather than direct system call use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971244"/>
          </a:xfrm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call sequence to copy the contents of one file to another file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550017"/>
            <a:ext cx="5937250" cy="34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2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537049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control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process, terminate process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end, abort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load, execute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process attributes, set process attributes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 for time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 event, signal event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allocate and free memory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Dump memory if error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determining </a:t>
            </a: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bugs, single step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access to shared data between processes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1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6"/>
            <a:ext cx="8596668" cy="507427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 management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file, delete file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open, close file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read, write, reposition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and set file attributes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Device management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request device, release device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read, write, reposition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device attributes, set device attributes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logically attach or detach devices</a:t>
            </a:r>
          </a:p>
          <a:p>
            <a:pPr lvl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256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1774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メイリオ</vt:lpstr>
      <vt:lpstr>Monotype Sorts</vt:lpstr>
      <vt:lpstr>Trebuchet MS</vt:lpstr>
      <vt:lpstr>Wingdings 3</vt:lpstr>
      <vt:lpstr>Facet</vt:lpstr>
      <vt:lpstr>Operating-System Structures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Layered Approach</vt:lpstr>
      <vt:lpstr>Microkernel System Structure </vt:lpstr>
      <vt:lpstr>Microkernel System Structure </vt:lpstr>
      <vt:lpstr>Modules</vt:lpstr>
      <vt:lpstr>Solaris Modular Approach (seven types of loadable kernel modules)</vt:lpstr>
      <vt:lpstr>Hybrid Systems</vt:lpstr>
      <vt:lpstr>iOS</vt:lpstr>
      <vt:lpstr>Android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Operating-System Structures</dc:title>
  <dc:creator>Bahria</dc:creator>
  <cp:lastModifiedBy>Kifayat Ullah Khan Niazi</cp:lastModifiedBy>
  <cp:revision>61</cp:revision>
  <dcterms:created xsi:type="dcterms:W3CDTF">2018-02-13T04:21:16Z</dcterms:created>
  <dcterms:modified xsi:type="dcterms:W3CDTF">2019-03-04T12:01:13Z</dcterms:modified>
</cp:coreProperties>
</file>