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6cb4bb9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6cb4bb9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Varying performance across text categories.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system generally summarized texts in categories 2 (attacks) and 5 (investigations and trials) better than those in categories 1 (accidents and natural disasters), 3 (health and safety), and 4 (endangered resources).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 summaries generated for document sets with topics around health and safety (category 3) were consistently worse than those for any other category.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Category 3 is more general and less targeted than </a:t>
            </a:r>
            <a:r>
              <a:rPr lang="en">
                <a:solidFill>
                  <a:schemeClr val="dk1"/>
                </a:solidFill>
              </a:rPr>
              <a:t>categories 2 or 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postulate a spectrum of category “abstractness” within these document sets, ranging from least abstract (i.e., categories 2 and 5) to somewhat abstract (i.e., categories 1 and 4) to most abstract (i.e., category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could be useful in refining the content selection methods to first measure the topic variability within a document set and use this information when selecting content to ensure that the most salient sentences are extracted.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realization currently a blunt object, often leading to the truncation of sentences with useful information. Could also assess topic variability within document set to determine how best to select content.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194ac7de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194ac7de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194ac7de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194ac7de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94ac7de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94ac7de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94ac7de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194ac7de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194ac7d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194ac7d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08fb9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08fb9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194ac7de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194ac7d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&amp; 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194ac7de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194ac7de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ca9a8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ca9a8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008fb92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008fb92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Relatively low ROUGE scores, with TextRank achieving slightly higher ROUGE-2 overall.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amount of overlap is expected, as stop words and other common words were not excluded from evaluation, potentially inflating ROUGE-1 scores.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ROUGE-2 scores are slightly more illustrative, as they rely on bigram ove</a:t>
            </a:r>
            <a:r>
              <a:rPr lang="en">
                <a:solidFill>
                  <a:schemeClr val="dk1"/>
                </a:solidFill>
              </a:rPr>
              <a:t>rlap.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575: Summarization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Successes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1450000"/>
            <a:ext cx="8437786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4712300" y="3316075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712300" y="257175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850650" y="257175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7850650" y="3316075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712300" y="385380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712300" y="462220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850650" y="385380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7850650" y="4622200"/>
            <a:ext cx="749400" cy="267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Plans for Future Versions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665500" y="1567550"/>
            <a:ext cx="81123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Selection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LDA/Topic modeling with Gensim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Supervised model(s)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Enhance TF-IDF through: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Term Weighting Adjustments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Incorporate Semantic Similarity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Graph-based Ranking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Information Ordering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Naive implementations planned for initial system iteration.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Literature review in progress to guide more refined implementations.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 Realization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Sentence compression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Cote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Mohamed Elkamhawy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Karl Haraldsson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Alyssa Vecht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Josh Warzecha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Multi-document summarization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 articles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categories and topics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End-to-end system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 ingestion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ordering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realization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 of output summaries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D3: Initial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50" y="1460250"/>
            <a:ext cx="75197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Selection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075200" y="1362475"/>
            <a:ext cx="34032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TF-IDF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Identifies important phrases based on their frequency across documents relative to their frequency within a single document, prioritizing content that is both common across and unique to the document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5030100" y="3194875"/>
            <a:ext cx="34032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TextRank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Utilizes a graph-based ranking model to evaluate the importance of sentences within the text, based on the strength of the relationships between and across other sentences.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Goal: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Identify the most salient sentences for inclusion in the summary.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Information Ordering Method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Goal: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improve the coherence and readability of summaries by determining an optimal sequence for the selected content.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225" y="1567550"/>
            <a:ext cx="34032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Implementation: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Inspired by the Traveling Salesperson Problem (TSP) to sequence sentences, using the MASI distance to measure similarity between sentences and applying a two-opt algorithm for optimization.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Sentences are treated as nodes and the goal is to find the shortest path that visits all sentences once, ensuring a logically coherent 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method seeks to arrange sentences in a manner that maximizes topical continuity, enhancing the narrative structure of the summary.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Content Realization Method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Goal: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Compose selected and ordered content into a coherent summary that retains the integrity of the underlying sentences.</a:t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Implementation: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Utilizes a basic concatenation of sentences, prioritizing the evaluation of content selection and ordering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Truncates sentences that would force the summary to exceed 100 word tokens.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Successes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0625"/>
            <a:ext cx="8839204" cy="151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7823025" y="2890000"/>
            <a:ext cx="862500" cy="282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