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07A8B8-49A9-4FA1-9D20-6C068B9EDF23}" v="27" dt="2025-08-06T08:15:51.3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지홍 민" userId="70062072dfe1dde6" providerId="LiveId" clId="{5C07A8B8-49A9-4FA1-9D20-6C068B9EDF23}"/>
    <pc:docChg chg="undo custSel addSld delSld modSld">
      <pc:chgData name="지홍 민" userId="70062072dfe1dde6" providerId="LiveId" clId="{5C07A8B8-49A9-4FA1-9D20-6C068B9EDF23}" dt="2025-08-06T10:37:50.613" v="4619" actId="20577"/>
      <pc:docMkLst>
        <pc:docMk/>
      </pc:docMkLst>
      <pc:sldChg chg="modSp mod">
        <pc:chgData name="지홍 민" userId="70062072dfe1dde6" providerId="LiveId" clId="{5C07A8B8-49A9-4FA1-9D20-6C068B9EDF23}" dt="2025-08-06T08:24:20.522" v="4499" actId="20577"/>
        <pc:sldMkLst>
          <pc:docMk/>
          <pc:sldMk cId="3295536459" sldId="256"/>
        </pc:sldMkLst>
        <pc:spChg chg="mod">
          <ac:chgData name="지홍 민" userId="70062072dfe1dde6" providerId="LiveId" clId="{5C07A8B8-49A9-4FA1-9D20-6C068B9EDF23}" dt="2025-08-06T08:24:20.522" v="4499" actId="20577"/>
          <ac:spMkLst>
            <pc:docMk/>
            <pc:sldMk cId="3295536459" sldId="256"/>
            <ac:spMk id="3" creationId="{B2622B4D-9E4A-25B9-9088-3616FE0DB278}"/>
          </ac:spMkLst>
        </pc:spChg>
      </pc:sldChg>
      <pc:sldChg chg="addSp modSp mod modClrScheme chgLayout">
        <pc:chgData name="지홍 민" userId="70062072dfe1dde6" providerId="LiveId" clId="{5C07A8B8-49A9-4FA1-9D20-6C068B9EDF23}" dt="2025-08-06T06:48:33.659" v="558" actId="20577"/>
        <pc:sldMkLst>
          <pc:docMk/>
          <pc:sldMk cId="2272924216" sldId="257"/>
        </pc:sldMkLst>
        <pc:spChg chg="mod ord">
          <ac:chgData name="지홍 민" userId="70062072dfe1dde6" providerId="LiveId" clId="{5C07A8B8-49A9-4FA1-9D20-6C068B9EDF23}" dt="2025-08-06T06:44:50.549" v="56" actId="700"/>
          <ac:spMkLst>
            <pc:docMk/>
            <pc:sldMk cId="2272924216" sldId="257"/>
            <ac:spMk id="2" creationId="{06248B2A-4BC7-EB8F-889B-F7B11F3E225A}"/>
          </ac:spMkLst>
        </pc:spChg>
        <pc:spChg chg="add mod ord">
          <ac:chgData name="지홍 민" userId="70062072dfe1dde6" providerId="LiveId" clId="{5C07A8B8-49A9-4FA1-9D20-6C068B9EDF23}" dt="2025-08-06T06:48:33.659" v="558" actId="20577"/>
          <ac:spMkLst>
            <pc:docMk/>
            <pc:sldMk cId="2272924216" sldId="257"/>
            <ac:spMk id="3" creationId="{F60AF18C-6EE3-9850-A447-ACB38D9248F7}"/>
          </ac:spMkLst>
        </pc:spChg>
      </pc:sldChg>
      <pc:sldChg chg="addSp delSp modSp mod setBg">
        <pc:chgData name="지홍 민" userId="70062072dfe1dde6" providerId="LiveId" clId="{5C07A8B8-49A9-4FA1-9D20-6C068B9EDF23}" dt="2025-08-06T07:06:14.947" v="918" actId="207"/>
        <pc:sldMkLst>
          <pc:docMk/>
          <pc:sldMk cId="4003341211" sldId="258"/>
        </pc:sldMkLst>
        <pc:spChg chg="mod">
          <ac:chgData name="지홍 민" userId="70062072dfe1dde6" providerId="LiveId" clId="{5C07A8B8-49A9-4FA1-9D20-6C068B9EDF23}" dt="2025-08-06T07:05:41.527" v="911" actId="26606"/>
          <ac:spMkLst>
            <pc:docMk/>
            <pc:sldMk cId="4003341211" sldId="258"/>
            <ac:spMk id="2" creationId="{6140DF49-1C71-7ADF-76EF-D0E5AFD8FC5A}"/>
          </ac:spMkLst>
        </pc:spChg>
        <pc:spChg chg="add mod">
          <ac:chgData name="지홍 민" userId="70062072dfe1dde6" providerId="LiveId" clId="{5C07A8B8-49A9-4FA1-9D20-6C068B9EDF23}" dt="2025-08-06T07:06:14.947" v="918" actId="207"/>
          <ac:spMkLst>
            <pc:docMk/>
            <pc:sldMk cId="4003341211" sldId="258"/>
            <ac:spMk id="5" creationId="{C122AB85-6659-C3FA-68A3-23AC0FFC711F}"/>
          </ac:spMkLst>
        </pc:spChg>
        <pc:spChg chg="add">
          <ac:chgData name="지홍 민" userId="70062072dfe1dde6" providerId="LiveId" clId="{5C07A8B8-49A9-4FA1-9D20-6C068B9EDF23}" dt="2025-08-06T07:05:41.527" v="911" actId="26606"/>
          <ac:spMkLst>
            <pc:docMk/>
            <pc:sldMk cId="4003341211" sldId="258"/>
            <ac:spMk id="9" creationId="{D4771268-CB57-404A-9271-370EB28F6090}"/>
          </ac:spMkLst>
        </pc:spChg>
        <pc:picChg chg="add mod">
          <ac:chgData name="지홍 민" userId="70062072dfe1dde6" providerId="LiveId" clId="{5C07A8B8-49A9-4FA1-9D20-6C068B9EDF23}" dt="2025-08-06T07:05:52.652" v="915" actId="1076"/>
          <ac:picMkLst>
            <pc:docMk/>
            <pc:sldMk cId="4003341211" sldId="258"/>
            <ac:picMk id="4" creationId="{53FAAC54-FA45-6EB5-8A65-9AA5FC6B9519}"/>
          </ac:picMkLst>
        </pc:picChg>
        <pc:picChg chg="add del mod">
          <ac:chgData name="지홍 민" userId="70062072dfe1dde6" providerId="LiveId" clId="{5C07A8B8-49A9-4FA1-9D20-6C068B9EDF23}" dt="2025-08-06T07:00:10.371" v="909" actId="478"/>
          <ac:picMkLst>
            <pc:docMk/>
            <pc:sldMk cId="4003341211" sldId="258"/>
            <ac:picMk id="1026" creationId="{E4497515-2F7B-2DBB-101F-F97770ADB46E}"/>
          </ac:picMkLst>
        </pc:picChg>
        <pc:picChg chg="add del mod">
          <ac:chgData name="지홍 민" userId="70062072dfe1dde6" providerId="LiveId" clId="{5C07A8B8-49A9-4FA1-9D20-6C068B9EDF23}" dt="2025-08-06T07:00:10.371" v="909" actId="478"/>
          <ac:picMkLst>
            <pc:docMk/>
            <pc:sldMk cId="4003341211" sldId="258"/>
            <ac:picMk id="1028" creationId="{9930BC5D-9C1C-B3A7-6DE0-5D669EE469E7}"/>
          </ac:picMkLst>
        </pc:picChg>
      </pc:sldChg>
      <pc:sldChg chg="addSp modSp mod modClrScheme chgLayout">
        <pc:chgData name="지홍 민" userId="70062072dfe1dde6" providerId="LiveId" clId="{5C07A8B8-49A9-4FA1-9D20-6C068B9EDF23}" dt="2025-08-06T10:37:50.613" v="4619" actId="20577"/>
        <pc:sldMkLst>
          <pc:docMk/>
          <pc:sldMk cId="468074766" sldId="259"/>
        </pc:sldMkLst>
        <pc:spChg chg="mod ord">
          <ac:chgData name="지홍 민" userId="70062072dfe1dde6" providerId="LiveId" clId="{5C07A8B8-49A9-4FA1-9D20-6C068B9EDF23}" dt="2025-08-06T06:50:29.409" v="663" actId="20577"/>
          <ac:spMkLst>
            <pc:docMk/>
            <pc:sldMk cId="468074766" sldId="259"/>
            <ac:spMk id="2" creationId="{37253B53-3834-DE86-D301-A78D499834A0}"/>
          </ac:spMkLst>
        </pc:spChg>
        <pc:spChg chg="add mod ord">
          <ac:chgData name="지홍 민" userId="70062072dfe1dde6" providerId="LiveId" clId="{5C07A8B8-49A9-4FA1-9D20-6C068B9EDF23}" dt="2025-08-06T10:37:50.613" v="4619" actId="20577"/>
          <ac:spMkLst>
            <pc:docMk/>
            <pc:sldMk cId="468074766" sldId="259"/>
            <ac:spMk id="3" creationId="{A34DC1A1-A0CD-FD8A-BA1D-F171C1FA9645}"/>
          </ac:spMkLst>
        </pc:spChg>
      </pc:sldChg>
      <pc:sldChg chg="addSp modSp new mod modClrScheme chgLayout">
        <pc:chgData name="지홍 민" userId="70062072dfe1dde6" providerId="LiveId" clId="{5C07A8B8-49A9-4FA1-9D20-6C068B9EDF23}" dt="2025-08-06T07:15:07.466" v="1772" actId="27636"/>
        <pc:sldMkLst>
          <pc:docMk/>
          <pc:sldMk cId="272183743" sldId="260"/>
        </pc:sldMkLst>
        <pc:spChg chg="mod ord">
          <ac:chgData name="지홍 민" userId="70062072dfe1dde6" providerId="LiveId" clId="{5C07A8B8-49A9-4FA1-9D20-6C068B9EDF23}" dt="2025-08-06T07:09:14.033" v="1037" actId="700"/>
          <ac:spMkLst>
            <pc:docMk/>
            <pc:sldMk cId="272183743" sldId="260"/>
            <ac:spMk id="2" creationId="{648BCECC-74C5-1155-A4DE-84340810A096}"/>
          </ac:spMkLst>
        </pc:spChg>
        <pc:spChg chg="add mod ord">
          <ac:chgData name="지홍 민" userId="70062072dfe1dde6" providerId="LiveId" clId="{5C07A8B8-49A9-4FA1-9D20-6C068B9EDF23}" dt="2025-08-06T07:15:07.466" v="1772" actId="27636"/>
          <ac:spMkLst>
            <pc:docMk/>
            <pc:sldMk cId="272183743" sldId="260"/>
            <ac:spMk id="3" creationId="{FA3DA122-D2CB-7D2A-8171-D1D11609F0BD}"/>
          </ac:spMkLst>
        </pc:spChg>
      </pc:sldChg>
      <pc:sldChg chg="modSp add del mod">
        <pc:chgData name="지홍 민" userId="70062072dfe1dde6" providerId="LiveId" clId="{5C07A8B8-49A9-4FA1-9D20-6C068B9EDF23}" dt="2025-08-06T06:50:22.590" v="656" actId="47"/>
        <pc:sldMkLst>
          <pc:docMk/>
          <pc:sldMk cId="613508635" sldId="260"/>
        </pc:sldMkLst>
        <pc:spChg chg="mod">
          <ac:chgData name="지홍 민" userId="70062072dfe1dde6" providerId="LiveId" clId="{5C07A8B8-49A9-4FA1-9D20-6C068B9EDF23}" dt="2025-08-06T06:50:14.189" v="655" actId="20577"/>
          <ac:spMkLst>
            <pc:docMk/>
            <pc:sldMk cId="613508635" sldId="260"/>
            <ac:spMk id="2" creationId="{2205633F-493E-E527-F411-356C722A4773}"/>
          </ac:spMkLst>
        </pc:spChg>
      </pc:sldChg>
      <pc:sldChg chg="addSp delSp modSp new mod">
        <pc:chgData name="지홍 민" userId="70062072dfe1dde6" providerId="LiveId" clId="{5C07A8B8-49A9-4FA1-9D20-6C068B9EDF23}" dt="2025-08-06T08:20:56.229" v="3995" actId="20577"/>
        <pc:sldMkLst>
          <pc:docMk/>
          <pc:sldMk cId="940520486" sldId="261"/>
        </pc:sldMkLst>
        <pc:spChg chg="mod">
          <ac:chgData name="지홍 민" userId="70062072dfe1dde6" providerId="LiveId" clId="{5C07A8B8-49A9-4FA1-9D20-6C068B9EDF23}" dt="2025-08-06T07:16:12.130" v="1796" actId="20577"/>
          <ac:spMkLst>
            <pc:docMk/>
            <pc:sldMk cId="940520486" sldId="261"/>
            <ac:spMk id="2" creationId="{0F02EB38-87E8-B493-8D84-79EEBE663A64}"/>
          </ac:spMkLst>
        </pc:spChg>
        <pc:spChg chg="mod">
          <ac:chgData name="지홍 민" userId="70062072dfe1dde6" providerId="LiveId" clId="{5C07A8B8-49A9-4FA1-9D20-6C068B9EDF23}" dt="2025-08-06T08:20:56.229" v="3995" actId="20577"/>
          <ac:spMkLst>
            <pc:docMk/>
            <pc:sldMk cId="940520486" sldId="261"/>
            <ac:spMk id="3" creationId="{260D3115-A481-BDE6-EB6D-F114C4EEE9B2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4" creationId="{93D8BEF0-C186-3BF2-55ED-ADE1B5BB6D0B}"/>
          </ac:spMkLst>
        </pc:spChg>
        <pc:spChg chg="add mod">
          <ac:chgData name="지홍 민" userId="70062072dfe1dde6" providerId="LiveId" clId="{5C07A8B8-49A9-4FA1-9D20-6C068B9EDF23}" dt="2025-08-06T07:54:20.260" v="2829" actId="207"/>
          <ac:spMkLst>
            <pc:docMk/>
            <pc:sldMk cId="940520486" sldId="261"/>
            <ac:spMk id="5" creationId="{EA32FFE1-A002-AC49-02F2-B92613DC923E}"/>
          </ac:spMkLst>
        </pc:spChg>
        <pc:spChg chg="add mod">
          <ac:chgData name="지홍 민" userId="70062072dfe1dde6" providerId="LiveId" clId="{5C07A8B8-49A9-4FA1-9D20-6C068B9EDF23}" dt="2025-08-06T08:06:44.063" v="2933" actId="1076"/>
          <ac:spMkLst>
            <pc:docMk/>
            <pc:sldMk cId="940520486" sldId="261"/>
            <ac:spMk id="6" creationId="{12EC862B-65F7-F8C3-AC7E-EEA355F91641}"/>
          </ac:spMkLst>
        </pc:spChg>
        <pc:spChg chg="add mod">
          <ac:chgData name="지홍 민" userId="70062072dfe1dde6" providerId="LiveId" clId="{5C07A8B8-49A9-4FA1-9D20-6C068B9EDF23}" dt="2025-08-06T07:55:41.599" v="2839" actId="207"/>
          <ac:spMkLst>
            <pc:docMk/>
            <pc:sldMk cId="940520486" sldId="261"/>
            <ac:spMk id="7" creationId="{A03BAF6A-86FE-3DB3-8694-2D96DB31C2F7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8" creationId="{E970AB05-F9A5-FEF3-95E7-48AEFCD86F50}"/>
          </ac:spMkLst>
        </pc:spChg>
        <pc:spChg chg="add mod">
          <ac:chgData name="지홍 민" userId="70062072dfe1dde6" providerId="LiveId" clId="{5C07A8B8-49A9-4FA1-9D20-6C068B9EDF23}" dt="2025-08-06T07:55:29.635" v="2836" actId="207"/>
          <ac:spMkLst>
            <pc:docMk/>
            <pc:sldMk cId="940520486" sldId="261"/>
            <ac:spMk id="9" creationId="{56BDFE6B-890B-F616-25C7-73D9D2BB925B}"/>
          </ac:spMkLst>
        </pc:spChg>
        <pc:spChg chg="add mod">
          <ac:chgData name="지홍 민" userId="70062072dfe1dde6" providerId="LiveId" clId="{5C07A8B8-49A9-4FA1-9D20-6C068B9EDF23}" dt="2025-08-06T07:56:50.313" v="2868" actId="1037"/>
          <ac:spMkLst>
            <pc:docMk/>
            <pc:sldMk cId="940520486" sldId="261"/>
            <ac:spMk id="10" creationId="{D0979ED4-9113-27F3-B6B0-957BC6E9CEB3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1" creationId="{BA8B6438-7108-CA23-B193-31C37E81EF6B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2" creationId="{6504A887-A0D4-85BD-BE59-B39E4EF0E432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3" creationId="{73E0FE03-D066-E0AF-1704-3063CD455503}"/>
          </ac:spMkLst>
        </pc:spChg>
        <pc:spChg chg="add mod">
          <ac:chgData name="지홍 민" userId="70062072dfe1dde6" providerId="LiveId" clId="{5C07A8B8-49A9-4FA1-9D20-6C068B9EDF23}" dt="2025-08-06T07:55:32.128" v="2837" actId="207"/>
          <ac:spMkLst>
            <pc:docMk/>
            <pc:sldMk cId="940520486" sldId="261"/>
            <ac:spMk id="14" creationId="{8845CC9C-6463-8694-10E0-2F154859DD3D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5" creationId="{A04E4466-4067-47B7-F57C-26928F460A8A}"/>
          </ac:spMkLst>
        </pc:spChg>
        <pc:spChg chg="add mod">
          <ac:chgData name="지홍 민" userId="70062072dfe1dde6" providerId="LiveId" clId="{5C07A8B8-49A9-4FA1-9D20-6C068B9EDF23}" dt="2025-08-06T07:55:47.245" v="2840" actId="207"/>
          <ac:spMkLst>
            <pc:docMk/>
            <pc:sldMk cId="940520486" sldId="261"/>
            <ac:spMk id="16" creationId="{9A1EA6E0-AACF-4729-11FE-26BB1D196DED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7" creationId="{ABCDA124-8953-F91D-3849-0A3CB5D277FB}"/>
          </ac:spMkLst>
        </pc:spChg>
        <pc:spChg chg="add mod">
          <ac:chgData name="지홍 민" userId="70062072dfe1dde6" providerId="LiveId" clId="{5C07A8B8-49A9-4FA1-9D20-6C068B9EDF23}" dt="2025-08-06T07:56:58.480" v="2869" actId="1076"/>
          <ac:spMkLst>
            <pc:docMk/>
            <pc:sldMk cId="940520486" sldId="261"/>
            <ac:spMk id="18" creationId="{22BDF0E5-2174-322E-4943-54888B7B6E90}"/>
          </ac:spMkLst>
        </pc:spChg>
        <pc:spChg chg="add mod">
          <ac:chgData name="지홍 민" userId="70062072dfe1dde6" providerId="LiveId" clId="{5C07A8B8-49A9-4FA1-9D20-6C068B9EDF23}" dt="2025-08-06T07:56:36.640" v="2857" actId="1038"/>
          <ac:spMkLst>
            <pc:docMk/>
            <pc:sldMk cId="940520486" sldId="261"/>
            <ac:spMk id="19" creationId="{2EE73523-E1D2-8D22-88E4-7D498D6FB854}"/>
          </ac:spMkLst>
        </pc:spChg>
        <pc:spChg chg="add mod">
          <ac:chgData name="지홍 민" userId="70062072dfe1dde6" providerId="LiveId" clId="{5C07A8B8-49A9-4FA1-9D20-6C068B9EDF23}" dt="2025-08-06T08:10:15.366" v="2972" actId="207"/>
          <ac:spMkLst>
            <pc:docMk/>
            <pc:sldMk cId="940520486" sldId="261"/>
            <ac:spMk id="76" creationId="{5134FBF3-EDBE-7E0D-0390-B397203DCE25}"/>
          </ac:spMkLst>
        </pc:spChg>
        <pc:spChg chg="add mod">
          <ac:chgData name="지홍 민" userId="70062072dfe1dde6" providerId="LiveId" clId="{5C07A8B8-49A9-4FA1-9D20-6C068B9EDF23}" dt="2025-08-06T08:10:12.602" v="2971" actId="207"/>
          <ac:spMkLst>
            <pc:docMk/>
            <pc:sldMk cId="940520486" sldId="261"/>
            <ac:spMk id="77" creationId="{06AE0759-5134-13A7-BD78-73A1CF6C866E}"/>
          </ac:spMkLst>
        </pc:spChg>
        <pc:spChg chg="add mod">
          <ac:chgData name="지홍 민" userId="70062072dfe1dde6" providerId="LiveId" clId="{5C07A8B8-49A9-4FA1-9D20-6C068B9EDF23}" dt="2025-08-06T08:12:08.195" v="3011" actId="1076"/>
          <ac:spMkLst>
            <pc:docMk/>
            <pc:sldMk cId="940520486" sldId="261"/>
            <ac:spMk id="84" creationId="{7196CAF9-6462-9BB7-A3D3-0338D99A3EBF}"/>
          </ac:spMkLst>
        </pc:spChg>
        <pc:cxnChg chg="add mod">
          <ac:chgData name="지홍 민" userId="70062072dfe1dde6" providerId="LiveId" clId="{5C07A8B8-49A9-4FA1-9D20-6C068B9EDF23}" dt="2025-08-06T07:58:15.146" v="2877" actId="1582"/>
          <ac:cxnSpMkLst>
            <pc:docMk/>
            <pc:sldMk cId="940520486" sldId="261"/>
            <ac:cxnSpMk id="21" creationId="{CDCDDAEC-DF35-E135-A589-944F9B84DC94}"/>
          </ac:cxnSpMkLst>
        </pc:cxnChg>
        <pc:cxnChg chg="add mod">
          <ac:chgData name="지홍 민" userId="70062072dfe1dde6" providerId="LiveId" clId="{5C07A8B8-49A9-4FA1-9D20-6C068B9EDF23}" dt="2025-08-06T08:06:44.063" v="2933" actId="1076"/>
          <ac:cxnSpMkLst>
            <pc:docMk/>
            <pc:sldMk cId="940520486" sldId="261"/>
            <ac:cxnSpMk id="25" creationId="{78A2C718-4A0D-0BA1-5D82-947942AABF30}"/>
          </ac:cxnSpMkLst>
        </pc:cxnChg>
        <pc:cxnChg chg="add del mod">
          <ac:chgData name="지홍 민" userId="70062072dfe1dde6" providerId="LiveId" clId="{5C07A8B8-49A9-4FA1-9D20-6C068B9EDF23}" dt="2025-08-06T07:59:34.906" v="2879" actId="478"/>
          <ac:cxnSpMkLst>
            <pc:docMk/>
            <pc:sldMk cId="940520486" sldId="261"/>
            <ac:cxnSpMk id="27" creationId="{356B6FE9-7551-EFA3-8214-5C12BDC5ABA9}"/>
          </ac:cxnSpMkLst>
        </pc:cxnChg>
        <pc:cxnChg chg="add mod">
          <ac:chgData name="지홍 민" userId="70062072dfe1dde6" providerId="LiveId" clId="{5C07A8B8-49A9-4FA1-9D20-6C068B9EDF23}" dt="2025-08-06T07:59:54.852" v="2882" actId="1582"/>
          <ac:cxnSpMkLst>
            <pc:docMk/>
            <pc:sldMk cId="940520486" sldId="261"/>
            <ac:cxnSpMk id="29" creationId="{29B27177-13EB-4A24-CA69-464803A0F322}"/>
          </ac:cxnSpMkLst>
        </pc:cxnChg>
        <pc:cxnChg chg="add del">
          <ac:chgData name="지홍 민" userId="70062072dfe1dde6" providerId="LiveId" clId="{5C07A8B8-49A9-4FA1-9D20-6C068B9EDF23}" dt="2025-08-06T08:00:10.344" v="2884" actId="478"/>
          <ac:cxnSpMkLst>
            <pc:docMk/>
            <pc:sldMk cId="940520486" sldId="261"/>
            <ac:cxnSpMk id="31" creationId="{54E47261-087A-440D-ECE2-8FB46905D106}"/>
          </ac:cxnSpMkLst>
        </pc:cxnChg>
        <pc:cxnChg chg="add mod">
          <ac:chgData name="지홍 민" userId="70062072dfe1dde6" providerId="LiveId" clId="{5C07A8B8-49A9-4FA1-9D20-6C068B9EDF23}" dt="2025-08-06T08:00:39.066" v="2886" actId="208"/>
          <ac:cxnSpMkLst>
            <pc:docMk/>
            <pc:sldMk cId="940520486" sldId="261"/>
            <ac:cxnSpMk id="33" creationId="{46AD5069-1E15-9148-FC17-C16AF3C99034}"/>
          </ac:cxnSpMkLst>
        </pc:cxnChg>
        <pc:cxnChg chg="add mod">
          <ac:chgData name="지홍 민" userId="70062072dfe1dde6" providerId="LiveId" clId="{5C07A8B8-49A9-4FA1-9D20-6C068B9EDF23}" dt="2025-08-06T08:01:00.110" v="2892" actId="208"/>
          <ac:cxnSpMkLst>
            <pc:docMk/>
            <pc:sldMk cId="940520486" sldId="261"/>
            <ac:cxnSpMk id="35" creationId="{B91B02C8-6BDE-C5BF-14A4-F0442E0CE81C}"/>
          </ac:cxnSpMkLst>
        </pc:cxnChg>
        <pc:cxnChg chg="add mod">
          <ac:chgData name="지홍 민" userId="70062072dfe1dde6" providerId="LiveId" clId="{5C07A8B8-49A9-4FA1-9D20-6C068B9EDF23}" dt="2025-08-06T08:02:07.107" v="2895" actId="1582"/>
          <ac:cxnSpMkLst>
            <pc:docMk/>
            <pc:sldMk cId="940520486" sldId="261"/>
            <ac:cxnSpMk id="38" creationId="{F6A95F4A-05C7-CE3E-1C26-3AABC6615198}"/>
          </ac:cxnSpMkLst>
        </pc:cxnChg>
        <pc:cxnChg chg="add mod">
          <ac:chgData name="지홍 민" userId="70062072dfe1dde6" providerId="LiveId" clId="{5C07A8B8-49A9-4FA1-9D20-6C068B9EDF23}" dt="2025-08-06T08:02:24.602" v="2902" actId="1582"/>
          <ac:cxnSpMkLst>
            <pc:docMk/>
            <pc:sldMk cId="940520486" sldId="261"/>
            <ac:cxnSpMk id="40" creationId="{4FBE170A-97FB-DBAA-831C-2CB69AC18C8B}"/>
          </ac:cxnSpMkLst>
        </pc:cxnChg>
        <pc:cxnChg chg="add mod">
          <ac:chgData name="지홍 민" userId="70062072dfe1dde6" providerId="LiveId" clId="{5C07A8B8-49A9-4FA1-9D20-6C068B9EDF23}" dt="2025-08-06T08:02:54.175" v="2904" actId="13822"/>
          <ac:cxnSpMkLst>
            <pc:docMk/>
            <pc:sldMk cId="940520486" sldId="261"/>
            <ac:cxnSpMk id="42" creationId="{65717443-F680-F727-B573-7E60CD4A1E93}"/>
          </ac:cxnSpMkLst>
        </pc:cxnChg>
        <pc:cxnChg chg="add mod">
          <ac:chgData name="지홍 민" userId="70062072dfe1dde6" providerId="LiveId" clId="{5C07A8B8-49A9-4FA1-9D20-6C068B9EDF23}" dt="2025-08-06T08:04:02.710" v="2909" actId="17032"/>
          <ac:cxnSpMkLst>
            <pc:docMk/>
            <pc:sldMk cId="940520486" sldId="261"/>
            <ac:cxnSpMk id="44" creationId="{2A43C94D-9198-6920-4473-BEC0FB214D06}"/>
          </ac:cxnSpMkLst>
        </pc:cxnChg>
        <pc:cxnChg chg="add mod">
          <ac:chgData name="지홍 민" userId="70062072dfe1dde6" providerId="LiveId" clId="{5C07A8B8-49A9-4FA1-9D20-6C068B9EDF23}" dt="2025-08-06T08:04:15.101" v="2911" actId="17032"/>
          <ac:cxnSpMkLst>
            <pc:docMk/>
            <pc:sldMk cId="940520486" sldId="261"/>
            <ac:cxnSpMk id="46" creationId="{C4CA6D6A-D62C-783B-B9F9-5EC20A044D4F}"/>
          </ac:cxnSpMkLst>
        </pc:cxnChg>
        <pc:cxnChg chg="add mod">
          <ac:chgData name="지홍 민" userId="70062072dfe1dde6" providerId="LiveId" clId="{5C07A8B8-49A9-4FA1-9D20-6C068B9EDF23}" dt="2025-08-06T08:04:24.804" v="2913" actId="17032"/>
          <ac:cxnSpMkLst>
            <pc:docMk/>
            <pc:sldMk cId="940520486" sldId="261"/>
            <ac:cxnSpMk id="48" creationId="{04181090-CECA-7F9E-3E85-14AFAEEF5B75}"/>
          </ac:cxnSpMkLst>
        </pc:cxnChg>
        <pc:cxnChg chg="add mod">
          <ac:chgData name="지홍 민" userId="70062072dfe1dde6" providerId="LiveId" clId="{5C07A8B8-49A9-4FA1-9D20-6C068B9EDF23}" dt="2025-08-06T08:04:57.279" v="2915" actId="17032"/>
          <ac:cxnSpMkLst>
            <pc:docMk/>
            <pc:sldMk cId="940520486" sldId="261"/>
            <ac:cxnSpMk id="50" creationId="{7ADF8031-F3AD-33C4-BAE6-74B885DA0736}"/>
          </ac:cxnSpMkLst>
        </pc:cxnChg>
        <pc:cxnChg chg="add mod">
          <ac:chgData name="지홍 민" userId="70062072dfe1dde6" providerId="LiveId" clId="{5C07A8B8-49A9-4FA1-9D20-6C068B9EDF23}" dt="2025-08-06T08:05:11.323" v="2918" actId="17032"/>
          <ac:cxnSpMkLst>
            <pc:docMk/>
            <pc:sldMk cId="940520486" sldId="261"/>
            <ac:cxnSpMk id="52" creationId="{4BDF68BA-E2BC-5CFE-4EA5-155CBB8B67FB}"/>
          </ac:cxnSpMkLst>
        </pc:cxnChg>
        <pc:cxnChg chg="add mod">
          <ac:chgData name="지홍 민" userId="70062072dfe1dde6" providerId="LiveId" clId="{5C07A8B8-49A9-4FA1-9D20-6C068B9EDF23}" dt="2025-08-06T08:05:22.399" v="2920" actId="17032"/>
          <ac:cxnSpMkLst>
            <pc:docMk/>
            <pc:sldMk cId="940520486" sldId="261"/>
            <ac:cxnSpMk id="55" creationId="{52A27DF4-529F-5CCB-CBD6-3D2B40A2B51A}"/>
          </ac:cxnSpMkLst>
        </pc:cxnChg>
        <pc:cxnChg chg="add mod">
          <ac:chgData name="지홍 민" userId="70062072dfe1dde6" providerId="LiveId" clId="{5C07A8B8-49A9-4FA1-9D20-6C068B9EDF23}" dt="2025-08-06T08:05:41.167" v="2922" actId="13822"/>
          <ac:cxnSpMkLst>
            <pc:docMk/>
            <pc:sldMk cId="940520486" sldId="261"/>
            <ac:cxnSpMk id="57" creationId="{99AEE306-D98D-A9D4-FD60-D4FE40B1AD70}"/>
          </ac:cxnSpMkLst>
        </pc:cxnChg>
        <pc:cxnChg chg="add mod">
          <ac:chgData name="지홍 민" userId="70062072dfe1dde6" providerId="LiveId" clId="{5C07A8B8-49A9-4FA1-9D20-6C068B9EDF23}" dt="2025-08-06T08:06:03.127" v="2926" actId="208"/>
          <ac:cxnSpMkLst>
            <pc:docMk/>
            <pc:sldMk cId="940520486" sldId="261"/>
            <ac:cxnSpMk id="59" creationId="{7A020241-7B3C-C8B4-6BA2-D1FA82892D91}"/>
          </ac:cxnSpMkLst>
        </pc:cxnChg>
        <pc:cxnChg chg="add mod">
          <ac:chgData name="지홍 민" userId="70062072dfe1dde6" providerId="LiveId" clId="{5C07A8B8-49A9-4FA1-9D20-6C068B9EDF23}" dt="2025-08-06T08:06:13.563" v="2931" actId="1036"/>
          <ac:cxnSpMkLst>
            <pc:docMk/>
            <pc:sldMk cId="940520486" sldId="261"/>
            <ac:cxnSpMk id="62" creationId="{78E27D2F-09B5-2582-D8AB-86B399EA1ECA}"/>
          </ac:cxnSpMkLst>
        </pc:cxnChg>
        <pc:cxnChg chg="add mod">
          <ac:chgData name="지홍 민" userId="70062072dfe1dde6" providerId="LiveId" clId="{5C07A8B8-49A9-4FA1-9D20-6C068B9EDF23}" dt="2025-08-06T08:07:50.599" v="2936" actId="17032"/>
          <ac:cxnSpMkLst>
            <pc:docMk/>
            <pc:sldMk cId="940520486" sldId="261"/>
            <ac:cxnSpMk id="66" creationId="{EAD04A86-FAE2-1971-C959-62E024075121}"/>
          </ac:cxnSpMkLst>
        </pc:cxnChg>
        <pc:cxnChg chg="add del mod">
          <ac:chgData name="지홍 민" userId="70062072dfe1dde6" providerId="LiveId" clId="{5C07A8B8-49A9-4FA1-9D20-6C068B9EDF23}" dt="2025-08-06T08:08:06.604" v="2938" actId="478"/>
          <ac:cxnSpMkLst>
            <pc:docMk/>
            <pc:sldMk cId="940520486" sldId="261"/>
            <ac:cxnSpMk id="68" creationId="{5CE55B56-ECFC-DAF6-B6E1-59AF40EA4082}"/>
          </ac:cxnSpMkLst>
        </pc:cxnChg>
        <pc:cxnChg chg="add mod">
          <ac:chgData name="지홍 민" userId="70062072dfe1dde6" providerId="LiveId" clId="{5C07A8B8-49A9-4FA1-9D20-6C068B9EDF23}" dt="2025-08-06T08:08:23.160" v="2942" actId="208"/>
          <ac:cxnSpMkLst>
            <pc:docMk/>
            <pc:sldMk cId="940520486" sldId="261"/>
            <ac:cxnSpMk id="70" creationId="{F1B3D807-155F-3A29-1624-EAC9A822777A}"/>
          </ac:cxnSpMkLst>
        </pc:cxnChg>
        <pc:cxnChg chg="add mod">
          <ac:chgData name="지홍 민" userId="70062072dfe1dde6" providerId="LiveId" clId="{5C07A8B8-49A9-4FA1-9D20-6C068B9EDF23}" dt="2025-08-06T08:08:37.872" v="2956" actId="208"/>
          <ac:cxnSpMkLst>
            <pc:docMk/>
            <pc:sldMk cId="940520486" sldId="261"/>
            <ac:cxnSpMk id="73" creationId="{AE485983-72D7-8051-CAEE-A05E927AE0FB}"/>
          </ac:cxnSpMkLst>
        </pc:cxnChg>
        <pc:cxnChg chg="add mod">
          <ac:chgData name="지홍 민" userId="70062072dfe1dde6" providerId="LiveId" clId="{5C07A8B8-49A9-4FA1-9D20-6C068B9EDF23}" dt="2025-08-06T08:09:20.016" v="2959" actId="1582"/>
          <ac:cxnSpMkLst>
            <pc:docMk/>
            <pc:sldMk cId="940520486" sldId="261"/>
            <ac:cxnSpMk id="75" creationId="{514508E6-D9C5-7ACD-8D93-B630AA4BE1EC}"/>
          </ac:cxnSpMkLst>
        </pc:cxnChg>
        <pc:cxnChg chg="add mod">
          <ac:chgData name="지홍 민" userId="70062072dfe1dde6" providerId="LiveId" clId="{5C07A8B8-49A9-4FA1-9D20-6C068B9EDF23}" dt="2025-08-06T08:10:42.955" v="2975" actId="693"/>
          <ac:cxnSpMkLst>
            <pc:docMk/>
            <pc:sldMk cId="940520486" sldId="261"/>
            <ac:cxnSpMk id="79" creationId="{99E578CB-2A75-11D6-E3E3-1E8544C07B67}"/>
          </ac:cxnSpMkLst>
        </pc:cxnChg>
        <pc:cxnChg chg="add mod">
          <ac:chgData name="지홍 민" userId="70062072dfe1dde6" providerId="LiveId" clId="{5C07A8B8-49A9-4FA1-9D20-6C068B9EDF23}" dt="2025-08-06T08:11:02.174" v="2979" actId="208"/>
          <ac:cxnSpMkLst>
            <pc:docMk/>
            <pc:sldMk cId="940520486" sldId="261"/>
            <ac:cxnSpMk id="81" creationId="{439A1E63-8D74-F96E-B2E0-1EF30BA911AB}"/>
          </ac:cxnSpMkLst>
        </pc:cxnChg>
        <pc:cxnChg chg="add mod">
          <ac:chgData name="지홍 민" userId="70062072dfe1dde6" providerId="LiveId" clId="{5C07A8B8-49A9-4FA1-9D20-6C068B9EDF23}" dt="2025-08-06T08:11:27.343" v="2987" actId="1036"/>
          <ac:cxnSpMkLst>
            <pc:docMk/>
            <pc:sldMk cId="940520486" sldId="261"/>
            <ac:cxnSpMk id="83" creationId="{97C741B4-C0E6-B177-B809-BE483768CCE8}"/>
          </ac:cxnSpMkLst>
        </pc:cxnChg>
      </pc:sldChg>
      <pc:sldChg chg="addSp delSp modSp new mod">
        <pc:chgData name="지홍 민" userId="70062072dfe1dde6" providerId="LiveId" clId="{5C07A8B8-49A9-4FA1-9D20-6C068B9EDF23}" dt="2025-08-06T08:21:37.606" v="4071" actId="20577"/>
        <pc:sldMkLst>
          <pc:docMk/>
          <pc:sldMk cId="2139402087" sldId="262"/>
        </pc:sldMkLst>
        <pc:spChg chg="mod">
          <ac:chgData name="지홍 민" userId="70062072dfe1dde6" providerId="LiveId" clId="{5C07A8B8-49A9-4FA1-9D20-6C068B9EDF23}" dt="2025-08-06T07:22:40.928" v="2656" actId="20577"/>
          <ac:spMkLst>
            <pc:docMk/>
            <pc:sldMk cId="2139402087" sldId="262"/>
            <ac:spMk id="2" creationId="{508857E1-3BCF-891D-FE20-239E354A6B23}"/>
          </ac:spMkLst>
        </pc:spChg>
        <pc:spChg chg="mod">
          <ac:chgData name="지홍 민" userId="70062072dfe1dde6" providerId="LiveId" clId="{5C07A8B8-49A9-4FA1-9D20-6C068B9EDF23}" dt="2025-08-06T08:21:37.606" v="4071" actId="20577"/>
          <ac:spMkLst>
            <pc:docMk/>
            <pc:sldMk cId="2139402087" sldId="262"/>
            <ac:spMk id="3" creationId="{6746C137-647F-8648-05A5-7FB269A0F644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4" creationId="{6B8EAA17-D653-98D6-AF2F-78CA4CBF48D8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5" creationId="{50F89A46-35C7-61F3-70EE-24902DC31C56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6" creationId="{E9F1A018-9388-B1F6-869F-D61380E6C422}"/>
          </ac:spMkLst>
        </pc:spChg>
        <pc:spChg chg="add del mod">
          <ac:chgData name="지홍 민" userId="70062072dfe1dde6" providerId="LiveId" clId="{5C07A8B8-49A9-4FA1-9D20-6C068B9EDF23}" dt="2025-08-06T08:14:42.100" v="3244" actId="478"/>
          <ac:spMkLst>
            <pc:docMk/>
            <pc:sldMk cId="2139402087" sldId="262"/>
            <ac:spMk id="7" creationId="{47AA7B2B-AF41-ADEE-FC1D-85A2A14A6820}"/>
          </ac:spMkLst>
        </pc:spChg>
        <pc:spChg chg="add del mod">
          <ac:chgData name="지홍 민" userId="70062072dfe1dde6" providerId="LiveId" clId="{5C07A8B8-49A9-4FA1-9D20-6C068B9EDF23}" dt="2025-08-06T08:14:39.822" v="3242" actId="478"/>
          <ac:spMkLst>
            <pc:docMk/>
            <pc:sldMk cId="2139402087" sldId="262"/>
            <ac:spMk id="8" creationId="{25291C50-B401-9084-FFDC-6599FCDDBD36}"/>
          </ac:spMkLst>
        </pc:spChg>
        <pc:spChg chg="add mod">
          <ac:chgData name="지홍 민" userId="70062072dfe1dde6" providerId="LiveId" clId="{5C07A8B8-49A9-4FA1-9D20-6C068B9EDF23}" dt="2025-08-06T08:15:28.893" v="3319" actId="164"/>
          <ac:spMkLst>
            <pc:docMk/>
            <pc:sldMk cId="2139402087" sldId="262"/>
            <ac:spMk id="9" creationId="{D7A9A688-365B-07A1-8D81-7650CAEEE329}"/>
          </ac:spMkLst>
        </pc:spChg>
        <pc:spChg chg="add mod">
          <ac:chgData name="지홍 민" userId="70062072dfe1dde6" providerId="LiveId" clId="{5C07A8B8-49A9-4FA1-9D20-6C068B9EDF23}" dt="2025-08-06T08:15:07.398" v="3290" actId="1076"/>
          <ac:spMkLst>
            <pc:docMk/>
            <pc:sldMk cId="2139402087" sldId="262"/>
            <ac:spMk id="23" creationId="{81926DBF-DAF7-1B71-4FDF-EBA1DB2D99D9}"/>
          </ac:spMkLst>
        </pc:spChg>
        <pc:spChg chg="add mod">
          <ac:chgData name="지홍 민" userId="70062072dfe1dde6" providerId="LiveId" clId="{5C07A8B8-49A9-4FA1-9D20-6C068B9EDF23}" dt="2025-08-06T08:20:13.444" v="3959" actId="20577"/>
          <ac:spMkLst>
            <pc:docMk/>
            <pc:sldMk cId="2139402087" sldId="262"/>
            <ac:spMk id="25" creationId="{E8297F5F-2123-CB93-0659-1EE79634F369}"/>
          </ac:spMkLst>
        </pc:spChg>
        <pc:grpChg chg="add mod">
          <ac:chgData name="지홍 민" userId="70062072dfe1dde6" providerId="LiveId" clId="{5C07A8B8-49A9-4FA1-9D20-6C068B9EDF23}" dt="2025-08-06T08:15:31.702" v="3320" actId="14100"/>
          <ac:grpSpMkLst>
            <pc:docMk/>
            <pc:sldMk cId="2139402087" sldId="262"/>
            <ac:grpSpMk id="24" creationId="{E64649F4-E3B1-5156-83C4-C7B9A32B346C}"/>
          </ac:grpSpMkLst>
        </pc:grpChg>
        <pc:cxnChg chg="add 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0" creationId="{3C4B3239-47D0-D6FF-9D24-7F77D92F3793}"/>
          </ac:cxnSpMkLst>
        </pc:cxnChg>
        <pc:cxnChg chg="add mod">
          <ac:chgData name="지홍 민" userId="70062072dfe1dde6" providerId="LiveId" clId="{5C07A8B8-49A9-4FA1-9D20-6C068B9EDF23}" dt="2025-08-06T08:15:23.695" v="3318" actId="1037"/>
          <ac:cxnSpMkLst>
            <pc:docMk/>
            <pc:sldMk cId="2139402087" sldId="262"/>
            <ac:cxnSpMk id="11" creationId="{51B2367E-7584-6A6E-9F5C-3E75D099DB74}"/>
          </ac:cxnSpMkLst>
        </pc:cxnChg>
        <pc:cxnChg chg="add del mod">
          <ac:chgData name="지홍 민" userId="70062072dfe1dde6" providerId="LiveId" clId="{5C07A8B8-49A9-4FA1-9D20-6C068B9EDF23}" dt="2025-08-06T08:14:33.417" v="3237" actId="478"/>
          <ac:cxnSpMkLst>
            <pc:docMk/>
            <pc:sldMk cId="2139402087" sldId="262"/>
            <ac:cxnSpMk id="12" creationId="{F61125C0-2AB4-515F-2A08-8D2745EB3302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3" creationId="{DD633B43-80EB-6FE6-C337-AA441A5546EB}"/>
          </ac:cxnSpMkLst>
        </pc:cxnChg>
        <pc:cxnChg chg="add 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4" creationId="{AAECB0E9-D87F-D04D-5013-4C161E1C7795}"/>
          </ac:cxnSpMkLst>
        </pc:cxnChg>
        <pc:cxnChg chg="del mod">
          <ac:chgData name="지홍 민" userId="70062072dfe1dde6" providerId="LiveId" clId="{5C07A8B8-49A9-4FA1-9D20-6C068B9EDF23}" dt="2025-08-06T08:14:41.127" v="3243" actId="478"/>
          <ac:cxnSpMkLst>
            <pc:docMk/>
            <pc:sldMk cId="2139402087" sldId="262"/>
            <ac:cxnSpMk id="15" creationId="{C83F1606-574A-ACAF-398B-813AE0D7AA67}"/>
          </ac:cxnSpMkLst>
        </pc:cxnChg>
        <pc:cxnChg chg="del mod">
          <ac:chgData name="지홍 민" userId="70062072dfe1dde6" providerId="LiveId" clId="{5C07A8B8-49A9-4FA1-9D20-6C068B9EDF23}" dt="2025-08-06T08:14:32.359" v="3236" actId="478"/>
          <ac:cxnSpMkLst>
            <pc:docMk/>
            <pc:sldMk cId="2139402087" sldId="262"/>
            <ac:cxnSpMk id="16" creationId="{F073BF5E-1C35-E969-B560-A03D959021C7}"/>
          </ac:cxnSpMkLst>
        </pc:cxnChg>
        <pc:cxnChg chg="del">
          <ac:chgData name="지홍 민" userId="70062072dfe1dde6" providerId="LiveId" clId="{5C07A8B8-49A9-4FA1-9D20-6C068B9EDF23}" dt="2025-08-06T08:14:34.666" v="3238" actId="478"/>
          <ac:cxnSpMkLst>
            <pc:docMk/>
            <pc:sldMk cId="2139402087" sldId="262"/>
            <ac:cxnSpMk id="17" creationId="{36FD5648-C1D2-FE99-8684-DB08FF9EB0C1}"/>
          </ac:cxnSpMkLst>
        </pc:cxnChg>
        <pc:cxnChg chg="del mod">
          <ac:chgData name="지홍 민" userId="70062072dfe1dde6" providerId="LiveId" clId="{5C07A8B8-49A9-4FA1-9D20-6C068B9EDF23}" dt="2025-08-06T08:14:36.321" v="3240" actId="478"/>
          <ac:cxnSpMkLst>
            <pc:docMk/>
            <pc:sldMk cId="2139402087" sldId="262"/>
            <ac:cxnSpMk id="18" creationId="{985BA46E-FBBB-F4B4-8DA0-AE690104BF0A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19" creationId="{CAE4D24A-08DA-E465-F587-518778302CB8}"/>
          </ac:cxnSpMkLst>
        </pc:cxnChg>
        <pc:cxnChg chg="mod">
          <ac:chgData name="지홍 민" userId="70062072dfe1dde6" providerId="LiveId" clId="{5C07A8B8-49A9-4FA1-9D20-6C068B9EDF23}" dt="2025-08-06T08:15:28.893" v="3319" actId="164"/>
          <ac:cxnSpMkLst>
            <pc:docMk/>
            <pc:sldMk cId="2139402087" sldId="262"/>
            <ac:cxnSpMk id="20" creationId="{73B2EE9C-7354-E221-3D89-B1EB5286C9DF}"/>
          </ac:cxnSpMkLst>
        </pc:cxnChg>
        <pc:cxnChg chg="del">
          <ac:chgData name="지홍 민" userId="70062072dfe1dde6" providerId="LiveId" clId="{5C07A8B8-49A9-4FA1-9D20-6C068B9EDF23}" dt="2025-08-06T08:14:35.554" v="3239" actId="478"/>
          <ac:cxnSpMkLst>
            <pc:docMk/>
            <pc:sldMk cId="2139402087" sldId="262"/>
            <ac:cxnSpMk id="22" creationId="{72647B5B-CE69-BB15-12F8-0BE6C99BC0F3}"/>
          </ac:cxnSpMkLst>
        </pc:cxnChg>
      </pc:sldChg>
      <pc:sldChg chg="modSp new mod">
        <pc:chgData name="지홍 민" userId="70062072dfe1dde6" providerId="LiveId" clId="{5C07A8B8-49A9-4FA1-9D20-6C068B9EDF23}" dt="2025-08-06T08:24:07.911" v="4477" actId="20577"/>
        <pc:sldMkLst>
          <pc:docMk/>
          <pc:sldMk cId="130712605" sldId="263"/>
        </pc:sldMkLst>
        <pc:spChg chg="mod">
          <ac:chgData name="지홍 민" userId="70062072dfe1dde6" providerId="LiveId" clId="{5C07A8B8-49A9-4FA1-9D20-6C068B9EDF23}" dt="2025-08-06T08:22:35.886" v="4099" actId="20577"/>
          <ac:spMkLst>
            <pc:docMk/>
            <pc:sldMk cId="130712605" sldId="263"/>
            <ac:spMk id="2" creationId="{6B96B88A-4270-28DF-8807-F2A0C05F0C5D}"/>
          </ac:spMkLst>
        </pc:spChg>
        <pc:spChg chg="mod">
          <ac:chgData name="지홍 민" userId="70062072dfe1dde6" providerId="LiveId" clId="{5C07A8B8-49A9-4FA1-9D20-6C068B9EDF23}" dt="2025-08-06T08:24:07.911" v="4477" actId="20577"/>
          <ac:spMkLst>
            <pc:docMk/>
            <pc:sldMk cId="130712605" sldId="263"/>
            <ac:spMk id="3" creationId="{E6EDB5EA-1448-5DF4-C865-7D867CA0CC2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393A0A-74CF-075C-F45A-051427951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969ECFE-F0A9-1529-BC06-85FA21B01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4AD74-ACF4-A162-EC22-BD53BE643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BBB32-1A07-2817-2889-EDEBD134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FF2F2-4D8C-54C2-1FAA-D454F86D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036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930F78-1876-DD5E-EA49-3D35534D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08B9147-E059-E4DF-5E1C-6A60F4EC26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937D1F-89B8-858F-FE04-CA3638C4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2497D2-534B-EEAB-29AF-D016AF94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CF06C-0CEE-1441-48B4-1F46B3DE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502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B5CEAA7-1FAE-42EF-5642-082234388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9581AE-965A-23A8-F811-7B2FA9B90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4C754E-6681-4305-3986-CDDA007ED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82C277-9DBB-0CD2-7ACE-9438262BD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D74363-F061-B5BF-5E5E-5C424BEA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13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52A2C-B016-BC55-9E3F-A8B53724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123A99-E158-90D3-9884-3F5E3BD82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E73A38-5E07-1076-3067-2719B6875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F2EBD-989D-E7E6-8D04-8F2ED7BD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DA02E6-754D-39CD-6067-A0FE66308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15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E6EF0-A56F-0605-4F5C-4F9728FF9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4C2053-F722-D106-C76E-7C20DDCFC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CFAA4-F455-6245-F988-2C62D884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B9ED6F8-6A16-2885-8A5C-8C6711DC5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AA0AF-5D21-4E18-AA67-23E6FE4BF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22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C07DA-A8A1-535B-2C7C-E5ED694D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CAE434-82D0-EDFF-BBD1-957691CA7E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CCB2539-AF62-ECF8-7DE1-7F3A6D582D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2D7B8C-8963-B870-6B60-F2DA4496B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07F7C4-733D-CAB4-6103-CEE78484B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AC6ACE-3576-C001-4391-3D635756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318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5714D3-0733-8600-F2A7-6C9B24A71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A7DADD-AF94-1D02-DE55-B2BADE87F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B6EFAC-E9DE-2A10-349F-AC749033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49715F-D1D7-7F74-65D4-8657294B7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B40074-0102-7E2A-C904-CA9CBDEE5A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ED9CB8-EBE8-FA92-218E-10612EC3B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AA0C4F-4652-B139-B377-2EAF480EB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567BF2-22E8-56E2-1C9B-9BF26811B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6379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474DEB-8303-69DD-0648-B326089CA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9B0FF6-52FF-5DA3-D7A8-FE5AAFC28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E4CA5C-5FC1-5D95-BF34-7FD05373E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41A3E-8152-F652-5F53-B1CC275D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08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B5191A9-881F-9A54-9AC1-82AB9430C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76314DF-9A33-8C3F-3A3F-CCB53F01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B544E-9BE3-A246-9579-DEE2A1683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65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30361-96C3-5A32-2606-8C5D8111C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E201F0-02FE-7235-D0FD-A9B889FA7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ECC987-4466-F9DD-36C4-10691E0E1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7843806-313D-E4D5-D6E6-1EEFC2804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CA294D9-44EE-B473-30FE-AAF370B0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3C17CA-B1D5-CBAA-1633-8729DBCC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247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80696-6426-0DF9-06AC-BCB09249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0FD1BDC-6B42-268A-8BAA-1902A1CDE8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ED14E98-FB9F-EC0E-0C8B-59E9270693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2ECEC4-D815-C6A8-4657-86919481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BAC243-2184-43BB-BB94-03845ABB5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CD9B2-EE78-44D2-C21D-3A9763EFC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145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DAC192B-77BA-7127-540B-7A769CDB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8B679D-10F9-3D36-F93C-0499EC122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AA5C7F-73BB-BE59-4684-EA7871A897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7A858B-05DC-4894-8DDD-AF1319098239}" type="datetimeFigureOut">
              <a:rPr lang="ko-KR" altLang="en-US" smtClean="0"/>
              <a:t>2025-08-13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43C838-8323-1195-C492-97D81852C3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F85141-A547-F1C2-4707-EEE16B464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FB0B2D-DAF8-4A58-B47B-F1F31760E56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701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85E270-5CCF-E3C0-BADF-FEDAE3C35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GeNetwork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22B4D-9E4A-25B9-9088-3616FE0DB2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생명과학과 </a:t>
            </a:r>
            <a:r>
              <a:rPr lang="en-US" altLang="ko-KR" dirty="0"/>
              <a:t>20210109 </a:t>
            </a:r>
            <a:r>
              <a:rPr lang="ko-KR" altLang="en-US" dirty="0"/>
              <a:t>이민우</a:t>
            </a:r>
            <a:endParaRPr lang="en-US" altLang="ko-KR" dirty="0"/>
          </a:p>
          <a:p>
            <a:r>
              <a:rPr lang="ko-KR" altLang="en-US" dirty="0"/>
              <a:t>생명과학과 </a:t>
            </a:r>
            <a:r>
              <a:rPr lang="en-US" altLang="ko-KR" dirty="0"/>
              <a:t>20216565 </a:t>
            </a:r>
            <a:r>
              <a:rPr lang="ko-KR" altLang="en-US" dirty="0" err="1"/>
              <a:t>민지홍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553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248B2A-4BC7-EB8F-889B-F7B11F3E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AF18C-6EE3-9850-A447-ACB38D92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480" y="1834507"/>
            <a:ext cx="4851400" cy="4351338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사용자가 제시한 선행연구 </a:t>
            </a:r>
            <a:endParaRPr lang="en-US" altLang="ko-KR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유전자 언급 빈도를 이용해 중요도 순으로 나열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유전자와 관련된 </a:t>
            </a:r>
            <a:r>
              <a:rPr lang="en-US" altLang="ko-KR" dirty="0">
                <a:sym typeface="Wingdings" panose="05000000000000000000" pitchFamily="2" charset="2"/>
              </a:rPr>
              <a:t>GRN </a:t>
            </a:r>
            <a:r>
              <a:rPr lang="ko-KR" altLang="en-US" dirty="0">
                <a:sym typeface="Wingdings" panose="05000000000000000000" pitchFamily="2" charset="2"/>
              </a:rPr>
              <a:t>제시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제시한 </a:t>
            </a:r>
            <a:r>
              <a:rPr lang="en-US" altLang="ko-KR" dirty="0">
                <a:sym typeface="Wingdings" panose="05000000000000000000" pitchFamily="2" charset="2"/>
              </a:rPr>
              <a:t>GRN </a:t>
            </a:r>
            <a:r>
              <a:rPr lang="ko-KR" altLang="en-US" dirty="0">
                <a:sym typeface="Wingdings" panose="05000000000000000000" pitchFamily="2" charset="2"/>
              </a:rPr>
              <a:t>관련 모델링 제공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원하는 네트워크를 쉽게 볼 수 있도록 시각화</a:t>
            </a: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endParaRPr lang="en-US" altLang="ko-KR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ym typeface="Wingdings" panose="05000000000000000000" pitchFamily="2" charset="2"/>
              </a:rPr>
              <a:t>제공한 모델을 기반으로 연구 방향성 제시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F0B1A615-A569-1778-EC5E-9ABACC140DDF}"/>
              </a:ext>
            </a:extLst>
          </p:cNvPr>
          <p:cNvGrpSpPr/>
          <p:nvPr/>
        </p:nvGrpSpPr>
        <p:grpSpPr>
          <a:xfrm>
            <a:off x="5266880" y="1922464"/>
            <a:ext cx="6509640" cy="3405751"/>
            <a:chOff x="838200" y="1922464"/>
            <a:chExt cx="10938320" cy="3956911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122AB85-6659-C3FA-68A3-23AC0FFC711F}"/>
                </a:ext>
              </a:extLst>
            </p:cNvPr>
            <p:cNvSpPr/>
            <p:nvPr/>
          </p:nvSpPr>
          <p:spPr>
            <a:xfrm>
              <a:off x="5739417" y="2853649"/>
              <a:ext cx="78658" cy="13765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517068C-CCAF-1AD9-5242-333728187281}"/>
                </a:ext>
              </a:extLst>
            </p:cNvPr>
            <p:cNvSpPr/>
            <p:nvPr/>
          </p:nvSpPr>
          <p:spPr>
            <a:xfrm>
              <a:off x="838200" y="1922464"/>
              <a:ext cx="2342021" cy="25253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b="1" dirty="0"/>
                <a:t>사용자</a:t>
              </a: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EEFA8A04-F440-B6CD-D4B0-270D22D7D208}"/>
                </a:ext>
              </a:extLst>
            </p:cNvPr>
            <p:cNvSpPr/>
            <p:nvPr/>
          </p:nvSpPr>
          <p:spPr>
            <a:xfrm>
              <a:off x="5156460" y="1928815"/>
              <a:ext cx="2342021" cy="25253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b="1" dirty="0"/>
                <a:t>Genet-</a:t>
              </a:r>
            </a:p>
            <a:p>
              <a:pPr algn="ctr"/>
              <a:r>
                <a:rPr lang="en-US" altLang="ko-KR" b="1" dirty="0"/>
                <a:t>work</a:t>
              </a:r>
              <a:endParaRPr lang="ko-KR" altLang="en-US" b="1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BE049A1F-CBFF-5C69-1B7E-CBB6B98EE3CD}"/>
                </a:ext>
              </a:extLst>
            </p:cNvPr>
            <p:cNvCxnSpPr>
              <a:cxnSpLocks/>
              <a:stCxn id="6" idx="3"/>
              <a:endCxn id="12" idx="1"/>
            </p:cNvCxnSpPr>
            <p:nvPr/>
          </p:nvCxnSpPr>
          <p:spPr>
            <a:xfrm flipV="1">
              <a:off x="7498481" y="3185120"/>
              <a:ext cx="1936018" cy="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E26201-2ECC-8DD3-C506-F80B9A6B9DF5}"/>
                </a:ext>
              </a:extLst>
            </p:cNvPr>
            <p:cNvSpPr txBox="1"/>
            <p:nvPr/>
          </p:nvSpPr>
          <p:spPr>
            <a:xfrm>
              <a:off x="7604688" y="2821184"/>
              <a:ext cx="1834433" cy="35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b="1" dirty="0"/>
                <a:t>GRN </a:t>
              </a:r>
              <a:r>
                <a:rPr lang="ko-KR" altLang="en-US" sz="1400" b="1" dirty="0"/>
                <a:t>생성</a:t>
              </a: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C83BED96-CB2D-3C52-2247-D38FEBE77F4C}"/>
                </a:ext>
              </a:extLst>
            </p:cNvPr>
            <p:cNvSpPr/>
            <p:nvPr/>
          </p:nvSpPr>
          <p:spPr>
            <a:xfrm>
              <a:off x="9434499" y="1922464"/>
              <a:ext cx="2342021" cy="252531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800" b="1" dirty="0"/>
                <a:t>GRN</a:t>
              </a:r>
              <a:endParaRPr lang="ko-KR" altLang="en-US" sz="2800" b="1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CBF8B72B-89A6-C6AE-5C2F-39F157A6B2AE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3180221" y="3185120"/>
              <a:ext cx="1976239" cy="635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A632260A-E994-92FC-9D98-E18C3BCF7E69}"/>
                </a:ext>
              </a:extLst>
            </p:cNvPr>
            <p:cNvCxnSpPr>
              <a:cxnSpLocks/>
              <a:stCxn id="12" idx="2"/>
              <a:endCxn id="4" idx="2"/>
            </p:cNvCxnSpPr>
            <p:nvPr/>
          </p:nvCxnSpPr>
          <p:spPr>
            <a:xfrm rot="5400000">
              <a:off x="6307361" y="149626"/>
              <a:ext cx="12700" cy="8596299"/>
            </a:xfrm>
            <a:prstGeom prst="curvedConnector3">
              <a:avLst>
                <a:gd name="adj1" fmla="val 11400000"/>
              </a:avLst>
            </a:prstGeom>
            <a:ln w="5715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474B31-BD70-252C-5EBB-06D75EBEA5D7}"/>
                </a:ext>
              </a:extLst>
            </p:cNvPr>
            <p:cNvSpPr txBox="1"/>
            <p:nvPr/>
          </p:nvSpPr>
          <p:spPr>
            <a:xfrm>
              <a:off x="3099778" y="2821225"/>
              <a:ext cx="2422463" cy="3575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400" b="1" dirty="0"/>
                <a:t>기존연구전달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61933B1-0816-FB58-C554-DEE6B6D1F930}"/>
                </a:ext>
              </a:extLst>
            </p:cNvPr>
            <p:cNvSpPr txBox="1"/>
            <p:nvPr/>
          </p:nvSpPr>
          <p:spPr>
            <a:xfrm>
              <a:off x="4490467" y="5128447"/>
              <a:ext cx="3674007" cy="75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/>
                <a:t>인사이트 제공</a:t>
              </a:r>
              <a:endParaRPr lang="en-US" altLang="ko-KR" b="1" dirty="0"/>
            </a:p>
            <a:p>
              <a:pPr algn="ctr"/>
              <a:r>
                <a:rPr lang="ko-KR" altLang="en-US" b="1" dirty="0"/>
                <a:t>연구 방향 제안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2924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53B53-3834-DE86-D301-A78D4998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 언어</a:t>
            </a:r>
            <a:r>
              <a:rPr lang="en-US" altLang="ko-KR" dirty="0"/>
              <a:t>, </a:t>
            </a:r>
            <a:r>
              <a:rPr lang="ko-KR" altLang="en-US" dirty="0"/>
              <a:t>환경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4DC1A1-A0CD-FD8A-BA1D-F171C1FA9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98200" cy="435133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백엔드</a:t>
            </a:r>
            <a:r>
              <a:rPr lang="ko-KR" altLang="en-US" dirty="0"/>
              <a:t> 사용 언어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 err="1"/>
              <a:t>프론트엔드</a:t>
            </a:r>
            <a:r>
              <a:rPr lang="ko-KR" altLang="en-US" dirty="0"/>
              <a:t> 구현</a:t>
            </a:r>
            <a:r>
              <a:rPr lang="en-US" altLang="ko-KR" dirty="0"/>
              <a:t>: python</a:t>
            </a:r>
          </a:p>
          <a:p>
            <a:endParaRPr lang="en-US" altLang="ko-KR" dirty="0"/>
          </a:p>
          <a:p>
            <a:r>
              <a:rPr lang="ko-KR" altLang="en-US" dirty="0"/>
              <a:t>기반 프로그램</a:t>
            </a:r>
            <a:r>
              <a:rPr lang="en-US" altLang="ko-KR" dirty="0"/>
              <a:t>: </a:t>
            </a:r>
            <a:r>
              <a:rPr lang="en-US" altLang="ko-KR" dirty="0" err="1"/>
              <a:t>Genemania</a:t>
            </a:r>
            <a:r>
              <a:rPr lang="en-US" altLang="ko-KR" dirty="0"/>
              <a:t>, </a:t>
            </a:r>
            <a:r>
              <a:rPr lang="en-US" altLang="ko-KR" dirty="0" err="1"/>
              <a:t>Cytoscape</a:t>
            </a:r>
            <a:r>
              <a:rPr lang="en-US" altLang="ko-KR" dirty="0"/>
              <a:t> </a:t>
            </a:r>
            <a:r>
              <a:rPr lang="ko-KR" altLang="en-US" dirty="0"/>
              <a:t>등 오픈소스 프로그램 차용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개발 환경</a:t>
            </a:r>
            <a:r>
              <a:rPr lang="en-US" altLang="ko-KR" dirty="0"/>
              <a:t>: Visual Studio Code</a:t>
            </a:r>
          </a:p>
          <a:p>
            <a:pPr marL="0" indent="0">
              <a:buNone/>
            </a:pPr>
            <a:r>
              <a:rPr lang="en-US" altLang="ko-KR" sz="2400" dirty="0"/>
              <a:t>- Local python server</a:t>
            </a:r>
            <a:r>
              <a:rPr lang="ko-KR" altLang="en-US" sz="2400" dirty="0"/>
              <a:t>에서 자체적으로 모델링부터 시각화까지 진행</a:t>
            </a:r>
            <a:endParaRPr lang="en-US" altLang="ko-KR" sz="2400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807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BCECC-74C5-1155-A4DE-84340810A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선행연구로부터 유전자 중요도 얻기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3DA122-D2CB-7D2A-8171-D1D11609F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06760" cy="4351338"/>
          </a:xfrm>
        </p:spPr>
        <p:txBody>
          <a:bodyPr>
            <a:normAutofit/>
          </a:bodyPr>
          <a:lstStyle/>
          <a:p>
            <a:endParaRPr lang="en-US" altLang="ko-KR" dirty="0"/>
          </a:p>
          <a:p>
            <a:r>
              <a:rPr lang="ko-KR" altLang="en-US" dirty="0"/>
              <a:t>기존 연구분야와 관련된 논문을 업로드 및 관련 유전자 직접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논문 내 언급 빈도 기반으로 중요 유전자 추출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추출된 유전자를 기반으로 </a:t>
            </a:r>
            <a:r>
              <a:rPr lang="en-US" altLang="ko-KR" dirty="0"/>
              <a:t>GRN </a:t>
            </a:r>
            <a:r>
              <a:rPr lang="ko-KR" altLang="en-US" dirty="0"/>
              <a:t>생성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1837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02EB38-87E8-B493-8D84-79EEBE663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GRN </a:t>
            </a:r>
            <a:r>
              <a:rPr lang="ko-KR" altLang="en-US" dirty="0"/>
              <a:t>제시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0D3115-A481-BDE6-EB6D-F114C4EEE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0690" cy="4351338"/>
          </a:xfrm>
        </p:spPr>
        <p:txBody>
          <a:bodyPr>
            <a:noAutofit/>
          </a:bodyPr>
          <a:lstStyle/>
          <a:p>
            <a:r>
              <a:rPr lang="en-US" altLang="ko-KR" sz="1800" dirty="0"/>
              <a:t>List</a:t>
            </a:r>
            <a:r>
              <a:rPr lang="ko-KR" altLang="en-US" sz="1800" dirty="0"/>
              <a:t> 내 특정 </a:t>
            </a:r>
            <a:r>
              <a:rPr lang="en-US" altLang="ko-KR" sz="1800" dirty="0"/>
              <a:t>gene</a:t>
            </a:r>
            <a:r>
              <a:rPr lang="ko-KR" altLang="en-US" sz="1800" dirty="0"/>
              <a:t>을 클릭 시</a:t>
            </a:r>
            <a:r>
              <a:rPr lang="en-US" altLang="ko-KR" sz="1800" dirty="0"/>
              <a:t>, visualization</a:t>
            </a:r>
            <a:r>
              <a:rPr lang="ko-KR" altLang="en-US" sz="1800" dirty="0"/>
              <a:t>이 되는 섹션에 </a:t>
            </a:r>
            <a:r>
              <a:rPr lang="en-US" altLang="ko-KR" sz="1800" dirty="0"/>
              <a:t>GRN</a:t>
            </a:r>
            <a:r>
              <a:rPr lang="ko-KR" altLang="en-US" sz="1800" dirty="0"/>
              <a:t> 모델이 나타나도록 함</a:t>
            </a:r>
            <a:endParaRPr lang="en-US" altLang="ko-KR" sz="1800" dirty="0"/>
          </a:p>
          <a:p>
            <a:endParaRPr lang="en-US" altLang="ko-KR" sz="1800" dirty="0"/>
          </a:p>
          <a:p>
            <a:r>
              <a:rPr lang="ko-KR" altLang="en-US" sz="1800" dirty="0"/>
              <a:t>이때 클릭한 </a:t>
            </a:r>
            <a:r>
              <a:rPr lang="en-US" altLang="ko-KR" sz="1800" dirty="0"/>
              <a:t>gene</a:t>
            </a:r>
            <a:r>
              <a:rPr lang="ko-KR" altLang="en-US" sz="1800" dirty="0"/>
              <a:t>을 중심에 위치</a:t>
            </a:r>
            <a:r>
              <a:rPr lang="en-US" altLang="ko-KR" sz="1800" dirty="0"/>
              <a:t>, </a:t>
            </a:r>
            <a:r>
              <a:rPr lang="ko-KR" altLang="en-US" sz="1800" dirty="0"/>
              <a:t>근처에는 관련 </a:t>
            </a:r>
            <a:r>
              <a:rPr lang="en-US" altLang="ko-KR" sz="1800" dirty="0"/>
              <a:t>gene</a:t>
            </a:r>
            <a:r>
              <a:rPr lang="ko-KR" altLang="en-US" sz="1800" dirty="0"/>
              <a:t>이 표시되도록 함</a:t>
            </a:r>
            <a:r>
              <a:rPr lang="en-US" altLang="ko-KR" sz="1800" dirty="0"/>
              <a:t>. </a:t>
            </a:r>
            <a:r>
              <a:rPr lang="ko-KR" altLang="en-US" sz="1800" dirty="0"/>
              <a:t>이때 아래 기준들을 활용</a:t>
            </a:r>
            <a:endParaRPr lang="en-US" altLang="ko-KR" sz="1800" dirty="0"/>
          </a:p>
          <a:p>
            <a:pPr marL="514350" indent="-514350">
              <a:buAutoNum type="arabicParenR"/>
            </a:pPr>
            <a:r>
              <a:rPr lang="ko-KR" altLang="en-US" sz="1600" dirty="0"/>
              <a:t>선행연구에 언급된 적 있고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관련이 있는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서로 상호작용하는</a:t>
            </a:r>
            <a:r>
              <a:rPr lang="en-US" altLang="ko-KR" sz="1600" dirty="0"/>
              <a:t>)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선행연구에 언급되지 않았으나</a:t>
            </a:r>
            <a:r>
              <a:rPr lang="en-US" altLang="ko-KR" sz="1600" dirty="0"/>
              <a:t>, </a:t>
            </a:r>
            <a:r>
              <a:rPr lang="ko-KR" altLang="en-US" sz="1600" dirty="0"/>
              <a:t>서로 관련이 있는 </a:t>
            </a:r>
            <a:r>
              <a:rPr lang="en-US" altLang="ko-KR" sz="1600" dirty="0">
                <a:solidFill>
                  <a:srgbClr val="FFC00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해당 </a:t>
            </a:r>
            <a:r>
              <a:rPr lang="en-US" altLang="ko-KR" sz="1600" dirty="0"/>
              <a:t>gene</a:t>
            </a:r>
            <a:r>
              <a:rPr lang="ko-KR" altLang="en-US" sz="1600" dirty="0"/>
              <a:t>에 간접적 영향을 주는 </a:t>
            </a:r>
            <a:r>
              <a:rPr lang="en-US" altLang="ko-KR" sz="1600" dirty="0">
                <a:solidFill>
                  <a:srgbClr val="00B050"/>
                </a:solidFill>
              </a:rPr>
              <a:t>factors</a:t>
            </a:r>
            <a:r>
              <a:rPr lang="en-US" altLang="ko-KR" sz="1600" dirty="0"/>
              <a:t> </a:t>
            </a:r>
          </a:p>
          <a:p>
            <a:pPr marL="514350" indent="-514350">
              <a:buAutoNum type="arabicParenR"/>
            </a:pPr>
            <a:r>
              <a:rPr lang="en-US" altLang="ko-KR" sz="1600" dirty="0"/>
              <a:t>Homolog, paralog </a:t>
            </a:r>
            <a:r>
              <a:rPr lang="ko-KR" altLang="en-US" sz="1600" dirty="0"/>
              <a:t>등 </a:t>
            </a:r>
            <a:r>
              <a:rPr lang="en-US" altLang="ko-KR" sz="1600" dirty="0"/>
              <a:t>evo-devo </a:t>
            </a:r>
            <a:r>
              <a:rPr lang="ko-KR" altLang="en-US" sz="1600" dirty="0"/>
              <a:t>관점에서 연관된 </a:t>
            </a:r>
            <a:r>
              <a:rPr lang="en-US" altLang="ko-KR" sz="1600" dirty="0">
                <a:solidFill>
                  <a:srgbClr val="0070C0"/>
                </a:solidFill>
              </a:rPr>
              <a:t>gene</a:t>
            </a:r>
          </a:p>
          <a:p>
            <a:pPr marL="514350" indent="-514350">
              <a:buAutoNum type="arabicParenR"/>
            </a:pPr>
            <a:r>
              <a:rPr lang="ko-KR" altLang="en-US" sz="1600" dirty="0"/>
              <a:t>다른 종의 유전자지만</a:t>
            </a:r>
            <a:r>
              <a:rPr lang="en-US" altLang="ko-KR" sz="1600" dirty="0"/>
              <a:t>, </a:t>
            </a:r>
            <a:r>
              <a:rPr lang="ko-KR" altLang="en-US" sz="1600" dirty="0"/>
              <a:t>구조</a:t>
            </a:r>
            <a:r>
              <a:rPr lang="en-US" altLang="ko-KR" sz="1600" dirty="0"/>
              <a:t>/</a:t>
            </a:r>
            <a:r>
              <a:rPr lang="ko-KR" altLang="en-US" sz="1600" dirty="0"/>
              <a:t>기능 상 관련될 것으로 추정되는 </a:t>
            </a:r>
            <a:r>
              <a:rPr lang="en-US" altLang="ko-KR" sz="1600" dirty="0">
                <a:solidFill>
                  <a:srgbClr val="7030A0"/>
                </a:solidFill>
              </a:rPr>
              <a:t>gene</a:t>
            </a:r>
            <a:r>
              <a:rPr lang="en-US" altLang="ko-KR" sz="1600" dirty="0"/>
              <a:t> (</a:t>
            </a:r>
            <a:r>
              <a:rPr lang="ko-KR" altLang="en-US" sz="1600" dirty="0"/>
              <a:t>이걸 추가할 경우</a:t>
            </a:r>
            <a:r>
              <a:rPr lang="en-US" altLang="ko-KR" sz="1600" dirty="0"/>
              <a:t>, </a:t>
            </a:r>
            <a:r>
              <a:rPr lang="ko-KR" altLang="en-US" sz="1600" dirty="0"/>
              <a:t>데이터베이스가 충분히 커야 할 듯</a:t>
            </a:r>
            <a:r>
              <a:rPr lang="en-US" altLang="ko-KR" sz="1600" dirty="0"/>
              <a:t>)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93D8BEF0-C186-3BF2-55ED-ADE1B5BB6D0B}"/>
              </a:ext>
            </a:extLst>
          </p:cNvPr>
          <p:cNvSpPr/>
          <p:nvPr/>
        </p:nvSpPr>
        <p:spPr>
          <a:xfrm>
            <a:off x="8976850" y="2971800"/>
            <a:ext cx="934064" cy="914400"/>
          </a:xfrm>
          <a:prstGeom prst="ellipse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Gene A</a:t>
            </a:r>
            <a:endParaRPr lang="ko-KR" altLang="en-US" sz="1200" dirty="0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EA32FFE1-A002-AC49-02F2-B92613DC923E}"/>
              </a:ext>
            </a:extLst>
          </p:cNvPr>
          <p:cNvSpPr/>
          <p:nvPr/>
        </p:nvSpPr>
        <p:spPr>
          <a:xfrm>
            <a:off x="9655276" y="2163097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2EC862B-65F7-F8C3-AC7E-EEA355F91641}"/>
              </a:ext>
            </a:extLst>
          </p:cNvPr>
          <p:cNvSpPr/>
          <p:nvPr/>
        </p:nvSpPr>
        <p:spPr>
          <a:xfrm>
            <a:off x="10245212" y="2324362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</a:t>
            </a:r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03BAF6A-86FE-3DB3-8694-2D96DB31C2F7}"/>
              </a:ext>
            </a:extLst>
          </p:cNvPr>
          <p:cNvSpPr/>
          <p:nvPr/>
        </p:nvSpPr>
        <p:spPr>
          <a:xfrm>
            <a:off x="8229595" y="2363647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E970AB05-F9A5-FEF3-95E7-48AEFCD86F50}"/>
              </a:ext>
            </a:extLst>
          </p:cNvPr>
          <p:cNvSpPr/>
          <p:nvPr/>
        </p:nvSpPr>
        <p:spPr>
          <a:xfrm>
            <a:off x="8888359" y="2292914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K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6BDFE6B-890B-F616-25C7-73D9D2BB925B}"/>
              </a:ext>
            </a:extLst>
          </p:cNvPr>
          <p:cNvSpPr/>
          <p:nvPr/>
        </p:nvSpPr>
        <p:spPr>
          <a:xfrm>
            <a:off x="10348449" y="3161301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D0979ED4-9113-27F3-B6B0-957BC6E9CEB3}"/>
              </a:ext>
            </a:extLst>
          </p:cNvPr>
          <p:cNvSpPr/>
          <p:nvPr/>
        </p:nvSpPr>
        <p:spPr>
          <a:xfrm>
            <a:off x="8111609" y="3116826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J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BA8B6438-7108-CA23-B193-31C37E81EF6B}"/>
              </a:ext>
            </a:extLst>
          </p:cNvPr>
          <p:cNvSpPr/>
          <p:nvPr/>
        </p:nvSpPr>
        <p:spPr>
          <a:xfrm>
            <a:off x="8440992" y="3934926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6504A887-A0D4-85BD-BE59-B39E4EF0E432}"/>
              </a:ext>
            </a:extLst>
          </p:cNvPr>
          <p:cNvSpPr/>
          <p:nvPr/>
        </p:nvSpPr>
        <p:spPr>
          <a:xfrm>
            <a:off x="9065340" y="4211586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73E0FE03-D066-E0AF-1704-3063CD455503}"/>
              </a:ext>
            </a:extLst>
          </p:cNvPr>
          <p:cNvSpPr/>
          <p:nvPr/>
        </p:nvSpPr>
        <p:spPr>
          <a:xfrm>
            <a:off x="10520513" y="4233708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F</a:t>
            </a:r>
            <a:endParaRPr lang="ko-KR" altLang="en-US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845CC9C-6463-8694-10E0-2F154859DD3D}"/>
              </a:ext>
            </a:extLst>
          </p:cNvPr>
          <p:cNvSpPr/>
          <p:nvPr/>
        </p:nvSpPr>
        <p:spPr>
          <a:xfrm>
            <a:off x="10166552" y="3702306"/>
            <a:ext cx="353961" cy="344129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</a:t>
            </a:r>
            <a:endParaRPr lang="ko-KR" altLang="en-US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A04E4466-4067-47B7-F57C-26928F460A8A}"/>
              </a:ext>
            </a:extLst>
          </p:cNvPr>
          <p:cNvSpPr/>
          <p:nvPr/>
        </p:nvSpPr>
        <p:spPr>
          <a:xfrm>
            <a:off x="9802759" y="4245538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</a:t>
            </a:r>
            <a:endParaRPr lang="ko-KR" altLang="en-US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9A1EA6E0-AACF-4729-11FE-26BB1D196DED}"/>
              </a:ext>
            </a:extLst>
          </p:cNvPr>
          <p:cNvSpPr/>
          <p:nvPr/>
        </p:nvSpPr>
        <p:spPr>
          <a:xfrm>
            <a:off x="9301315" y="1509252"/>
            <a:ext cx="353961" cy="34412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ABCDA124-8953-F91D-3849-0A3CB5D277FB}"/>
              </a:ext>
            </a:extLst>
          </p:cNvPr>
          <p:cNvSpPr/>
          <p:nvPr/>
        </p:nvSpPr>
        <p:spPr>
          <a:xfrm>
            <a:off x="10972798" y="2688341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22BDF0E5-2174-322E-4943-54888B7B6E90}"/>
              </a:ext>
            </a:extLst>
          </p:cNvPr>
          <p:cNvSpPr/>
          <p:nvPr/>
        </p:nvSpPr>
        <p:spPr>
          <a:xfrm>
            <a:off x="7774855" y="3874370"/>
            <a:ext cx="353961" cy="344129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EE73523-E1D2-8D22-88E4-7D498D6FB854}"/>
              </a:ext>
            </a:extLst>
          </p:cNvPr>
          <p:cNvSpPr/>
          <p:nvPr/>
        </p:nvSpPr>
        <p:spPr>
          <a:xfrm>
            <a:off x="9448798" y="4823183"/>
            <a:ext cx="353961" cy="344129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DCDDAEC-DF35-E135-A589-944F9B84DC94}"/>
              </a:ext>
            </a:extLst>
          </p:cNvPr>
          <p:cNvCxnSpPr>
            <a:cxnSpLocks/>
            <a:endCxn id="5" idx="3"/>
          </p:cNvCxnSpPr>
          <p:nvPr/>
        </p:nvCxnSpPr>
        <p:spPr>
          <a:xfrm flipV="1">
            <a:off x="9566779" y="2456829"/>
            <a:ext cx="140333" cy="5149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78A2C718-4A0D-0BA1-5D82-947942AABF30}"/>
              </a:ext>
            </a:extLst>
          </p:cNvPr>
          <p:cNvCxnSpPr>
            <a:cxnSpLocks/>
            <a:stCxn id="5" idx="5"/>
            <a:endCxn id="6" idx="2"/>
          </p:cNvCxnSpPr>
          <p:nvPr/>
        </p:nvCxnSpPr>
        <p:spPr>
          <a:xfrm>
            <a:off x="9957401" y="2456829"/>
            <a:ext cx="287811" cy="39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B27177-13EB-4A24-CA69-464803A0F322}"/>
              </a:ext>
            </a:extLst>
          </p:cNvPr>
          <p:cNvCxnSpPr>
            <a:stCxn id="4" idx="2"/>
            <a:endCxn id="10" idx="6"/>
          </p:cNvCxnSpPr>
          <p:nvPr/>
        </p:nvCxnSpPr>
        <p:spPr>
          <a:xfrm flipH="1" flipV="1">
            <a:off x="8465570" y="3288891"/>
            <a:ext cx="511280" cy="1401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46AD5069-1E15-9148-FC17-C16AF3C99034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9566779" y="1853381"/>
            <a:ext cx="140333" cy="36011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91B02C8-6BDE-C5BF-14A4-F0442E0CE81C}"/>
              </a:ext>
            </a:extLst>
          </p:cNvPr>
          <p:cNvCxnSpPr>
            <a:cxnSpLocks/>
          </p:cNvCxnSpPr>
          <p:nvPr/>
        </p:nvCxnSpPr>
        <p:spPr>
          <a:xfrm flipV="1">
            <a:off x="9472199" y="1813433"/>
            <a:ext cx="176981" cy="941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F6A95F4A-05C7-CE3E-1C26-3AABC6615198}"/>
              </a:ext>
            </a:extLst>
          </p:cNvPr>
          <p:cNvCxnSpPr/>
          <p:nvPr/>
        </p:nvCxnSpPr>
        <p:spPr>
          <a:xfrm flipH="1">
            <a:off x="9242320" y="3886200"/>
            <a:ext cx="58995" cy="2773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4FBE170A-97FB-DBAA-831C-2CB69AC18C8B}"/>
              </a:ext>
            </a:extLst>
          </p:cNvPr>
          <p:cNvCxnSpPr/>
          <p:nvPr/>
        </p:nvCxnSpPr>
        <p:spPr>
          <a:xfrm>
            <a:off x="9131808" y="4131374"/>
            <a:ext cx="225552" cy="565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65717443-F680-F727-B573-7E60CD4A1E93}"/>
              </a:ext>
            </a:extLst>
          </p:cNvPr>
          <p:cNvCxnSpPr>
            <a:endCxn id="8" idx="4"/>
          </p:cNvCxnSpPr>
          <p:nvPr/>
        </p:nvCxnSpPr>
        <p:spPr>
          <a:xfrm flipH="1" flipV="1">
            <a:off x="9065340" y="2637043"/>
            <a:ext cx="206477" cy="3954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A43C94D-9198-6920-4473-BEC0FB214D06}"/>
              </a:ext>
            </a:extLst>
          </p:cNvPr>
          <p:cNvCxnSpPr>
            <a:stCxn id="4" idx="1"/>
            <a:endCxn id="7" idx="5"/>
          </p:cNvCxnSpPr>
          <p:nvPr/>
        </p:nvCxnSpPr>
        <p:spPr>
          <a:xfrm flipH="1" flipV="1">
            <a:off x="8531720" y="2657379"/>
            <a:ext cx="581921" cy="448332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4CA6D6A-D62C-783B-B9F9-5EC20A044D4F}"/>
              </a:ext>
            </a:extLst>
          </p:cNvPr>
          <p:cNvCxnSpPr>
            <a:endCxn id="18" idx="7"/>
          </p:cNvCxnSpPr>
          <p:nvPr/>
        </p:nvCxnSpPr>
        <p:spPr>
          <a:xfrm flipH="1">
            <a:off x="8076980" y="3651504"/>
            <a:ext cx="945100" cy="273263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181090-CECA-7F9E-3E85-14AFAEEF5B75}"/>
              </a:ext>
            </a:extLst>
          </p:cNvPr>
          <p:cNvCxnSpPr>
            <a:endCxn id="17" idx="2"/>
          </p:cNvCxnSpPr>
          <p:nvPr/>
        </p:nvCxnSpPr>
        <p:spPr>
          <a:xfrm flipV="1">
            <a:off x="9832256" y="2860406"/>
            <a:ext cx="1140542" cy="352186"/>
          </a:xfrm>
          <a:prstGeom prst="line">
            <a:avLst/>
          </a:prstGeom>
          <a:ln w="19050" cap="flat" cmpd="sng" algn="ctr">
            <a:solidFill>
              <a:schemeClr val="accent5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ADF8031-F3AD-33C4-BAE6-74B885DA0736}"/>
              </a:ext>
            </a:extLst>
          </p:cNvPr>
          <p:cNvCxnSpPr>
            <a:stCxn id="4" idx="3"/>
            <a:endCxn id="11" idx="7"/>
          </p:cNvCxnSpPr>
          <p:nvPr/>
        </p:nvCxnSpPr>
        <p:spPr>
          <a:xfrm flipH="1">
            <a:off x="8743117" y="3752289"/>
            <a:ext cx="370524" cy="233034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4BDF68BA-E2BC-5CFE-4EA5-155CBB8B67FB}"/>
              </a:ext>
            </a:extLst>
          </p:cNvPr>
          <p:cNvCxnSpPr>
            <a:cxnSpLocks/>
            <a:endCxn id="14" idx="2"/>
          </p:cNvCxnSpPr>
          <p:nvPr/>
        </p:nvCxnSpPr>
        <p:spPr>
          <a:xfrm>
            <a:off x="9832256" y="3659065"/>
            <a:ext cx="334296" cy="215306"/>
          </a:xfrm>
          <a:prstGeom prst="line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2A27DF4-529F-5CCB-CBD6-3D2B40A2B51A}"/>
              </a:ext>
            </a:extLst>
          </p:cNvPr>
          <p:cNvCxnSpPr>
            <a:stCxn id="4" idx="6"/>
            <a:endCxn id="9" idx="2"/>
          </p:cNvCxnSpPr>
          <p:nvPr/>
        </p:nvCxnSpPr>
        <p:spPr>
          <a:xfrm flipV="1">
            <a:off x="9910914" y="3333366"/>
            <a:ext cx="437535" cy="95634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99AEE306-D98D-A9D4-FD60-D4FE40B1AD70}"/>
              </a:ext>
            </a:extLst>
          </p:cNvPr>
          <p:cNvCxnSpPr>
            <a:stCxn id="4" idx="5"/>
            <a:endCxn id="13" idx="1"/>
          </p:cNvCxnSpPr>
          <p:nvPr/>
        </p:nvCxnSpPr>
        <p:spPr>
          <a:xfrm>
            <a:off x="9774123" y="3752289"/>
            <a:ext cx="798226" cy="5318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7A020241-7B3C-C8B4-6BA2-D1FA82892D91}"/>
              </a:ext>
            </a:extLst>
          </p:cNvPr>
          <p:cNvCxnSpPr>
            <a:cxnSpLocks/>
          </p:cNvCxnSpPr>
          <p:nvPr/>
        </p:nvCxnSpPr>
        <p:spPr>
          <a:xfrm>
            <a:off x="9682562" y="3837550"/>
            <a:ext cx="191698" cy="37403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78E27D2F-09B5-2582-D8AB-86B399EA1ECA}"/>
              </a:ext>
            </a:extLst>
          </p:cNvPr>
          <p:cNvCxnSpPr/>
          <p:nvPr/>
        </p:nvCxnSpPr>
        <p:spPr>
          <a:xfrm flipV="1">
            <a:off x="9796663" y="4171855"/>
            <a:ext cx="154642" cy="858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EAD04A86-FAE2-1971-C959-62E024075121}"/>
              </a:ext>
            </a:extLst>
          </p:cNvPr>
          <p:cNvCxnSpPr>
            <a:stCxn id="4" idx="7"/>
            <a:endCxn id="6" idx="3"/>
          </p:cNvCxnSpPr>
          <p:nvPr/>
        </p:nvCxnSpPr>
        <p:spPr>
          <a:xfrm flipV="1">
            <a:off x="9774123" y="2618094"/>
            <a:ext cx="522925" cy="48761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F1B3D807-155F-3A29-1624-EAC9A822777A}"/>
              </a:ext>
            </a:extLst>
          </p:cNvPr>
          <p:cNvCxnSpPr>
            <a:cxnSpLocks/>
          </p:cNvCxnSpPr>
          <p:nvPr/>
        </p:nvCxnSpPr>
        <p:spPr>
          <a:xfrm>
            <a:off x="9414186" y="1871812"/>
            <a:ext cx="0" cy="105426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E485983-72D7-8051-CAEE-A05E927AE0FB}"/>
              </a:ext>
            </a:extLst>
          </p:cNvPr>
          <p:cNvCxnSpPr/>
          <p:nvPr/>
        </p:nvCxnSpPr>
        <p:spPr>
          <a:xfrm>
            <a:off x="9320784" y="2918121"/>
            <a:ext cx="20332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514508E6-D9C5-7ACD-8D93-B630AA4BE1EC}"/>
              </a:ext>
            </a:extLst>
          </p:cNvPr>
          <p:cNvCxnSpPr>
            <a:stCxn id="4" idx="4"/>
            <a:endCxn id="19" idx="0"/>
          </p:cNvCxnSpPr>
          <p:nvPr/>
        </p:nvCxnSpPr>
        <p:spPr>
          <a:xfrm>
            <a:off x="9443882" y="3886200"/>
            <a:ext cx="181897" cy="936983"/>
          </a:xfrm>
          <a:prstGeom prst="line">
            <a:avLst/>
          </a:prstGeom>
          <a:ln w="28575" cap="flat" cmpd="sng" algn="ctr">
            <a:solidFill>
              <a:schemeClr val="accent6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5134FBF3-EDBE-7E0D-0390-B397203DCE25}"/>
              </a:ext>
            </a:extLst>
          </p:cNvPr>
          <p:cNvSpPr/>
          <p:nvPr/>
        </p:nvSpPr>
        <p:spPr>
          <a:xfrm>
            <a:off x="10874474" y="3505430"/>
            <a:ext cx="452285" cy="320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Me</a:t>
            </a:r>
            <a:endParaRPr lang="ko-KR" altLang="en-US" sz="1400" dirty="0"/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6AE0759-5134-13A7-BD78-73A1CF6C866E}"/>
              </a:ext>
            </a:extLst>
          </p:cNvPr>
          <p:cNvSpPr/>
          <p:nvPr/>
        </p:nvSpPr>
        <p:spPr>
          <a:xfrm>
            <a:off x="7749194" y="2721494"/>
            <a:ext cx="452285" cy="32010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Ac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99E578CB-2A75-11D6-E3E3-1E8544C07B67}"/>
              </a:ext>
            </a:extLst>
          </p:cNvPr>
          <p:cNvCxnSpPr>
            <a:stCxn id="77" idx="3"/>
          </p:cNvCxnSpPr>
          <p:nvPr/>
        </p:nvCxnSpPr>
        <p:spPr>
          <a:xfrm>
            <a:off x="8201479" y="2881545"/>
            <a:ext cx="863860" cy="331047"/>
          </a:xfrm>
          <a:prstGeom prst="straightConnector1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39A1E63-8D74-F96E-B2E0-1EF30BA911AB}"/>
              </a:ext>
            </a:extLst>
          </p:cNvPr>
          <p:cNvCxnSpPr>
            <a:stCxn id="76" idx="1"/>
          </p:cNvCxnSpPr>
          <p:nvPr/>
        </p:nvCxnSpPr>
        <p:spPr>
          <a:xfrm flipH="1" flipV="1">
            <a:off x="9951305" y="3505430"/>
            <a:ext cx="923169" cy="160051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97C741B4-C0E6-B177-B809-BE483768CCE8}"/>
              </a:ext>
            </a:extLst>
          </p:cNvPr>
          <p:cNvCxnSpPr/>
          <p:nvPr/>
        </p:nvCxnSpPr>
        <p:spPr>
          <a:xfrm flipH="1">
            <a:off x="9941473" y="3429000"/>
            <a:ext cx="28434" cy="158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7196CAF9-6462-9BB7-A3D3-0338D99A3EBF}"/>
              </a:ext>
            </a:extLst>
          </p:cNvPr>
          <p:cNvSpPr txBox="1"/>
          <p:nvPr/>
        </p:nvSpPr>
        <p:spPr>
          <a:xfrm>
            <a:off x="7552013" y="1260281"/>
            <a:ext cx="1891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GRN </a:t>
            </a:r>
            <a:r>
              <a:rPr lang="ko-KR" altLang="en-US" dirty="0"/>
              <a:t>모델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520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857E1-3BCF-891D-FE20-239E354A6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GRN</a:t>
            </a:r>
            <a:r>
              <a:rPr lang="ko-KR" altLang="en-US" dirty="0"/>
              <a:t>의 시각화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46C137-647F-8648-05A5-7FB269A0F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6897" cy="4351338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일부 </a:t>
            </a:r>
            <a:r>
              <a:rPr lang="en-US" altLang="ko-KR" sz="2000" dirty="0"/>
              <a:t>gene</a:t>
            </a:r>
            <a:r>
              <a:rPr lang="ko-KR" altLang="en-US" sz="2000" dirty="0"/>
              <a:t>만 선택하면</a:t>
            </a:r>
            <a:r>
              <a:rPr lang="en-US" altLang="ko-KR" sz="2000" dirty="0"/>
              <a:t>, </a:t>
            </a:r>
            <a:r>
              <a:rPr lang="ko-KR" altLang="en-US" sz="2000" dirty="0"/>
              <a:t>해당 </a:t>
            </a:r>
            <a:r>
              <a:rPr lang="en-US" altLang="ko-KR" sz="2000" dirty="0"/>
              <a:t>gene</a:t>
            </a:r>
            <a:r>
              <a:rPr lang="ko-KR" altLang="en-US" sz="2000" dirty="0"/>
              <a:t>들과 관련된 </a:t>
            </a:r>
            <a:r>
              <a:rPr lang="en-US" altLang="ko-KR" sz="2000" dirty="0"/>
              <a:t>network</a:t>
            </a:r>
            <a:r>
              <a:rPr lang="ko-KR" altLang="en-US" sz="2000" dirty="0"/>
              <a:t>만 보이도록 함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ko-KR" altLang="en-US" sz="2000" dirty="0"/>
              <a:t>추가로 선택된 </a:t>
            </a:r>
            <a:r>
              <a:rPr lang="en-US" altLang="ko-KR" sz="2000" dirty="0"/>
              <a:t>gene</a:t>
            </a:r>
            <a:r>
              <a:rPr lang="ko-KR" altLang="en-US" sz="2000" dirty="0"/>
              <a:t>들 사이 관계에 대한 </a:t>
            </a:r>
            <a:r>
              <a:rPr lang="en-US" altLang="ko-KR" sz="2000" dirty="0"/>
              <a:t>legend</a:t>
            </a:r>
            <a:r>
              <a:rPr lang="ko-KR" altLang="en-US" sz="2000" dirty="0"/>
              <a:t>를 모델 하단에 제공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E64649F4-E3B1-5156-83C4-C7B9A32B346C}"/>
              </a:ext>
            </a:extLst>
          </p:cNvPr>
          <p:cNvGrpSpPr/>
          <p:nvPr/>
        </p:nvGrpSpPr>
        <p:grpSpPr>
          <a:xfrm>
            <a:off x="8003458" y="1696066"/>
            <a:ext cx="2025443" cy="2649792"/>
            <a:chOff x="8406578" y="1696066"/>
            <a:chExt cx="1622323" cy="2376948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6B8EAA17-D653-98D6-AF2F-78CA4CBF48D8}"/>
                </a:ext>
              </a:extLst>
            </p:cNvPr>
            <p:cNvSpPr/>
            <p:nvPr/>
          </p:nvSpPr>
          <p:spPr>
            <a:xfrm>
              <a:off x="8406578" y="3158614"/>
              <a:ext cx="934064" cy="9144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/>
                <a:t>Gene A</a:t>
              </a:r>
              <a:endParaRPr lang="ko-KR" altLang="en-US" sz="1200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50F89A46-35C7-61F3-70EE-24902DC31C56}"/>
                </a:ext>
              </a:extLst>
            </p:cNvPr>
            <p:cNvSpPr/>
            <p:nvPr/>
          </p:nvSpPr>
          <p:spPr>
            <a:xfrm>
              <a:off x="9085004" y="2349911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B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9F1A018-9388-B1F6-869F-D61380E6C422}"/>
                </a:ext>
              </a:extLst>
            </p:cNvPr>
            <p:cNvSpPr/>
            <p:nvPr/>
          </p:nvSpPr>
          <p:spPr>
            <a:xfrm>
              <a:off x="9674940" y="2511176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</a:t>
              </a:r>
              <a:endParaRPr lang="ko-KR" altLang="en-US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7A9A688-365B-07A1-8D81-7650CAEEE329}"/>
                </a:ext>
              </a:extLst>
            </p:cNvPr>
            <p:cNvSpPr/>
            <p:nvPr/>
          </p:nvSpPr>
          <p:spPr>
            <a:xfrm>
              <a:off x="8731043" y="1696066"/>
              <a:ext cx="353961" cy="344129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O</a:t>
              </a:r>
              <a:endParaRPr lang="ko-KR" altLang="en-US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3C4B3239-47D0-D6FF-9D24-7F77D92F3793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8996507" y="2643643"/>
              <a:ext cx="140333" cy="51497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51B2367E-7584-6A6E-9F5C-3E75D099DB74}"/>
                </a:ext>
              </a:extLst>
            </p:cNvPr>
            <p:cNvCxnSpPr>
              <a:cxnSpLocks/>
              <a:stCxn id="5" idx="5"/>
              <a:endCxn id="6" idx="2"/>
            </p:cNvCxnSpPr>
            <p:nvPr/>
          </p:nvCxnSpPr>
          <p:spPr>
            <a:xfrm>
              <a:off x="9387129" y="2643643"/>
              <a:ext cx="287811" cy="395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D633B43-80EB-6FE6-C337-AA441A5546EB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8996507" y="2040195"/>
              <a:ext cx="140333" cy="3601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AAECB0E9-D87F-D04D-5013-4C161E1C77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01927" y="2000247"/>
              <a:ext cx="176981" cy="9413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AE4D24A-08DA-E465-F587-518778302CB8}"/>
                </a:ext>
              </a:extLst>
            </p:cNvPr>
            <p:cNvCxnSpPr>
              <a:stCxn id="4" idx="7"/>
              <a:endCxn id="6" idx="3"/>
            </p:cNvCxnSpPr>
            <p:nvPr/>
          </p:nvCxnSpPr>
          <p:spPr>
            <a:xfrm flipV="1">
              <a:off x="9203851" y="2804908"/>
              <a:ext cx="522925" cy="487617"/>
            </a:xfrm>
            <a:prstGeom prst="straightConnector1">
              <a:avLst/>
            </a:prstGeom>
            <a:ln w="19050" cap="flat" cmpd="sng" algn="ctr">
              <a:solidFill>
                <a:schemeClr val="accent6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73B2EE9C-7354-E221-3D89-B1EB5286C9DF}"/>
                </a:ext>
              </a:extLst>
            </p:cNvPr>
            <p:cNvCxnSpPr>
              <a:cxnSpLocks/>
            </p:cNvCxnSpPr>
            <p:nvPr/>
          </p:nvCxnSpPr>
          <p:spPr>
            <a:xfrm>
              <a:off x="8843914" y="2058626"/>
              <a:ext cx="0" cy="105426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42359ED8-842C-4D36-FFDF-DA685CBE12FB}"/>
                </a:ext>
              </a:extLst>
            </p:cNvPr>
            <p:cNvCxnSpPr/>
            <p:nvPr/>
          </p:nvCxnSpPr>
          <p:spPr>
            <a:xfrm>
              <a:off x="8750512" y="3104935"/>
              <a:ext cx="203329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1926DBF-DAF7-1B71-4FDF-EBA1DB2D99D9}"/>
              </a:ext>
            </a:extLst>
          </p:cNvPr>
          <p:cNvSpPr txBox="1"/>
          <p:nvPr/>
        </p:nvSpPr>
        <p:spPr>
          <a:xfrm>
            <a:off x="6666050" y="1204001"/>
            <a:ext cx="5309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</a:t>
            </a:r>
            <a:r>
              <a:rPr lang="ko-KR" altLang="en-US" dirty="0"/>
              <a:t>예시 </a:t>
            </a:r>
            <a:r>
              <a:rPr lang="en-US" altLang="ko-KR" dirty="0"/>
              <a:t>GRN </a:t>
            </a:r>
            <a:r>
              <a:rPr lang="ko-KR" altLang="en-US" dirty="0"/>
              <a:t>모델에서 </a:t>
            </a:r>
            <a:r>
              <a:rPr lang="en-US" altLang="ko-KR" dirty="0"/>
              <a:t>B, C, O gene</a:t>
            </a:r>
            <a:r>
              <a:rPr lang="ko-KR" altLang="en-US" dirty="0"/>
              <a:t>을 선택한 경우</a:t>
            </a:r>
            <a:r>
              <a:rPr lang="en-US" altLang="ko-KR" dirty="0"/>
              <a:t>]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297F5F-2123-CB93-0659-1EE79634F369}"/>
              </a:ext>
            </a:extLst>
          </p:cNvPr>
          <p:cNvSpPr txBox="1"/>
          <p:nvPr/>
        </p:nvSpPr>
        <p:spPr>
          <a:xfrm>
            <a:off x="7295535" y="4591665"/>
            <a:ext cx="467998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A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transcription inducer</a:t>
            </a:r>
            <a:r>
              <a:rPr lang="ko-KR" altLang="en-US" sz="1200" dirty="0"/>
              <a:t>로 작용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</a:t>
            </a:r>
            <a:r>
              <a:rPr lang="ko-KR" altLang="en-US" sz="1200" dirty="0"/>
              <a:t>가 </a:t>
            </a:r>
            <a:r>
              <a:rPr lang="en-US" altLang="ko-KR" sz="1200" dirty="0"/>
              <a:t>Gene O</a:t>
            </a:r>
            <a:r>
              <a:rPr lang="ko-KR" altLang="en-US" sz="1200" dirty="0"/>
              <a:t>의 </a:t>
            </a:r>
            <a:r>
              <a:rPr lang="en-US" altLang="ko-KR" sz="1200" dirty="0"/>
              <a:t>promotor </a:t>
            </a:r>
            <a:r>
              <a:rPr lang="ko-KR" altLang="en-US" sz="1200" dirty="0"/>
              <a:t>인식에 방해 요인으로 작용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B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C</a:t>
            </a:r>
            <a:r>
              <a:rPr lang="ko-KR" altLang="en-US" sz="1200" dirty="0"/>
              <a:t> </a:t>
            </a:r>
            <a:r>
              <a:rPr lang="en-US" altLang="ko-KR" sz="1200" dirty="0"/>
              <a:t>transcript</a:t>
            </a:r>
            <a:r>
              <a:rPr lang="ko-KR" altLang="en-US" sz="1200" dirty="0"/>
              <a:t>의 </a:t>
            </a:r>
            <a:r>
              <a:rPr lang="en-US" altLang="ko-KR" sz="1200" dirty="0"/>
              <a:t>translation efficiency</a:t>
            </a:r>
            <a:r>
              <a:rPr lang="ko-KR" altLang="en-US" sz="1200" dirty="0"/>
              <a:t>를 높임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C</a:t>
            </a:r>
            <a:r>
              <a:rPr lang="ko-KR" altLang="en-US" sz="1200" dirty="0"/>
              <a:t>와 </a:t>
            </a:r>
            <a:r>
              <a:rPr lang="en-US" altLang="ko-KR" sz="1200" dirty="0"/>
              <a:t>Gene A </a:t>
            </a:r>
            <a:r>
              <a:rPr lang="ko-KR" altLang="en-US" sz="1200" dirty="0"/>
              <a:t>간에 </a:t>
            </a:r>
            <a:r>
              <a:rPr lang="en-US" altLang="ko-KR" sz="1200" dirty="0"/>
              <a:t>positive feedback loop </a:t>
            </a:r>
            <a:r>
              <a:rPr lang="ko-KR" altLang="en-US" sz="1200" dirty="0"/>
              <a:t>존재</a:t>
            </a:r>
            <a:endParaRPr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200" dirty="0"/>
              <a:t>Gene O</a:t>
            </a:r>
            <a:r>
              <a:rPr lang="ko-KR" altLang="en-US" sz="1200" dirty="0"/>
              <a:t>의 </a:t>
            </a:r>
            <a:r>
              <a:rPr lang="en-US" altLang="ko-KR" sz="1200" dirty="0"/>
              <a:t>expression </a:t>
            </a:r>
            <a:r>
              <a:rPr lang="ko-KR" altLang="en-US" sz="1200" dirty="0"/>
              <a:t>결과 생성되는 단백질이 </a:t>
            </a:r>
            <a:r>
              <a:rPr lang="en-US" altLang="ko-KR" sz="1200" dirty="0"/>
              <a:t>Gene A</a:t>
            </a:r>
            <a:r>
              <a:rPr lang="ko-KR" altLang="en-US" sz="1200" dirty="0"/>
              <a:t>의 </a:t>
            </a:r>
            <a:r>
              <a:rPr lang="en-US" altLang="ko-KR" sz="1200" dirty="0"/>
              <a:t>transcription </a:t>
            </a:r>
            <a:r>
              <a:rPr lang="en-US" altLang="ko-KR" sz="1200" dirty="0" err="1"/>
              <a:t>reppressor</a:t>
            </a:r>
            <a:r>
              <a:rPr lang="ko-KR" altLang="en-US" sz="1200" dirty="0"/>
              <a:t>로 작용</a:t>
            </a:r>
          </a:p>
        </p:txBody>
      </p:sp>
    </p:spTree>
    <p:extLst>
      <p:ext uri="{BB962C8B-B14F-4D97-AF65-F5344CB8AC3E}">
        <p14:creationId xmlns:p14="http://schemas.microsoft.com/office/powerpoint/2010/main" val="21394020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CEBB35-CFF0-C0CA-CF2B-DDBC3CEAE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본 플랫폼의 강점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925AAD-970F-6FD3-9C92-AF3760F8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3600" dirty="0"/>
              <a:t>연구자 친화적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기존의 복잡하고 사용하기 어려운 툴들과 달리</a:t>
            </a:r>
            <a:r>
              <a:rPr lang="en-US" altLang="ko-KR" dirty="0"/>
              <a:t>, </a:t>
            </a:r>
            <a:r>
              <a:rPr lang="ko-KR" altLang="en-US" dirty="0"/>
              <a:t>쉽고 직관적인 </a:t>
            </a:r>
            <a:r>
              <a:rPr lang="en-US" altLang="ko-KR" dirty="0"/>
              <a:t>UI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이용해 사용자가 본 프로그램에 익숙해지는데 걸리는 시간을 단축할 수 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sz="3600" dirty="0"/>
              <a:t>능동적 플랫폼</a:t>
            </a:r>
            <a:endParaRPr lang="en-US" altLang="ko-KR" sz="3600" dirty="0"/>
          </a:p>
          <a:p>
            <a:pPr marL="0" indent="0">
              <a:buNone/>
            </a:pPr>
            <a:r>
              <a:rPr lang="en-US" altLang="ko-KR" dirty="0"/>
              <a:t> - </a:t>
            </a:r>
            <a:r>
              <a:rPr lang="ko-KR" altLang="en-US" dirty="0"/>
              <a:t>기존에 존재하는 정보를 분석해주는 것 뿐만 아니라</a:t>
            </a:r>
            <a:r>
              <a:rPr lang="en-US" altLang="ko-KR" dirty="0"/>
              <a:t>, </a:t>
            </a:r>
            <a:r>
              <a:rPr lang="ko-KR" altLang="en-US" dirty="0"/>
              <a:t>이렇게 분석된 데이터를 기반으로 새로운 통찰 및 연구 방향을 제시할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292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CD6D9-BCFB-5EC2-FD20-0BA90D045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과정에서의 문제점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60E01D-071A-405D-D022-7E09568D0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79480" cy="4351338"/>
          </a:xfrm>
        </p:spPr>
        <p:txBody>
          <a:bodyPr/>
          <a:lstStyle/>
          <a:p>
            <a:r>
              <a:rPr lang="ko-KR" altLang="en-US" sz="3600" dirty="0"/>
              <a:t>인사이트 제공 알고리즘 개발</a:t>
            </a:r>
            <a:endParaRPr lang="en-US" altLang="ko-KR" sz="3600" dirty="0"/>
          </a:p>
          <a:p>
            <a:pPr>
              <a:buFontTx/>
              <a:buChar char="-"/>
            </a:pPr>
            <a:r>
              <a:rPr lang="ko-KR" altLang="en-US" dirty="0"/>
              <a:t>참고할 수 있는 기존 오픈소스 알고리즘의 부재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sz="3600" dirty="0"/>
              <a:t>현실적 문제점</a:t>
            </a:r>
            <a:endParaRPr lang="en-US" altLang="ko-KR" sz="3600" dirty="0"/>
          </a:p>
          <a:p>
            <a:pPr>
              <a:buFontTx/>
              <a:buChar char="-"/>
            </a:pPr>
            <a:r>
              <a:rPr lang="ko-KR" altLang="en-US" dirty="0"/>
              <a:t>연구자분들께 진정으로 도움이 될 만한 프로그램을 개발하여야 함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연구자분들의 의견 및 조언을 최대한 많이 듣는 것이 중요함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1676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DF828-ECAA-6A60-A62C-93F7AAC6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계획</a:t>
            </a:r>
            <a:r>
              <a:rPr lang="en-US" altLang="ko-KR" dirty="0"/>
              <a:t>(</a:t>
            </a:r>
            <a:r>
              <a:rPr lang="ko-KR" altLang="en-US" dirty="0"/>
              <a:t>마일스톤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C6B173-0138-0846-5ED9-9A7519FCD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500" y="1815465"/>
            <a:ext cx="115570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1</a:t>
            </a:r>
            <a:r>
              <a:rPr lang="ko-KR" altLang="en-US" dirty="0">
                <a:solidFill>
                  <a:srgbClr val="FF0000"/>
                </a:solidFill>
              </a:rPr>
              <a:t>차 목표</a:t>
            </a:r>
            <a:r>
              <a:rPr lang="en-US" altLang="ko-KR" dirty="0">
                <a:solidFill>
                  <a:srgbClr val="FF0000"/>
                </a:solidFill>
              </a:rPr>
              <a:t>: GRN </a:t>
            </a:r>
            <a:r>
              <a:rPr lang="ko-KR" altLang="en-US" dirty="0">
                <a:solidFill>
                  <a:srgbClr val="FF0000"/>
                </a:solidFill>
              </a:rPr>
              <a:t>생성 알고리즘 개발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기존의 알고리즘 및 오픈소스 소프트웨어도 존재함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buFontTx/>
              <a:buChar char="-"/>
            </a:pPr>
            <a:r>
              <a:rPr lang="ko-KR" altLang="en-US" dirty="0">
                <a:solidFill>
                  <a:srgbClr val="FF0000"/>
                </a:solidFill>
              </a:rPr>
              <a:t>능동적인 연구 플랫폼이 되기 위해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여러 알고리즘의 기능을 융합하거나 수정해야 함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ko-KR" altLang="en-US" dirty="0">
                <a:solidFill>
                  <a:srgbClr val="FF0000"/>
                </a:solidFill>
              </a:rPr>
              <a:t>차 목표</a:t>
            </a:r>
            <a:r>
              <a:rPr lang="en-US" altLang="ko-KR" dirty="0">
                <a:solidFill>
                  <a:srgbClr val="FF0000"/>
                </a:solidFill>
              </a:rPr>
              <a:t>: GRN</a:t>
            </a:r>
            <a:r>
              <a:rPr lang="ko-KR" altLang="en-US" dirty="0">
                <a:solidFill>
                  <a:srgbClr val="FF0000"/>
                </a:solidFill>
              </a:rPr>
              <a:t> 분석 알고리즘 개발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차 목표</a:t>
            </a:r>
            <a:r>
              <a:rPr lang="en-US" altLang="ko-KR" dirty="0"/>
              <a:t>: </a:t>
            </a:r>
            <a:r>
              <a:rPr lang="ko-KR" altLang="en-US" dirty="0"/>
              <a:t>사용자 친화적 </a:t>
            </a:r>
            <a:r>
              <a:rPr lang="en-US" altLang="ko-KR" dirty="0"/>
              <a:t>UI</a:t>
            </a:r>
          </a:p>
          <a:p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차 목표</a:t>
            </a:r>
            <a:r>
              <a:rPr lang="en-US" altLang="ko-KR" dirty="0"/>
              <a:t>: </a:t>
            </a:r>
            <a:r>
              <a:rPr lang="ko-KR" altLang="en-US" dirty="0"/>
              <a:t>외부 실험 데이터 수용 및 능동적 데이터 분석 툴 조작 기능 탑재</a:t>
            </a:r>
          </a:p>
        </p:txBody>
      </p:sp>
    </p:spTree>
    <p:extLst>
      <p:ext uri="{BB962C8B-B14F-4D97-AF65-F5344CB8AC3E}">
        <p14:creationId xmlns:p14="http://schemas.microsoft.com/office/powerpoint/2010/main" val="2255288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413</TotalTime>
  <Words>502</Words>
  <Application>Microsoft Office PowerPoint</Application>
  <PresentationFormat>와이드스크린</PresentationFormat>
  <Paragraphs>101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Wingdings</vt:lpstr>
      <vt:lpstr>Office 테마</vt:lpstr>
      <vt:lpstr>GeNetwork</vt:lpstr>
      <vt:lpstr>개요</vt:lpstr>
      <vt:lpstr>사용 언어, 환경</vt:lpstr>
      <vt:lpstr>선행연구로부터 유전자 중요도 얻기</vt:lpstr>
      <vt:lpstr>GRN 제시</vt:lpstr>
      <vt:lpstr>GRN의 시각화</vt:lpstr>
      <vt:lpstr>본 플랫폼의 강점</vt:lpstr>
      <vt:lpstr>개발 과정에서의 문제점</vt:lpstr>
      <vt:lpstr>개발 계획(마일스톤)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지홍 민</dc:creator>
  <cp:lastModifiedBy>이민우</cp:lastModifiedBy>
  <cp:revision>6</cp:revision>
  <dcterms:created xsi:type="dcterms:W3CDTF">2025-08-06T06:10:54Z</dcterms:created>
  <dcterms:modified xsi:type="dcterms:W3CDTF">2025-08-12T20:00:35Z</dcterms:modified>
</cp:coreProperties>
</file>